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5143500" type="screen16x9"/>
  <p:notesSz cx="6858000" cy="9144000"/>
  <p:embeddedFontLst>
    <p:embeddedFont>
      <p:font typeface="Bebas Neue" panose="020B0606020202050201" pitchFamily="34" charset="0"/>
      <p:regular r:id="rId50"/>
    </p:embeddedFont>
    <p:embeddedFont>
      <p:font typeface="Inter" panose="020B0604020202020204" charset="0"/>
      <p:regular r:id="rId51"/>
      <p:bold r:id="rId52"/>
    </p:embeddedFont>
    <p:embeddedFont>
      <p:font typeface="Josefin Sans" pitchFamily="2" charset="0"/>
      <p:regular r:id="rId53"/>
      <p:bold r:id="rId54"/>
      <p:italic r:id="rId55"/>
      <p:boldItalic r:id="rId56"/>
    </p:embeddedFont>
    <p:embeddedFont>
      <p:font typeface="Nunito Light" pitchFamily="2" charset="0"/>
      <p:regular r:id="rId57"/>
      <p:italic r:id="rId58"/>
    </p:embeddedFont>
    <p:embeddedFont>
      <p:font typeface="Open Sans" panose="020B0606030504020204" pitchFamily="34" charset="0"/>
      <p:regular r:id="rId59"/>
      <p:bold r:id="rId60"/>
      <p:italic r:id="rId61"/>
      <p:boldItalic r:id="rId62"/>
    </p:embeddedFont>
    <p:embeddedFont>
      <p:font typeface="Raleway" pitchFamily="2"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8" roundtripDataSignature="AMtx7mjpTjw9WDCn2Brizn//+hNu7z6fX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87B2C4-D6AF-4D92-A897-FB55DF222B53}">
  <a:tblStyle styleId="{6E87B2C4-D6AF-4D92-A897-FB55DF222B53}"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11ECA280-D6A2-423C-928A-E932CFD026BD}" styleName="Table_1">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918"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4.fntdata"/><Relationship Id="rId68" Type="http://customschemas.google.com/relationships/presentationmetadata" Target="meta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font" Target="fonts/font17.fntdata"/><Relationship Id="rId5" Type="http://schemas.openxmlformats.org/officeDocument/2006/relationships/slide" Target="slides/slide4.xml"/><Relationship Id="rId61" Type="http://schemas.openxmlformats.org/officeDocument/2006/relationships/font" Target="fonts/font1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openxmlformats.org/officeDocument/2006/relationships/font" Target="fonts/font15.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2.fntdata"/><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font" Target="fonts/font13.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1.fntdata"/><Relationship Id="rId55"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3" name="Google Shape;80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g29d07c3f76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0" name="Google Shape;970;g29d07c3f764_0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6" name="Google Shape;99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1" name="Google Shape;101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29d07c3f764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7" name="Google Shape;1017;g29d07c3f764_0_1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g29d07c3f764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6" name="Google Shape;1056;g29d07c3f764_0_1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g29d07c3f764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3" name="Google Shape;1093;g29d07c3f764_0_2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0"/>
        <p:cNvGrpSpPr/>
        <p:nvPr/>
      </p:nvGrpSpPr>
      <p:grpSpPr>
        <a:xfrm>
          <a:off x="0" y="0"/>
          <a:ext cx="0" cy="0"/>
          <a:chOff x="0" y="0"/>
          <a:chExt cx="0" cy="0"/>
        </a:xfrm>
      </p:grpSpPr>
      <p:sp>
        <p:nvSpPr>
          <p:cNvPr id="1131" name="Google Shape;1131;g29d07c3f764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2" name="Google Shape;1132;g29d07c3f764_0_1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8" name="Google Shape;1138;p1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3"/>
        <p:cNvGrpSpPr/>
        <p:nvPr/>
      </p:nvGrpSpPr>
      <p:grpSpPr>
        <a:xfrm>
          <a:off x="0" y="0"/>
          <a:ext cx="0" cy="0"/>
          <a:chOff x="0" y="0"/>
          <a:chExt cx="0" cy="0"/>
        </a:xfrm>
      </p:grpSpPr>
      <p:sp>
        <p:nvSpPr>
          <p:cNvPr id="1144" name="Google Shape;1144;g29d07c3f764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5" name="Google Shape;1145;g29d07c3f764_0_4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9"/>
        <p:cNvGrpSpPr/>
        <p:nvPr/>
      </p:nvGrpSpPr>
      <p:grpSpPr>
        <a:xfrm>
          <a:off x="0" y="0"/>
          <a:ext cx="0" cy="0"/>
          <a:chOff x="0" y="0"/>
          <a:chExt cx="0" cy="0"/>
        </a:xfrm>
      </p:grpSpPr>
      <p:sp>
        <p:nvSpPr>
          <p:cNvPr id="1150" name="Google Shape;1150;g29d07c3f764_0_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1" name="Google Shape;1151;g29d07c3f764_0_4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0" name="Google Shape;81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6" name="Google Shape;117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0"/>
        <p:cNvGrpSpPr/>
        <p:nvPr/>
      </p:nvGrpSpPr>
      <p:grpSpPr>
        <a:xfrm>
          <a:off x="0" y="0"/>
          <a:ext cx="0" cy="0"/>
          <a:chOff x="0" y="0"/>
          <a:chExt cx="0" cy="0"/>
        </a:xfrm>
      </p:grpSpPr>
      <p:sp>
        <p:nvSpPr>
          <p:cNvPr id="1181" name="Google Shape;1181;g29d07c3f764_0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2" name="Google Shape;1182;g29d07c3f764_0_3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3"/>
        <p:cNvGrpSpPr/>
        <p:nvPr/>
      </p:nvGrpSpPr>
      <p:grpSpPr>
        <a:xfrm>
          <a:off x="0" y="0"/>
          <a:ext cx="0" cy="0"/>
          <a:chOff x="0" y="0"/>
          <a:chExt cx="0" cy="0"/>
        </a:xfrm>
      </p:grpSpPr>
      <p:sp>
        <p:nvSpPr>
          <p:cNvPr id="1194" name="Google Shape;1194;g29d07c3f764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5" name="Google Shape;1195;g29d07c3f764_0_4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g29d07c3f764_0_4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1" name="Google Shape;1201;g29d07c3f764_0_4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7"/>
        <p:cNvGrpSpPr/>
        <p:nvPr/>
      </p:nvGrpSpPr>
      <p:grpSpPr>
        <a:xfrm>
          <a:off x="0" y="0"/>
          <a:ext cx="0" cy="0"/>
          <a:chOff x="0" y="0"/>
          <a:chExt cx="0" cy="0"/>
        </a:xfrm>
      </p:grpSpPr>
      <p:sp>
        <p:nvSpPr>
          <p:cNvPr id="1208" name="Google Shape;1208;g261cecb9e8a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9" name="Google Shape;1209;g261cecb9e8a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5"/>
        <p:cNvGrpSpPr/>
        <p:nvPr/>
      </p:nvGrpSpPr>
      <p:grpSpPr>
        <a:xfrm>
          <a:off x="0" y="0"/>
          <a:ext cx="0" cy="0"/>
          <a:chOff x="0" y="0"/>
          <a:chExt cx="0" cy="0"/>
        </a:xfrm>
      </p:grpSpPr>
      <p:sp>
        <p:nvSpPr>
          <p:cNvPr id="1216" name="Google Shape;121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7" name="Google Shape;1217;p2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3" name="Google Shape;122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0"/>
        <p:cNvGrpSpPr/>
        <p:nvPr/>
      </p:nvGrpSpPr>
      <p:grpSpPr>
        <a:xfrm>
          <a:off x="0" y="0"/>
          <a:ext cx="0" cy="0"/>
          <a:chOff x="0" y="0"/>
          <a:chExt cx="0" cy="0"/>
        </a:xfrm>
      </p:grpSpPr>
      <p:sp>
        <p:nvSpPr>
          <p:cNvPr id="1231" name="Google Shape;123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2" name="Google Shape;1232;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2"/>
        <p:cNvGrpSpPr/>
        <p:nvPr/>
      </p:nvGrpSpPr>
      <p:grpSpPr>
        <a:xfrm>
          <a:off x="0" y="0"/>
          <a:ext cx="0" cy="0"/>
          <a:chOff x="0" y="0"/>
          <a:chExt cx="0" cy="0"/>
        </a:xfrm>
      </p:grpSpPr>
      <p:sp>
        <p:nvSpPr>
          <p:cNvPr id="1303" name="Google Shape;130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4" name="Google Shape;1304;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1"/>
        <p:cNvGrpSpPr/>
        <p:nvPr/>
      </p:nvGrpSpPr>
      <p:grpSpPr>
        <a:xfrm>
          <a:off x="0" y="0"/>
          <a:ext cx="0" cy="0"/>
          <a:chOff x="0" y="0"/>
          <a:chExt cx="0" cy="0"/>
        </a:xfrm>
      </p:grpSpPr>
      <p:sp>
        <p:nvSpPr>
          <p:cNvPr id="1312" name="Google Shape;131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3" name="Google Shape;1313;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6" name="Google Shape;8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0" name="Google Shape;1330;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5"/>
        <p:cNvGrpSpPr/>
        <p:nvPr/>
      </p:nvGrpSpPr>
      <p:grpSpPr>
        <a:xfrm>
          <a:off x="0" y="0"/>
          <a:ext cx="0" cy="0"/>
          <a:chOff x="0" y="0"/>
          <a:chExt cx="0" cy="0"/>
        </a:xfrm>
      </p:grpSpPr>
      <p:sp>
        <p:nvSpPr>
          <p:cNvPr id="1336" name="Google Shape;133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7" name="Google Shape;1337;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1"/>
        <p:cNvGrpSpPr/>
        <p:nvPr/>
      </p:nvGrpSpPr>
      <p:grpSpPr>
        <a:xfrm>
          <a:off x="0" y="0"/>
          <a:ext cx="0" cy="0"/>
          <a:chOff x="0" y="0"/>
          <a:chExt cx="0" cy="0"/>
        </a:xfrm>
      </p:grpSpPr>
      <p:sp>
        <p:nvSpPr>
          <p:cNvPr id="1342" name="Google Shape;134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3" name="Google Shape;134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6"/>
        <p:cNvGrpSpPr/>
        <p:nvPr/>
      </p:nvGrpSpPr>
      <p:grpSpPr>
        <a:xfrm>
          <a:off x="0" y="0"/>
          <a:ext cx="0" cy="0"/>
          <a:chOff x="0" y="0"/>
          <a:chExt cx="0" cy="0"/>
        </a:xfrm>
      </p:grpSpPr>
      <p:sp>
        <p:nvSpPr>
          <p:cNvPr id="1367" name="Google Shape;1367;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8" name="Google Shape;1368;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0"/>
        <p:cNvGrpSpPr/>
        <p:nvPr/>
      </p:nvGrpSpPr>
      <p:grpSpPr>
        <a:xfrm>
          <a:off x="0" y="0"/>
          <a:ext cx="0" cy="0"/>
          <a:chOff x="0" y="0"/>
          <a:chExt cx="0" cy="0"/>
        </a:xfrm>
      </p:grpSpPr>
      <p:sp>
        <p:nvSpPr>
          <p:cNvPr id="1401" name="Google Shape;140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2" name="Google Shape;1402;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5" name="Google Shape;1445;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2" name="Google Shape;1462;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6"/>
        <p:cNvGrpSpPr/>
        <p:nvPr/>
      </p:nvGrpSpPr>
      <p:grpSpPr>
        <a:xfrm>
          <a:off x="0" y="0"/>
          <a:ext cx="0" cy="0"/>
          <a:chOff x="0" y="0"/>
          <a:chExt cx="0" cy="0"/>
        </a:xfrm>
      </p:grpSpPr>
      <p:sp>
        <p:nvSpPr>
          <p:cNvPr id="1467" name="Google Shape;146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8" name="Google Shape;1468;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5"/>
        <p:cNvGrpSpPr/>
        <p:nvPr/>
      </p:nvGrpSpPr>
      <p:grpSpPr>
        <a:xfrm>
          <a:off x="0" y="0"/>
          <a:ext cx="0" cy="0"/>
          <a:chOff x="0" y="0"/>
          <a:chExt cx="0" cy="0"/>
        </a:xfrm>
      </p:grpSpPr>
      <p:sp>
        <p:nvSpPr>
          <p:cNvPr id="1486" name="Google Shape;1486;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7" name="Google Shape;1487;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3" name="Google Shape;1493;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2" name="Google Shape;88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9" name="Google Shape;1559;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7" name="Google Shape;1647;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0"/>
        <p:cNvGrpSpPr/>
        <p:nvPr/>
      </p:nvGrpSpPr>
      <p:grpSpPr>
        <a:xfrm>
          <a:off x="0" y="0"/>
          <a:ext cx="0" cy="0"/>
          <a:chOff x="0" y="0"/>
          <a:chExt cx="0" cy="0"/>
        </a:xfrm>
      </p:grpSpPr>
      <p:sp>
        <p:nvSpPr>
          <p:cNvPr id="1681" name="Google Shape;1681;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2" name="Google Shape;1682;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0"/>
        <p:cNvGrpSpPr/>
        <p:nvPr/>
      </p:nvGrpSpPr>
      <p:grpSpPr>
        <a:xfrm>
          <a:off x="0" y="0"/>
          <a:ext cx="0" cy="0"/>
          <a:chOff x="0" y="0"/>
          <a:chExt cx="0" cy="0"/>
        </a:xfrm>
      </p:grpSpPr>
      <p:sp>
        <p:nvSpPr>
          <p:cNvPr id="1701" name="Google Shape;1701;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2" name="Google Shape;1702;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6"/>
        <p:cNvGrpSpPr/>
        <p:nvPr/>
      </p:nvGrpSpPr>
      <p:grpSpPr>
        <a:xfrm>
          <a:off x="0" y="0"/>
          <a:ext cx="0" cy="0"/>
          <a:chOff x="0" y="0"/>
          <a:chExt cx="0" cy="0"/>
        </a:xfrm>
      </p:grpSpPr>
      <p:sp>
        <p:nvSpPr>
          <p:cNvPr id="1707" name="Google Shape;170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8" name="Google Shape;1708;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0"/>
        <p:cNvGrpSpPr/>
        <p:nvPr/>
      </p:nvGrpSpPr>
      <p:grpSpPr>
        <a:xfrm>
          <a:off x="0" y="0"/>
          <a:ext cx="0" cy="0"/>
          <a:chOff x="0" y="0"/>
          <a:chExt cx="0" cy="0"/>
        </a:xfrm>
      </p:grpSpPr>
      <p:sp>
        <p:nvSpPr>
          <p:cNvPr id="1721" name="Google Shape;1721;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2" name="Google Shape;1722;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0"/>
        <p:cNvGrpSpPr/>
        <p:nvPr/>
      </p:nvGrpSpPr>
      <p:grpSpPr>
        <a:xfrm>
          <a:off x="0" y="0"/>
          <a:ext cx="0" cy="0"/>
          <a:chOff x="0" y="0"/>
          <a:chExt cx="0" cy="0"/>
        </a:xfrm>
      </p:grpSpPr>
      <p:sp>
        <p:nvSpPr>
          <p:cNvPr id="1751" name="Google Shape;175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2" name="Google Shape;1752;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8"/>
        <p:cNvGrpSpPr/>
        <p:nvPr/>
      </p:nvGrpSpPr>
      <p:grpSpPr>
        <a:xfrm>
          <a:off x="0" y="0"/>
          <a:ext cx="0" cy="0"/>
          <a:chOff x="0" y="0"/>
          <a:chExt cx="0" cy="0"/>
        </a:xfrm>
      </p:grpSpPr>
      <p:sp>
        <p:nvSpPr>
          <p:cNvPr id="2149" name="Google Shape;214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0" name="Google Shape;2150;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261cecb9e8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261cecb9e8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7" name="Google Shape;89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261cecb9e8a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261cecb9e8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29d07c3f76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0" name="Google Shape;910;g29d07c3f76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29d07c3f764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8" name="Google Shape;918;g29d07c3f764_0_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42"/>
          <p:cNvSpPr txBox="1">
            <a:spLocks noGrp="1"/>
          </p:cNvSpPr>
          <p:nvPr>
            <p:ph type="ctrTitle"/>
          </p:nvPr>
        </p:nvSpPr>
        <p:spPr>
          <a:xfrm>
            <a:off x="1335000" y="1318050"/>
            <a:ext cx="6474000" cy="1955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191919"/>
              </a:buClr>
              <a:buSzPts val="5200"/>
              <a:buNone/>
              <a:defRPr sz="4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0" name="Google Shape;10;p42"/>
          <p:cNvSpPr txBox="1">
            <a:spLocks noGrp="1"/>
          </p:cNvSpPr>
          <p:nvPr>
            <p:ph type="subTitle" idx="1"/>
          </p:nvPr>
        </p:nvSpPr>
        <p:spPr>
          <a:xfrm>
            <a:off x="2265600" y="3349650"/>
            <a:ext cx="46128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42"/>
          <p:cNvGrpSpPr/>
          <p:nvPr/>
        </p:nvGrpSpPr>
        <p:grpSpPr>
          <a:xfrm>
            <a:off x="-211400" y="-145498"/>
            <a:ext cx="9656600" cy="5204973"/>
            <a:chOff x="-211400" y="-145498"/>
            <a:chExt cx="9656600" cy="5204973"/>
          </a:xfrm>
        </p:grpSpPr>
        <p:sp>
          <p:nvSpPr>
            <p:cNvPr id="12" name="Google Shape;12;p42"/>
            <p:cNvSpPr/>
            <p:nvPr/>
          </p:nvSpPr>
          <p:spPr>
            <a:xfrm>
              <a:off x="8511275" y="0"/>
              <a:ext cx="633000" cy="19554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 name="Google Shape;13;p42"/>
            <p:cNvGrpSpPr/>
            <p:nvPr/>
          </p:nvGrpSpPr>
          <p:grpSpPr>
            <a:xfrm>
              <a:off x="8239923" y="76200"/>
              <a:ext cx="742310" cy="1955388"/>
              <a:chOff x="8239923" y="76200"/>
              <a:chExt cx="742310" cy="1955388"/>
            </a:xfrm>
          </p:grpSpPr>
          <p:sp>
            <p:nvSpPr>
              <p:cNvPr id="14" name="Google Shape;14;p42"/>
              <p:cNvSpPr/>
              <p:nvPr/>
            </p:nvSpPr>
            <p:spPr>
              <a:xfrm>
                <a:off x="8239923" y="76200"/>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42"/>
              <p:cNvSpPr/>
              <p:nvPr/>
            </p:nvSpPr>
            <p:spPr>
              <a:xfrm>
                <a:off x="8416126" y="76200"/>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42"/>
              <p:cNvSpPr/>
              <p:nvPr/>
            </p:nvSpPr>
            <p:spPr>
              <a:xfrm>
                <a:off x="8592328" y="76200"/>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42"/>
              <p:cNvSpPr/>
              <p:nvPr/>
            </p:nvSpPr>
            <p:spPr>
              <a:xfrm>
                <a:off x="8768531" y="76200"/>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42"/>
              <p:cNvSpPr/>
              <p:nvPr/>
            </p:nvSpPr>
            <p:spPr>
              <a:xfrm>
                <a:off x="8944733" y="76200"/>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42"/>
              <p:cNvSpPr/>
              <p:nvPr/>
            </p:nvSpPr>
            <p:spPr>
              <a:xfrm>
                <a:off x="8239923" y="353854"/>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42"/>
              <p:cNvSpPr/>
              <p:nvPr/>
            </p:nvSpPr>
            <p:spPr>
              <a:xfrm>
                <a:off x="8416126" y="353854"/>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42"/>
              <p:cNvSpPr/>
              <p:nvPr/>
            </p:nvSpPr>
            <p:spPr>
              <a:xfrm>
                <a:off x="8592328" y="353854"/>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42"/>
              <p:cNvSpPr/>
              <p:nvPr/>
            </p:nvSpPr>
            <p:spPr>
              <a:xfrm>
                <a:off x="8768531" y="353854"/>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42"/>
              <p:cNvSpPr/>
              <p:nvPr/>
            </p:nvSpPr>
            <p:spPr>
              <a:xfrm>
                <a:off x="8944733" y="353854"/>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42"/>
              <p:cNvSpPr/>
              <p:nvPr/>
            </p:nvSpPr>
            <p:spPr>
              <a:xfrm>
                <a:off x="8239923" y="631508"/>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42"/>
              <p:cNvSpPr/>
              <p:nvPr/>
            </p:nvSpPr>
            <p:spPr>
              <a:xfrm>
                <a:off x="8416126" y="631508"/>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42"/>
              <p:cNvSpPr/>
              <p:nvPr/>
            </p:nvSpPr>
            <p:spPr>
              <a:xfrm>
                <a:off x="8592328" y="631508"/>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42"/>
              <p:cNvSpPr/>
              <p:nvPr/>
            </p:nvSpPr>
            <p:spPr>
              <a:xfrm>
                <a:off x="8768531" y="631508"/>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42"/>
              <p:cNvSpPr/>
              <p:nvPr/>
            </p:nvSpPr>
            <p:spPr>
              <a:xfrm>
                <a:off x="8944733" y="631508"/>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42"/>
              <p:cNvSpPr/>
              <p:nvPr/>
            </p:nvSpPr>
            <p:spPr>
              <a:xfrm>
                <a:off x="8239923" y="909163"/>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42"/>
              <p:cNvSpPr/>
              <p:nvPr/>
            </p:nvSpPr>
            <p:spPr>
              <a:xfrm>
                <a:off x="8416126" y="909163"/>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42"/>
              <p:cNvSpPr/>
              <p:nvPr/>
            </p:nvSpPr>
            <p:spPr>
              <a:xfrm>
                <a:off x="8592328" y="909163"/>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42"/>
              <p:cNvSpPr/>
              <p:nvPr/>
            </p:nvSpPr>
            <p:spPr>
              <a:xfrm>
                <a:off x="8768531" y="909163"/>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42"/>
              <p:cNvSpPr/>
              <p:nvPr/>
            </p:nvSpPr>
            <p:spPr>
              <a:xfrm>
                <a:off x="8944733" y="909163"/>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42"/>
              <p:cNvSpPr/>
              <p:nvPr/>
            </p:nvSpPr>
            <p:spPr>
              <a:xfrm>
                <a:off x="8239923" y="1161125"/>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42"/>
              <p:cNvSpPr/>
              <p:nvPr/>
            </p:nvSpPr>
            <p:spPr>
              <a:xfrm>
                <a:off x="8416126" y="1161125"/>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42"/>
              <p:cNvSpPr/>
              <p:nvPr/>
            </p:nvSpPr>
            <p:spPr>
              <a:xfrm>
                <a:off x="8592328" y="1161125"/>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42"/>
              <p:cNvSpPr/>
              <p:nvPr/>
            </p:nvSpPr>
            <p:spPr>
              <a:xfrm>
                <a:off x="8768531" y="1161125"/>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42"/>
              <p:cNvSpPr/>
              <p:nvPr/>
            </p:nvSpPr>
            <p:spPr>
              <a:xfrm>
                <a:off x="8944733" y="1161125"/>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42"/>
              <p:cNvSpPr/>
              <p:nvPr/>
            </p:nvSpPr>
            <p:spPr>
              <a:xfrm>
                <a:off x="8239923" y="1438779"/>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42"/>
              <p:cNvSpPr/>
              <p:nvPr/>
            </p:nvSpPr>
            <p:spPr>
              <a:xfrm>
                <a:off x="8416126" y="1438779"/>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42"/>
              <p:cNvSpPr/>
              <p:nvPr/>
            </p:nvSpPr>
            <p:spPr>
              <a:xfrm>
                <a:off x="8592328" y="1438779"/>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42"/>
              <p:cNvSpPr/>
              <p:nvPr/>
            </p:nvSpPr>
            <p:spPr>
              <a:xfrm>
                <a:off x="8768531" y="1438779"/>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42"/>
              <p:cNvSpPr/>
              <p:nvPr/>
            </p:nvSpPr>
            <p:spPr>
              <a:xfrm>
                <a:off x="8944733" y="1438779"/>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42"/>
              <p:cNvSpPr/>
              <p:nvPr/>
            </p:nvSpPr>
            <p:spPr>
              <a:xfrm>
                <a:off x="8239923" y="1716433"/>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42"/>
              <p:cNvSpPr/>
              <p:nvPr/>
            </p:nvSpPr>
            <p:spPr>
              <a:xfrm>
                <a:off x="8416126" y="1716433"/>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42"/>
              <p:cNvSpPr/>
              <p:nvPr/>
            </p:nvSpPr>
            <p:spPr>
              <a:xfrm>
                <a:off x="8592328" y="1716433"/>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42"/>
              <p:cNvSpPr/>
              <p:nvPr/>
            </p:nvSpPr>
            <p:spPr>
              <a:xfrm>
                <a:off x="8768531" y="1716433"/>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42"/>
              <p:cNvSpPr/>
              <p:nvPr/>
            </p:nvSpPr>
            <p:spPr>
              <a:xfrm>
                <a:off x="8944733" y="1716433"/>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42"/>
              <p:cNvSpPr/>
              <p:nvPr/>
            </p:nvSpPr>
            <p:spPr>
              <a:xfrm>
                <a:off x="8239923" y="1994088"/>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42"/>
              <p:cNvSpPr/>
              <p:nvPr/>
            </p:nvSpPr>
            <p:spPr>
              <a:xfrm>
                <a:off x="8416126" y="1994088"/>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42"/>
              <p:cNvSpPr/>
              <p:nvPr/>
            </p:nvSpPr>
            <p:spPr>
              <a:xfrm>
                <a:off x="8592328" y="1994088"/>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42"/>
              <p:cNvSpPr/>
              <p:nvPr/>
            </p:nvSpPr>
            <p:spPr>
              <a:xfrm>
                <a:off x="8768531" y="1994088"/>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42"/>
              <p:cNvSpPr/>
              <p:nvPr/>
            </p:nvSpPr>
            <p:spPr>
              <a:xfrm>
                <a:off x="8944733" y="1994088"/>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 name="Google Shape;54;p42"/>
            <p:cNvSpPr/>
            <p:nvPr/>
          </p:nvSpPr>
          <p:spPr>
            <a:xfrm>
              <a:off x="160725" y="4311200"/>
              <a:ext cx="633000" cy="633000"/>
            </a:xfrm>
            <a:prstGeom prst="pie">
              <a:avLst>
                <a:gd name="adj1" fmla="val 0"/>
                <a:gd name="adj2" fmla="val 10780269"/>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42"/>
            <p:cNvSpPr/>
            <p:nvPr/>
          </p:nvSpPr>
          <p:spPr>
            <a:xfrm>
              <a:off x="160725" y="3825731"/>
              <a:ext cx="633000" cy="633000"/>
            </a:xfrm>
            <a:prstGeom prst="pie">
              <a:avLst>
                <a:gd name="adj1" fmla="val 0"/>
                <a:gd name="adj2" fmla="val 10780269"/>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42"/>
            <p:cNvSpPr/>
            <p:nvPr/>
          </p:nvSpPr>
          <p:spPr>
            <a:xfrm>
              <a:off x="160725" y="3340263"/>
              <a:ext cx="633000" cy="633000"/>
            </a:xfrm>
            <a:prstGeom prst="pie">
              <a:avLst>
                <a:gd name="adj1" fmla="val 0"/>
                <a:gd name="adj2" fmla="val 10780269"/>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7" name="Google Shape;57;p42"/>
            <p:cNvGrpSpPr/>
            <p:nvPr/>
          </p:nvGrpSpPr>
          <p:grpSpPr>
            <a:xfrm>
              <a:off x="8618343" y="3421192"/>
              <a:ext cx="826857" cy="1638283"/>
              <a:chOff x="8618343" y="3421192"/>
              <a:chExt cx="826857" cy="1638283"/>
            </a:xfrm>
          </p:grpSpPr>
          <p:sp>
            <p:nvSpPr>
              <p:cNvPr id="58" name="Google Shape;58;p42"/>
              <p:cNvSpPr/>
              <p:nvPr/>
            </p:nvSpPr>
            <p:spPr>
              <a:xfrm>
                <a:off x="8618400" y="4232675"/>
                <a:ext cx="826800" cy="826800"/>
              </a:xfrm>
              <a:prstGeom prst="blockArc">
                <a:avLst>
                  <a:gd name="adj1" fmla="val 10800000"/>
                  <a:gd name="adj2" fmla="val 21598679"/>
                  <a:gd name="adj3" fmla="val 18535"/>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42"/>
              <p:cNvSpPr/>
              <p:nvPr/>
            </p:nvSpPr>
            <p:spPr>
              <a:xfrm rot="10800000">
                <a:off x="8618343" y="3421192"/>
                <a:ext cx="826800" cy="826800"/>
              </a:xfrm>
              <a:prstGeom prst="blockArc">
                <a:avLst>
                  <a:gd name="adj1" fmla="val 10800000"/>
                  <a:gd name="adj2" fmla="val 21598679"/>
                  <a:gd name="adj3" fmla="val 18535"/>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 name="Google Shape;60;p42"/>
            <p:cNvGrpSpPr/>
            <p:nvPr/>
          </p:nvGrpSpPr>
          <p:grpSpPr>
            <a:xfrm>
              <a:off x="-211400" y="-145498"/>
              <a:ext cx="2116512" cy="604752"/>
              <a:chOff x="-211400" y="-145498"/>
              <a:chExt cx="2116512" cy="604752"/>
            </a:xfrm>
          </p:grpSpPr>
          <p:sp>
            <p:nvSpPr>
              <p:cNvPr id="61" name="Google Shape;61;p42"/>
              <p:cNvSpPr/>
              <p:nvPr/>
            </p:nvSpPr>
            <p:spPr>
              <a:xfrm>
                <a:off x="-211400"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42"/>
              <p:cNvSpPr/>
              <p:nvPr/>
            </p:nvSpPr>
            <p:spPr>
              <a:xfrm>
                <a:off x="90952"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42"/>
              <p:cNvSpPr/>
              <p:nvPr/>
            </p:nvSpPr>
            <p:spPr>
              <a:xfrm>
                <a:off x="393304"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42"/>
              <p:cNvSpPr/>
              <p:nvPr/>
            </p:nvSpPr>
            <p:spPr>
              <a:xfrm>
                <a:off x="695656"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42"/>
              <p:cNvSpPr/>
              <p:nvPr/>
            </p:nvSpPr>
            <p:spPr>
              <a:xfrm>
                <a:off x="998008"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42"/>
              <p:cNvSpPr/>
              <p:nvPr/>
            </p:nvSpPr>
            <p:spPr>
              <a:xfrm>
                <a:off x="1300360"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42"/>
              <p:cNvSpPr/>
              <p:nvPr/>
            </p:nvSpPr>
            <p:spPr>
              <a:xfrm>
                <a:off x="1602712"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42"/>
              <p:cNvSpPr/>
              <p:nvPr/>
            </p:nvSpPr>
            <p:spPr>
              <a:xfrm>
                <a:off x="-211400"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42"/>
              <p:cNvSpPr/>
              <p:nvPr/>
            </p:nvSpPr>
            <p:spPr>
              <a:xfrm>
                <a:off x="90952"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42"/>
              <p:cNvSpPr/>
              <p:nvPr/>
            </p:nvSpPr>
            <p:spPr>
              <a:xfrm>
                <a:off x="393304"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42"/>
              <p:cNvSpPr/>
              <p:nvPr/>
            </p:nvSpPr>
            <p:spPr>
              <a:xfrm>
                <a:off x="695656"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42"/>
              <p:cNvSpPr/>
              <p:nvPr/>
            </p:nvSpPr>
            <p:spPr>
              <a:xfrm>
                <a:off x="998008"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42"/>
              <p:cNvSpPr/>
              <p:nvPr/>
            </p:nvSpPr>
            <p:spPr>
              <a:xfrm>
                <a:off x="1300360"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42"/>
              <p:cNvSpPr/>
              <p:nvPr/>
            </p:nvSpPr>
            <p:spPr>
              <a:xfrm>
                <a:off x="1602712"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398"/>
        <p:cNvGrpSpPr/>
        <p:nvPr/>
      </p:nvGrpSpPr>
      <p:grpSpPr>
        <a:xfrm>
          <a:off x="0" y="0"/>
          <a:ext cx="0" cy="0"/>
          <a:chOff x="0" y="0"/>
          <a:chExt cx="0" cy="0"/>
        </a:xfrm>
      </p:grpSpPr>
      <p:sp>
        <p:nvSpPr>
          <p:cNvPr id="399" name="Google Shape;399;p51"/>
          <p:cNvSpPr txBox="1">
            <a:spLocks noGrp="1"/>
          </p:cNvSpPr>
          <p:nvPr>
            <p:ph type="title"/>
          </p:nvPr>
        </p:nvSpPr>
        <p:spPr>
          <a:xfrm>
            <a:off x="798388" y="1248209"/>
            <a:ext cx="3492600" cy="768900"/>
          </a:xfrm>
          <a:prstGeom prst="rect">
            <a:avLst/>
          </a:prstGeom>
          <a:solidFill>
            <a:schemeClr val="accent2"/>
          </a:solid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6000"/>
              <a:buNone/>
              <a:defRPr sz="4000">
                <a:solidFill>
                  <a:schemeClr val="lt1"/>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400" name="Google Shape;400;p51"/>
          <p:cNvSpPr txBox="1">
            <a:spLocks noGrp="1"/>
          </p:cNvSpPr>
          <p:nvPr>
            <p:ph type="subTitle" idx="1"/>
          </p:nvPr>
        </p:nvSpPr>
        <p:spPr>
          <a:xfrm>
            <a:off x="798388" y="2045538"/>
            <a:ext cx="3492600" cy="393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200"/>
              <a:buNone/>
              <a:defRPr>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None/>
              <a:defRPr>
                <a:solidFill>
                  <a:schemeClr val="dk1"/>
                </a:solidFill>
              </a:defRPr>
            </a:lvl4pPr>
            <a:lvl5pPr lvl="4" algn="ctr">
              <a:lnSpc>
                <a:spcPct val="100000"/>
              </a:lnSpc>
              <a:spcBef>
                <a:spcPts val="0"/>
              </a:spcBef>
              <a:spcAft>
                <a:spcPts val="0"/>
              </a:spcAft>
              <a:buClr>
                <a:schemeClr val="dk1"/>
              </a:buClr>
              <a:buSzPts val="1200"/>
              <a:buNone/>
              <a:defRPr>
                <a:solidFill>
                  <a:schemeClr val="dk1"/>
                </a:solidFill>
              </a:defRPr>
            </a:lvl5pPr>
            <a:lvl6pPr lvl="5" algn="ctr">
              <a:lnSpc>
                <a:spcPct val="100000"/>
              </a:lnSpc>
              <a:spcBef>
                <a:spcPts val="0"/>
              </a:spcBef>
              <a:spcAft>
                <a:spcPts val="0"/>
              </a:spcAft>
              <a:buClr>
                <a:schemeClr val="dk1"/>
              </a:buClr>
              <a:buSzPts val="1200"/>
              <a:buNone/>
              <a:defRPr>
                <a:solidFill>
                  <a:schemeClr val="dk1"/>
                </a:solidFill>
              </a:defRPr>
            </a:lvl6pPr>
            <a:lvl7pPr lvl="6" algn="ctr">
              <a:lnSpc>
                <a:spcPct val="100000"/>
              </a:lnSpc>
              <a:spcBef>
                <a:spcPts val="0"/>
              </a:spcBef>
              <a:spcAft>
                <a:spcPts val="0"/>
              </a:spcAft>
              <a:buClr>
                <a:schemeClr val="dk1"/>
              </a:buClr>
              <a:buSzPts val="1200"/>
              <a:buNone/>
              <a:defRPr>
                <a:solidFill>
                  <a:schemeClr val="dk1"/>
                </a:solidFill>
              </a:defRPr>
            </a:lvl7pPr>
            <a:lvl8pPr lvl="7" algn="ctr">
              <a:lnSpc>
                <a:spcPct val="100000"/>
              </a:lnSpc>
              <a:spcBef>
                <a:spcPts val="0"/>
              </a:spcBef>
              <a:spcAft>
                <a:spcPts val="0"/>
              </a:spcAft>
              <a:buClr>
                <a:schemeClr val="dk1"/>
              </a:buClr>
              <a:buSzPts val="1200"/>
              <a:buNone/>
              <a:defRPr>
                <a:solidFill>
                  <a:schemeClr val="dk1"/>
                </a:solidFill>
              </a:defRPr>
            </a:lvl8pPr>
            <a:lvl9pPr lvl="8" algn="ctr">
              <a:lnSpc>
                <a:spcPct val="100000"/>
              </a:lnSpc>
              <a:spcBef>
                <a:spcPts val="0"/>
              </a:spcBef>
              <a:spcAft>
                <a:spcPts val="0"/>
              </a:spcAft>
              <a:buClr>
                <a:schemeClr val="dk1"/>
              </a:buClr>
              <a:buSzPts val="1200"/>
              <a:buNone/>
              <a:defRPr>
                <a:solidFill>
                  <a:schemeClr val="dk1"/>
                </a:solidFill>
              </a:defRPr>
            </a:lvl9pPr>
          </a:lstStyle>
          <a:p>
            <a:endParaRPr/>
          </a:p>
        </p:txBody>
      </p:sp>
      <p:sp>
        <p:nvSpPr>
          <p:cNvPr id="401" name="Google Shape;401;p51"/>
          <p:cNvSpPr txBox="1">
            <a:spLocks noGrp="1"/>
          </p:cNvSpPr>
          <p:nvPr>
            <p:ph type="title" idx="2"/>
          </p:nvPr>
        </p:nvSpPr>
        <p:spPr>
          <a:xfrm>
            <a:off x="2825694" y="2704673"/>
            <a:ext cx="3492600" cy="768900"/>
          </a:xfrm>
          <a:prstGeom prst="rect">
            <a:avLst/>
          </a:prstGeom>
          <a:solidFill>
            <a:schemeClr val="accent2"/>
          </a:solid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6000"/>
              <a:buNone/>
              <a:defRPr sz="4000">
                <a:solidFill>
                  <a:schemeClr val="lt1"/>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402" name="Google Shape;402;p51"/>
          <p:cNvSpPr txBox="1">
            <a:spLocks noGrp="1"/>
          </p:cNvSpPr>
          <p:nvPr>
            <p:ph type="subTitle" idx="3"/>
          </p:nvPr>
        </p:nvSpPr>
        <p:spPr>
          <a:xfrm>
            <a:off x="2825694" y="3502291"/>
            <a:ext cx="3492600" cy="393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200"/>
              <a:buNone/>
              <a:defRPr>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None/>
              <a:defRPr>
                <a:solidFill>
                  <a:schemeClr val="dk1"/>
                </a:solidFill>
              </a:defRPr>
            </a:lvl4pPr>
            <a:lvl5pPr lvl="4" algn="ctr">
              <a:lnSpc>
                <a:spcPct val="100000"/>
              </a:lnSpc>
              <a:spcBef>
                <a:spcPts val="0"/>
              </a:spcBef>
              <a:spcAft>
                <a:spcPts val="0"/>
              </a:spcAft>
              <a:buClr>
                <a:schemeClr val="dk1"/>
              </a:buClr>
              <a:buSzPts val="1200"/>
              <a:buNone/>
              <a:defRPr>
                <a:solidFill>
                  <a:schemeClr val="dk1"/>
                </a:solidFill>
              </a:defRPr>
            </a:lvl5pPr>
            <a:lvl6pPr lvl="5" algn="ctr">
              <a:lnSpc>
                <a:spcPct val="100000"/>
              </a:lnSpc>
              <a:spcBef>
                <a:spcPts val="0"/>
              </a:spcBef>
              <a:spcAft>
                <a:spcPts val="0"/>
              </a:spcAft>
              <a:buClr>
                <a:schemeClr val="dk1"/>
              </a:buClr>
              <a:buSzPts val="1200"/>
              <a:buNone/>
              <a:defRPr>
                <a:solidFill>
                  <a:schemeClr val="dk1"/>
                </a:solidFill>
              </a:defRPr>
            </a:lvl6pPr>
            <a:lvl7pPr lvl="6" algn="ctr">
              <a:lnSpc>
                <a:spcPct val="100000"/>
              </a:lnSpc>
              <a:spcBef>
                <a:spcPts val="0"/>
              </a:spcBef>
              <a:spcAft>
                <a:spcPts val="0"/>
              </a:spcAft>
              <a:buClr>
                <a:schemeClr val="dk1"/>
              </a:buClr>
              <a:buSzPts val="1200"/>
              <a:buNone/>
              <a:defRPr>
                <a:solidFill>
                  <a:schemeClr val="dk1"/>
                </a:solidFill>
              </a:defRPr>
            </a:lvl7pPr>
            <a:lvl8pPr lvl="7" algn="ctr">
              <a:lnSpc>
                <a:spcPct val="100000"/>
              </a:lnSpc>
              <a:spcBef>
                <a:spcPts val="0"/>
              </a:spcBef>
              <a:spcAft>
                <a:spcPts val="0"/>
              </a:spcAft>
              <a:buClr>
                <a:schemeClr val="dk1"/>
              </a:buClr>
              <a:buSzPts val="1200"/>
              <a:buNone/>
              <a:defRPr>
                <a:solidFill>
                  <a:schemeClr val="dk1"/>
                </a:solidFill>
              </a:defRPr>
            </a:lvl8pPr>
            <a:lvl9pPr lvl="8" algn="ctr">
              <a:lnSpc>
                <a:spcPct val="100000"/>
              </a:lnSpc>
              <a:spcBef>
                <a:spcPts val="0"/>
              </a:spcBef>
              <a:spcAft>
                <a:spcPts val="0"/>
              </a:spcAft>
              <a:buClr>
                <a:schemeClr val="dk1"/>
              </a:buClr>
              <a:buSzPts val="1200"/>
              <a:buNone/>
              <a:defRPr>
                <a:solidFill>
                  <a:schemeClr val="dk1"/>
                </a:solidFill>
              </a:defRPr>
            </a:lvl9pPr>
          </a:lstStyle>
          <a:p>
            <a:endParaRPr/>
          </a:p>
        </p:txBody>
      </p:sp>
      <p:sp>
        <p:nvSpPr>
          <p:cNvPr id="403" name="Google Shape;403;p51"/>
          <p:cNvSpPr txBox="1">
            <a:spLocks noGrp="1"/>
          </p:cNvSpPr>
          <p:nvPr>
            <p:ph type="title" idx="4"/>
          </p:nvPr>
        </p:nvSpPr>
        <p:spPr>
          <a:xfrm>
            <a:off x="4853013" y="1248209"/>
            <a:ext cx="3492600" cy="768900"/>
          </a:xfrm>
          <a:prstGeom prst="rect">
            <a:avLst/>
          </a:prstGeom>
          <a:solidFill>
            <a:schemeClr val="accent2"/>
          </a:solid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6000"/>
              <a:buNone/>
              <a:defRPr sz="4000">
                <a:solidFill>
                  <a:schemeClr val="lt1"/>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404" name="Google Shape;404;p51"/>
          <p:cNvSpPr txBox="1">
            <a:spLocks noGrp="1"/>
          </p:cNvSpPr>
          <p:nvPr>
            <p:ph type="subTitle" idx="5"/>
          </p:nvPr>
        </p:nvSpPr>
        <p:spPr>
          <a:xfrm>
            <a:off x="4853013" y="2045538"/>
            <a:ext cx="3492600" cy="393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200"/>
              <a:buNone/>
              <a:defRPr>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None/>
              <a:defRPr>
                <a:solidFill>
                  <a:schemeClr val="dk1"/>
                </a:solidFill>
              </a:defRPr>
            </a:lvl4pPr>
            <a:lvl5pPr lvl="4" algn="ctr">
              <a:lnSpc>
                <a:spcPct val="100000"/>
              </a:lnSpc>
              <a:spcBef>
                <a:spcPts val="0"/>
              </a:spcBef>
              <a:spcAft>
                <a:spcPts val="0"/>
              </a:spcAft>
              <a:buClr>
                <a:schemeClr val="dk1"/>
              </a:buClr>
              <a:buSzPts val="1200"/>
              <a:buNone/>
              <a:defRPr>
                <a:solidFill>
                  <a:schemeClr val="dk1"/>
                </a:solidFill>
              </a:defRPr>
            </a:lvl5pPr>
            <a:lvl6pPr lvl="5" algn="ctr">
              <a:lnSpc>
                <a:spcPct val="100000"/>
              </a:lnSpc>
              <a:spcBef>
                <a:spcPts val="0"/>
              </a:spcBef>
              <a:spcAft>
                <a:spcPts val="0"/>
              </a:spcAft>
              <a:buClr>
                <a:schemeClr val="dk1"/>
              </a:buClr>
              <a:buSzPts val="1200"/>
              <a:buNone/>
              <a:defRPr>
                <a:solidFill>
                  <a:schemeClr val="dk1"/>
                </a:solidFill>
              </a:defRPr>
            </a:lvl6pPr>
            <a:lvl7pPr lvl="6" algn="ctr">
              <a:lnSpc>
                <a:spcPct val="100000"/>
              </a:lnSpc>
              <a:spcBef>
                <a:spcPts val="0"/>
              </a:spcBef>
              <a:spcAft>
                <a:spcPts val="0"/>
              </a:spcAft>
              <a:buClr>
                <a:schemeClr val="dk1"/>
              </a:buClr>
              <a:buSzPts val="1200"/>
              <a:buNone/>
              <a:defRPr>
                <a:solidFill>
                  <a:schemeClr val="dk1"/>
                </a:solidFill>
              </a:defRPr>
            </a:lvl7pPr>
            <a:lvl8pPr lvl="7" algn="ctr">
              <a:lnSpc>
                <a:spcPct val="100000"/>
              </a:lnSpc>
              <a:spcBef>
                <a:spcPts val="0"/>
              </a:spcBef>
              <a:spcAft>
                <a:spcPts val="0"/>
              </a:spcAft>
              <a:buClr>
                <a:schemeClr val="dk1"/>
              </a:buClr>
              <a:buSzPts val="1200"/>
              <a:buNone/>
              <a:defRPr>
                <a:solidFill>
                  <a:schemeClr val="dk1"/>
                </a:solidFill>
              </a:defRPr>
            </a:lvl8pPr>
            <a:lvl9pPr lvl="8" algn="ctr">
              <a:lnSpc>
                <a:spcPct val="100000"/>
              </a:lnSpc>
              <a:spcBef>
                <a:spcPts val="0"/>
              </a:spcBef>
              <a:spcAft>
                <a:spcPts val="0"/>
              </a:spcAft>
              <a:buClr>
                <a:schemeClr val="dk1"/>
              </a:buClr>
              <a:buSzPts val="1200"/>
              <a:buNone/>
              <a:defRPr>
                <a:solidFill>
                  <a:schemeClr val="dk1"/>
                </a:solidFill>
              </a:defRPr>
            </a:lvl9pPr>
          </a:lstStyle>
          <a:p>
            <a:endParaRPr/>
          </a:p>
        </p:txBody>
      </p:sp>
      <p:grpSp>
        <p:nvGrpSpPr>
          <p:cNvPr id="405" name="Google Shape;405;p51"/>
          <p:cNvGrpSpPr/>
          <p:nvPr/>
        </p:nvGrpSpPr>
        <p:grpSpPr>
          <a:xfrm>
            <a:off x="-474750" y="241000"/>
            <a:ext cx="9618625" cy="4902600"/>
            <a:chOff x="-474750" y="241000"/>
            <a:chExt cx="9618625" cy="4902600"/>
          </a:xfrm>
        </p:grpSpPr>
        <p:sp>
          <p:nvSpPr>
            <p:cNvPr id="406" name="Google Shape;406;p51"/>
            <p:cNvSpPr/>
            <p:nvPr/>
          </p:nvSpPr>
          <p:spPr>
            <a:xfrm>
              <a:off x="0" y="4906225"/>
              <a:ext cx="2158500" cy="2373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07" name="Google Shape;407;p51"/>
            <p:cNvGrpSpPr/>
            <p:nvPr/>
          </p:nvGrpSpPr>
          <p:grpSpPr>
            <a:xfrm>
              <a:off x="8612175" y="241000"/>
              <a:ext cx="238800" cy="1170800"/>
              <a:chOff x="474550" y="1146150"/>
              <a:chExt cx="238800" cy="1170800"/>
            </a:xfrm>
          </p:grpSpPr>
          <p:sp>
            <p:nvSpPr>
              <p:cNvPr id="408" name="Google Shape;408;p51"/>
              <p:cNvSpPr/>
              <p:nvPr/>
            </p:nvSpPr>
            <p:spPr>
              <a:xfrm rot="10800000">
                <a:off x="474550" y="1467617"/>
                <a:ext cx="238800" cy="2064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51"/>
              <p:cNvSpPr/>
              <p:nvPr/>
            </p:nvSpPr>
            <p:spPr>
              <a:xfrm rot="10800000">
                <a:off x="474550" y="1789083"/>
                <a:ext cx="238800" cy="206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51"/>
              <p:cNvSpPr/>
              <p:nvPr/>
            </p:nvSpPr>
            <p:spPr>
              <a:xfrm rot="10800000">
                <a:off x="474550" y="2110550"/>
                <a:ext cx="238800" cy="206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51"/>
              <p:cNvSpPr/>
              <p:nvPr/>
            </p:nvSpPr>
            <p:spPr>
              <a:xfrm rot="10800000">
                <a:off x="474550" y="1146150"/>
                <a:ext cx="238800" cy="206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412" name="Google Shape;412;p51"/>
            <p:cNvCxnSpPr/>
            <p:nvPr/>
          </p:nvCxnSpPr>
          <p:spPr>
            <a:xfrm>
              <a:off x="0" y="378750"/>
              <a:ext cx="3074400" cy="0"/>
            </a:xfrm>
            <a:prstGeom prst="straightConnector1">
              <a:avLst/>
            </a:prstGeom>
            <a:noFill/>
            <a:ln w="9525" cap="flat" cmpd="sng">
              <a:solidFill>
                <a:schemeClr val="dk1"/>
              </a:solidFill>
              <a:prstDash val="solid"/>
              <a:round/>
              <a:headEnd type="none" w="sm" len="sm"/>
              <a:tailEnd type="none" w="sm" len="sm"/>
            </a:ln>
          </p:spPr>
        </p:cxnSp>
        <p:grpSp>
          <p:nvGrpSpPr>
            <p:cNvPr id="413" name="Google Shape;413;p51"/>
            <p:cNvGrpSpPr/>
            <p:nvPr/>
          </p:nvGrpSpPr>
          <p:grpSpPr>
            <a:xfrm rot="10800000">
              <a:off x="8430775" y="4430500"/>
              <a:ext cx="713100" cy="713100"/>
              <a:chOff x="0" y="0"/>
              <a:chExt cx="713100" cy="713100"/>
            </a:xfrm>
          </p:grpSpPr>
          <p:sp>
            <p:nvSpPr>
              <p:cNvPr id="414" name="Google Shape;414;p51"/>
              <p:cNvSpPr/>
              <p:nvPr/>
            </p:nvSpPr>
            <p:spPr>
              <a:xfrm>
                <a:off x="0" y="0"/>
                <a:ext cx="461700" cy="461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51"/>
              <p:cNvSpPr/>
              <p:nvPr/>
            </p:nvSpPr>
            <p:spPr>
              <a:xfrm>
                <a:off x="461700" y="461700"/>
                <a:ext cx="251400" cy="251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16" name="Google Shape;416;p51"/>
            <p:cNvSpPr/>
            <p:nvPr/>
          </p:nvSpPr>
          <p:spPr>
            <a:xfrm>
              <a:off x="-474750" y="3721825"/>
              <a:ext cx="949200" cy="9492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7"/>
        <p:cNvGrpSpPr/>
        <p:nvPr/>
      </p:nvGrpSpPr>
      <p:grpSpPr>
        <a:xfrm>
          <a:off x="0" y="0"/>
          <a:ext cx="0" cy="0"/>
          <a:chOff x="0" y="0"/>
          <a:chExt cx="0" cy="0"/>
        </a:xfrm>
      </p:grpSpPr>
      <p:sp>
        <p:nvSpPr>
          <p:cNvPr id="418" name="Google Shape;418;p52"/>
          <p:cNvSpPr txBox="1">
            <a:spLocks noGrp="1"/>
          </p:cNvSpPr>
          <p:nvPr>
            <p:ph type="title" hasCustomPrompt="1"/>
          </p:nvPr>
        </p:nvSpPr>
        <p:spPr>
          <a:xfrm>
            <a:off x="1791600" y="1723950"/>
            <a:ext cx="5560800" cy="1056300"/>
          </a:xfrm>
          <a:prstGeom prst="rect">
            <a:avLst/>
          </a:prstGeom>
          <a:solidFill>
            <a:schemeClr val="accent2"/>
          </a:solid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9600"/>
              <a:buNone/>
              <a:defRPr sz="6000">
                <a:solidFill>
                  <a:schemeClr val="lt1"/>
                </a:solidFill>
              </a:defRPr>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419" name="Google Shape;419;p52"/>
          <p:cNvSpPr txBox="1">
            <a:spLocks noGrp="1"/>
          </p:cNvSpPr>
          <p:nvPr>
            <p:ph type="subTitle" idx="1"/>
          </p:nvPr>
        </p:nvSpPr>
        <p:spPr>
          <a:xfrm>
            <a:off x="1791600" y="2922450"/>
            <a:ext cx="5560800" cy="497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grpSp>
        <p:nvGrpSpPr>
          <p:cNvPr id="420" name="Google Shape;420;p52"/>
          <p:cNvGrpSpPr/>
          <p:nvPr/>
        </p:nvGrpSpPr>
        <p:grpSpPr>
          <a:xfrm>
            <a:off x="-2" y="-436277"/>
            <a:ext cx="9605710" cy="5645031"/>
            <a:chOff x="-2" y="-436277"/>
            <a:chExt cx="9605710" cy="5645031"/>
          </a:xfrm>
        </p:grpSpPr>
        <p:sp>
          <p:nvSpPr>
            <p:cNvPr id="421" name="Google Shape;421;p52"/>
            <p:cNvSpPr/>
            <p:nvPr/>
          </p:nvSpPr>
          <p:spPr>
            <a:xfrm flipH="1">
              <a:off x="-2" y="0"/>
              <a:ext cx="633000" cy="19554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22" name="Google Shape;422;p52"/>
            <p:cNvGrpSpPr/>
            <p:nvPr/>
          </p:nvGrpSpPr>
          <p:grpSpPr>
            <a:xfrm flipH="1">
              <a:off x="162040" y="76200"/>
              <a:ext cx="742310" cy="1955388"/>
              <a:chOff x="8239923" y="76200"/>
              <a:chExt cx="742310" cy="1955388"/>
            </a:xfrm>
          </p:grpSpPr>
          <p:sp>
            <p:nvSpPr>
              <p:cNvPr id="423" name="Google Shape;423;p52"/>
              <p:cNvSpPr/>
              <p:nvPr/>
            </p:nvSpPr>
            <p:spPr>
              <a:xfrm>
                <a:off x="8239923" y="76200"/>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52"/>
              <p:cNvSpPr/>
              <p:nvPr/>
            </p:nvSpPr>
            <p:spPr>
              <a:xfrm>
                <a:off x="8416126" y="76200"/>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52"/>
              <p:cNvSpPr/>
              <p:nvPr/>
            </p:nvSpPr>
            <p:spPr>
              <a:xfrm>
                <a:off x="8592328" y="76200"/>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52"/>
              <p:cNvSpPr/>
              <p:nvPr/>
            </p:nvSpPr>
            <p:spPr>
              <a:xfrm>
                <a:off x="8768531" y="76200"/>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52"/>
              <p:cNvSpPr/>
              <p:nvPr/>
            </p:nvSpPr>
            <p:spPr>
              <a:xfrm>
                <a:off x="8944733" y="76200"/>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52"/>
              <p:cNvSpPr/>
              <p:nvPr/>
            </p:nvSpPr>
            <p:spPr>
              <a:xfrm>
                <a:off x="8239923" y="353854"/>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52"/>
              <p:cNvSpPr/>
              <p:nvPr/>
            </p:nvSpPr>
            <p:spPr>
              <a:xfrm>
                <a:off x="8416126" y="353854"/>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52"/>
              <p:cNvSpPr/>
              <p:nvPr/>
            </p:nvSpPr>
            <p:spPr>
              <a:xfrm>
                <a:off x="8592328" y="353854"/>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52"/>
              <p:cNvSpPr/>
              <p:nvPr/>
            </p:nvSpPr>
            <p:spPr>
              <a:xfrm>
                <a:off x="8768531" y="353854"/>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52"/>
              <p:cNvSpPr/>
              <p:nvPr/>
            </p:nvSpPr>
            <p:spPr>
              <a:xfrm>
                <a:off x="8944733" y="353854"/>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52"/>
              <p:cNvSpPr/>
              <p:nvPr/>
            </p:nvSpPr>
            <p:spPr>
              <a:xfrm>
                <a:off x="8239923" y="631508"/>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52"/>
              <p:cNvSpPr/>
              <p:nvPr/>
            </p:nvSpPr>
            <p:spPr>
              <a:xfrm>
                <a:off x="8416126" y="631508"/>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52"/>
              <p:cNvSpPr/>
              <p:nvPr/>
            </p:nvSpPr>
            <p:spPr>
              <a:xfrm>
                <a:off x="8592328" y="631508"/>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52"/>
              <p:cNvSpPr/>
              <p:nvPr/>
            </p:nvSpPr>
            <p:spPr>
              <a:xfrm>
                <a:off x="8768531" y="631508"/>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52"/>
              <p:cNvSpPr/>
              <p:nvPr/>
            </p:nvSpPr>
            <p:spPr>
              <a:xfrm>
                <a:off x="8944733" y="631508"/>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52"/>
              <p:cNvSpPr/>
              <p:nvPr/>
            </p:nvSpPr>
            <p:spPr>
              <a:xfrm>
                <a:off x="8239923" y="909163"/>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52"/>
              <p:cNvSpPr/>
              <p:nvPr/>
            </p:nvSpPr>
            <p:spPr>
              <a:xfrm>
                <a:off x="8416126" y="909163"/>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52"/>
              <p:cNvSpPr/>
              <p:nvPr/>
            </p:nvSpPr>
            <p:spPr>
              <a:xfrm>
                <a:off x="8592328" y="909163"/>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52"/>
              <p:cNvSpPr/>
              <p:nvPr/>
            </p:nvSpPr>
            <p:spPr>
              <a:xfrm>
                <a:off x="8768531" y="909163"/>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52"/>
              <p:cNvSpPr/>
              <p:nvPr/>
            </p:nvSpPr>
            <p:spPr>
              <a:xfrm>
                <a:off x="8944733" y="909163"/>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52"/>
              <p:cNvSpPr/>
              <p:nvPr/>
            </p:nvSpPr>
            <p:spPr>
              <a:xfrm>
                <a:off x="8239923" y="1161125"/>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52"/>
              <p:cNvSpPr/>
              <p:nvPr/>
            </p:nvSpPr>
            <p:spPr>
              <a:xfrm>
                <a:off x="8416126" y="1161125"/>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52"/>
              <p:cNvSpPr/>
              <p:nvPr/>
            </p:nvSpPr>
            <p:spPr>
              <a:xfrm>
                <a:off x="8592328" y="1161125"/>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52"/>
              <p:cNvSpPr/>
              <p:nvPr/>
            </p:nvSpPr>
            <p:spPr>
              <a:xfrm>
                <a:off x="8768531" y="1161125"/>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52"/>
              <p:cNvSpPr/>
              <p:nvPr/>
            </p:nvSpPr>
            <p:spPr>
              <a:xfrm>
                <a:off x="8944733" y="1161125"/>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52"/>
              <p:cNvSpPr/>
              <p:nvPr/>
            </p:nvSpPr>
            <p:spPr>
              <a:xfrm>
                <a:off x="8239923" y="1438779"/>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52"/>
              <p:cNvSpPr/>
              <p:nvPr/>
            </p:nvSpPr>
            <p:spPr>
              <a:xfrm>
                <a:off x="8416126" y="1438779"/>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52"/>
              <p:cNvSpPr/>
              <p:nvPr/>
            </p:nvSpPr>
            <p:spPr>
              <a:xfrm>
                <a:off x="8592328" y="1438779"/>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52"/>
              <p:cNvSpPr/>
              <p:nvPr/>
            </p:nvSpPr>
            <p:spPr>
              <a:xfrm>
                <a:off x="8768531" y="1438779"/>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52"/>
              <p:cNvSpPr/>
              <p:nvPr/>
            </p:nvSpPr>
            <p:spPr>
              <a:xfrm>
                <a:off x="8944733" y="1438779"/>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52"/>
              <p:cNvSpPr/>
              <p:nvPr/>
            </p:nvSpPr>
            <p:spPr>
              <a:xfrm>
                <a:off x="8239923" y="1716433"/>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52"/>
              <p:cNvSpPr/>
              <p:nvPr/>
            </p:nvSpPr>
            <p:spPr>
              <a:xfrm>
                <a:off x="8416126" y="1716433"/>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52"/>
              <p:cNvSpPr/>
              <p:nvPr/>
            </p:nvSpPr>
            <p:spPr>
              <a:xfrm>
                <a:off x="8592328" y="1716433"/>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52"/>
              <p:cNvSpPr/>
              <p:nvPr/>
            </p:nvSpPr>
            <p:spPr>
              <a:xfrm>
                <a:off x="8768531" y="1716433"/>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52"/>
              <p:cNvSpPr/>
              <p:nvPr/>
            </p:nvSpPr>
            <p:spPr>
              <a:xfrm>
                <a:off x="8944733" y="1716433"/>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52"/>
              <p:cNvSpPr/>
              <p:nvPr/>
            </p:nvSpPr>
            <p:spPr>
              <a:xfrm>
                <a:off x="8239923" y="1994088"/>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52"/>
              <p:cNvSpPr/>
              <p:nvPr/>
            </p:nvSpPr>
            <p:spPr>
              <a:xfrm>
                <a:off x="8416126" y="1994088"/>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52"/>
              <p:cNvSpPr/>
              <p:nvPr/>
            </p:nvSpPr>
            <p:spPr>
              <a:xfrm>
                <a:off x="8592328" y="1994088"/>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52"/>
              <p:cNvSpPr/>
              <p:nvPr/>
            </p:nvSpPr>
            <p:spPr>
              <a:xfrm>
                <a:off x="8768531" y="1994088"/>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52"/>
              <p:cNvSpPr/>
              <p:nvPr/>
            </p:nvSpPr>
            <p:spPr>
              <a:xfrm>
                <a:off x="8944733" y="1994088"/>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3" name="Google Shape;463;p52"/>
            <p:cNvGrpSpPr/>
            <p:nvPr/>
          </p:nvGrpSpPr>
          <p:grpSpPr>
            <a:xfrm>
              <a:off x="713225" y="3202463"/>
              <a:ext cx="633000" cy="1603937"/>
              <a:chOff x="713225" y="3202463"/>
              <a:chExt cx="633000" cy="1603937"/>
            </a:xfrm>
          </p:grpSpPr>
          <p:sp>
            <p:nvSpPr>
              <p:cNvPr id="464" name="Google Shape;464;p52"/>
              <p:cNvSpPr/>
              <p:nvPr/>
            </p:nvSpPr>
            <p:spPr>
              <a:xfrm>
                <a:off x="713225" y="4173400"/>
                <a:ext cx="633000" cy="633000"/>
              </a:xfrm>
              <a:prstGeom prst="pie">
                <a:avLst>
                  <a:gd name="adj1" fmla="val 0"/>
                  <a:gd name="adj2" fmla="val 10780269"/>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52"/>
              <p:cNvSpPr/>
              <p:nvPr/>
            </p:nvSpPr>
            <p:spPr>
              <a:xfrm>
                <a:off x="713225" y="3687931"/>
                <a:ext cx="633000" cy="633000"/>
              </a:xfrm>
              <a:prstGeom prst="pie">
                <a:avLst>
                  <a:gd name="adj1" fmla="val 0"/>
                  <a:gd name="adj2" fmla="val 10780269"/>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52"/>
              <p:cNvSpPr/>
              <p:nvPr/>
            </p:nvSpPr>
            <p:spPr>
              <a:xfrm>
                <a:off x="713225" y="3202463"/>
                <a:ext cx="633000" cy="633000"/>
              </a:xfrm>
              <a:prstGeom prst="pie">
                <a:avLst>
                  <a:gd name="adj1" fmla="val 0"/>
                  <a:gd name="adj2" fmla="val 1078026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7" name="Google Shape;467;p52"/>
            <p:cNvGrpSpPr/>
            <p:nvPr/>
          </p:nvGrpSpPr>
          <p:grpSpPr>
            <a:xfrm>
              <a:off x="7167075" y="4604002"/>
              <a:ext cx="2116512" cy="604752"/>
              <a:chOff x="-211400" y="-145498"/>
              <a:chExt cx="2116512" cy="604752"/>
            </a:xfrm>
          </p:grpSpPr>
          <p:sp>
            <p:nvSpPr>
              <p:cNvPr id="468" name="Google Shape;468;p52"/>
              <p:cNvSpPr/>
              <p:nvPr/>
            </p:nvSpPr>
            <p:spPr>
              <a:xfrm>
                <a:off x="-211400"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52"/>
              <p:cNvSpPr/>
              <p:nvPr/>
            </p:nvSpPr>
            <p:spPr>
              <a:xfrm>
                <a:off x="90952"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52"/>
              <p:cNvSpPr/>
              <p:nvPr/>
            </p:nvSpPr>
            <p:spPr>
              <a:xfrm>
                <a:off x="393304"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52"/>
              <p:cNvSpPr/>
              <p:nvPr/>
            </p:nvSpPr>
            <p:spPr>
              <a:xfrm>
                <a:off x="695656"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52"/>
              <p:cNvSpPr/>
              <p:nvPr/>
            </p:nvSpPr>
            <p:spPr>
              <a:xfrm>
                <a:off x="998008"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52"/>
              <p:cNvSpPr/>
              <p:nvPr/>
            </p:nvSpPr>
            <p:spPr>
              <a:xfrm>
                <a:off x="1300360"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52"/>
              <p:cNvSpPr/>
              <p:nvPr/>
            </p:nvSpPr>
            <p:spPr>
              <a:xfrm>
                <a:off x="1602712"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52"/>
              <p:cNvSpPr/>
              <p:nvPr/>
            </p:nvSpPr>
            <p:spPr>
              <a:xfrm>
                <a:off x="-211400"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52"/>
              <p:cNvSpPr/>
              <p:nvPr/>
            </p:nvSpPr>
            <p:spPr>
              <a:xfrm>
                <a:off x="90952"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52"/>
              <p:cNvSpPr/>
              <p:nvPr/>
            </p:nvSpPr>
            <p:spPr>
              <a:xfrm>
                <a:off x="393304"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52"/>
              <p:cNvSpPr/>
              <p:nvPr/>
            </p:nvSpPr>
            <p:spPr>
              <a:xfrm>
                <a:off x="695656"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52"/>
              <p:cNvSpPr/>
              <p:nvPr/>
            </p:nvSpPr>
            <p:spPr>
              <a:xfrm>
                <a:off x="998008"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52"/>
              <p:cNvSpPr/>
              <p:nvPr/>
            </p:nvSpPr>
            <p:spPr>
              <a:xfrm>
                <a:off x="1300360"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52"/>
              <p:cNvSpPr/>
              <p:nvPr/>
            </p:nvSpPr>
            <p:spPr>
              <a:xfrm>
                <a:off x="1602712"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2" name="Google Shape;482;p52"/>
            <p:cNvGrpSpPr/>
            <p:nvPr/>
          </p:nvGrpSpPr>
          <p:grpSpPr>
            <a:xfrm>
              <a:off x="8430778" y="4097006"/>
              <a:ext cx="346044" cy="346044"/>
              <a:chOff x="855153" y="4553306"/>
              <a:chExt cx="346044" cy="346044"/>
            </a:xfrm>
          </p:grpSpPr>
          <p:grpSp>
            <p:nvGrpSpPr>
              <p:cNvPr id="483" name="Google Shape;483;p52"/>
              <p:cNvGrpSpPr/>
              <p:nvPr/>
            </p:nvGrpSpPr>
            <p:grpSpPr>
              <a:xfrm>
                <a:off x="905847" y="4604000"/>
                <a:ext cx="244655" cy="244655"/>
                <a:chOff x="3191725" y="206650"/>
                <a:chExt cx="734700" cy="734700"/>
              </a:xfrm>
            </p:grpSpPr>
            <p:cxnSp>
              <p:nvCxnSpPr>
                <p:cNvPr id="484" name="Google Shape;484;p52"/>
                <p:cNvCxnSpPr/>
                <p:nvPr/>
              </p:nvCxnSpPr>
              <p:spPr>
                <a:xfrm>
                  <a:off x="3191725" y="206650"/>
                  <a:ext cx="734700" cy="734700"/>
                </a:xfrm>
                <a:prstGeom prst="straightConnector1">
                  <a:avLst/>
                </a:prstGeom>
                <a:noFill/>
                <a:ln w="9525" cap="rnd" cmpd="sng">
                  <a:solidFill>
                    <a:schemeClr val="dk1"/>
                  </a:solidFill>
                  <a:prstDash val="solid"/>
                  <a:round/>
                  <a:headEnd type="none" w="sm" len="sm"/>
                  <a:tailEnd type="none" w="sm" len="sm"/>
                </a:ln>
              </p:spPr>
            </p:cxnSp>
            <p:cxnSp>
              <p:nvCxnSpPr>
                <p:cNvPr id="485" name="Google Shape;485;p52"/>
                <p:cNvCxnSpPr/>
                <p:nvPr/>
              </p:nvCxnSpPr>
              <p:spPr>
                <a:xfrm rot="5400000">
                  <a:off x="3191725" y="206650"/>
                  <a:ext cx="734700" cy="734700"/>
                </a:xfrm>
                <a:prstGeom prst="straightConnector1">
                  <a:avLst/>
                </a:prstGeom>
                <a:noFill/>
                <a:ln w="9525" cap="rnd" cmpd="sng">
                  <a:solidFill>
                    <a:schemeClr val="dk1"/>
                  </a:solidFill>
                  <a:prstDash val="solid"/>
                  <a:round/>
                  <a:headEnd type="none" w="sm" len="sm"/>
                  <a:tailEnd type="none" w="sm" len="sm"/>
                </a:ln>
              </p:spPr>
            </p:cxnSp>
          </p:grpSp>
          <p:grpSp>
            <p:nvGrpSpPr>
              <p:cNvPr id="486" name="Google Shape;486;p52"/>
              <p:cNvGrpSpPr/>
              <p:nvPr/>
            </p:nvGrpSpPr>
            <p:grpSpPr>
              <a:xfrm rot="2700000">
                <a:off x="905830" y="4603983"/>
                <a:ext cx="244690" cy="244690"/>
                <a:chOff x="3191725" y="206650"/>
                <a:chExt cx="734700" cy="734700"/>
              </a:xfrm>
            </p:grpSpPr>
            <p:cxnSp>
              <p:nvCxnSpPr>
                <p:cNvPr id="487" name="Google Shape;487;p52"/>
                <p:cNvCxnSpPr/>
                <p:nvPr/>
              </p:nvCxnSpPr>
              <p:spPr>
                <a:xfrm>
                  <a:off x="3191725" y="206650"/>
                  <a:ext cx="734700" cy="734700"/>
                </a:xfrm>
                <a:prstGeom prst="straightConnector1">
                  <a:avLst/>
                </a:prstGeom>
                <a:noFill/>
                <a:ln w="9525" cap="rnd" cmpd="sng">
                  <a:solidFill>
                    <a:schemeClr val="dk1"/>
                  </a:solidFill>
                  <a:prstDash val="solid"/>
                  <a:round/>
                  <a:headEnd type="none" w="sm" len="sm"/>
                  <a:tailEnd type="none" w="sm" len="sm"/>
                </a:ln>
              </p:spPr>
            </p:cxnSp>
            <p:cxnSp>
              <p:nvCxnSpPr>
                <p:cNvPr id="488" name="Google Shape;488;p52"/>
                <p:cNvCxnSpPr/>
                <p:nvPr/>
              </p:nvCxnSpPr>
              <p:spPr>
                <a:xfrm rot="5400000">
                  <a:off x="3191725" y="206650"/>
                  <a:ext cx="734700" cy="734700"/>
                </a:xfrm>
                <a:prstGeom prst="straightConnector1">
                  <a:avLst/>
                </a:prstGeom>
                <a:noFill/>
                <a:ln w="9525" cap="rnd" cmpd="sng">
                  <a:solidFill>
                    <a:schemeClr val="dk1"/>
                  </a:solidFill>
                  <a:prstDash val="solid"/>
                  <a:round/>
                  <a:headEnd type="none" w="sm" len="sm"/>
                  <a:tailEnd type="none" w="sm" len="sm"/>
                </a:ln>
              </p:spPr>
            </p:cxnSp>
          </p:grpSp>
        </p:grpSp>
        <p:grpSp>
          <p:nvGrpSpPr>
            <p:cNvPr id="489" name="Google Shape;489;p52"/>
            <p:cNvGrpSpPr/>
            <p:nvPr/>
          </p:nvGrpSpPr>
          <p:grpSpPr>
            <a:xfrm>
              <a:off x="8220395" y="-436277"/>
              <a:ext cx="1385313" cy="1385313"/>
              <a:chOff x="-849575" y="3995425"/>
              <a:chExt cx="2211900" cy="2211900"/>
            </a:xfrm>
          </p:grpSpPr>
          <p:sp>
            <p:nvSpPr>
              <p:cNvPr id="490" name="Google Shape;490;p52"/>
              <p:cNvSpPr/>
              <p:nvPr/>
            </p:nvSpPr>
            <p:spPr>
              <a:xfrm>
                <a:off x="-849575" y="3995425"/>
                <a:ext cx="2211900" cy="2211900"/>
              </a:xfrm>
              <a:prstGeom prst="ellipse">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52"/>
              <p:cNvSpPr/>
              <p:nvPr/>
            </p:nvSpPr>
            <p:spPr>
              <a:xfrm>
                <a:off x="-650625" y="4194375"/>
                <a:ext cx="1814100" cy="1814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492"/>
        <p:cNvGrpSpPr/>
        <p:nvPr/>
      </p:nvGrpSpPr>
      <p:grpSpPr>
        <a:xfrm>
          <a:off x="0" y="0"/>
          <a:ext cx="0" cy="0"/>
          <a:chOff x="0" y="0"/>
          <a:chExt cx="0" cy="0"/>
        </a:xfrm>
      </p:grpSpPr>
      <p:sp>
        <p:nvSpPr>
          <p:cNvPr id="493" name="Google Shape;493;p5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94" name="Google Shape;494;p53"/>
          <p:cNvSpPr txBox="1">
            <a:spLocks noGrp="1"/>
          </p:cNvSpPr>
          <p:nvPr>
            <p:ph type="subTitle" idx="1"/>
          </p:nvPr>
        </p:nvSpPr>
        <p:spPr>
          <a:xfrm>
            <a:off x="937625" y="2549900"/>
            <a:ext cx="2175300" cy="1620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495" name="Google Shape;495;p53"/>
          <p:cNvSpPr txBox="1">
            <a:spLocks noGrp="1"/>
          </p:cNvSpPr>
          <p:nvPr>
            <p:ph type="subTitle" idx="2"/>
          </p:nvPr>
        </p:nvSpPr>
        <p:spPr>
          <a:xfrm>
            <a:off x="3484350" y="2549900"/>
            <a:ext cx="2175300" cy="1620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496" name="Google Shape;496;p53"/>
          <p:cNvSpPr txBox="1">
            <a:spLocks noGrp="1"/>
          </p:cNvSpPr>
          <p:nvPr>
            <p:ph type="subTitle" idx="3"/>
          </p:nvPr>
        </p:nvSpPr>
        <p:spPr>
          <a:xfrm>
            <a:off x="6031075" y="2549900"/>
            <a:ext cx="2175300" cy="1620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497" name="Google Shape;497;p53"/>
          <p:cNvSpPr txBox="1">
            <a:spLocks noGrp="1"/>
          </p:cNvSpPr>
          <p:nvPr>
            <p:ph type="subTitle" idx="4"/>
          </p:nvPr>
        </p:nvSpPr>
        <p:spPr>
          <a:xfrm>
            <a:off x="937625" y="2188376"/>
            <a:ext cx="2175300" cy="466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498" name="Google Shape;498;p53"/>
          <p:cNvSpPr txBox="1">
            <a:spLocks noGrp="1"/>
          </p:cNvSpPr>
          <p:nvPr>
            <p:ph type="subTitle" idx="5"/>
          </p:nvPr>
        </p:nvSpPr>
        <p:spPr>
          <a:xfrm>
            <a:off x="3484350" y="2188376"/>
            <a:ext cx="2175300" cy="466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499" name="Google Shape;499;p53"/>
          <p:cNvSpPr txBox="1">
            <a:spLocks noGrp="1"/>
          </p:cNvSpPr>
          <p:nvPr>
            <p:ph type="subTitle" idx="6"/>
          </p:nvPr>
        </p:nvSpPr>
        <p:spPr>
          <a:xfrm>
            <a:off x="6031075" y="2188376"/>
            <a:ext cx="2175300" cy="466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grpSp>
        <p:nvGrpSpPr>
          <p:cNvPr id="500" name="Google Shape;500;p53"/>
          <p:cNvGrpSpPr/>
          <p:nvPr/>
        </p:nvGrpSpPr>
        <p:grpSpPr>
          <a:xfrm>
            <a:off x="-467075" y="279275"/>
            <a:ext cx="9249150" cy="4714850"/>
            <a:chOff x="-467075" y="279275"/>
            <a:chExt cx="9249150" cy="4714850"/>
          </a:xfrm>
        </p:grpSpPr>
        <p:cxnSp>
          <p:nvCxnSpPr>
            <p:cNvPr id="501" name="Google Shape;501;p53"/>
            <p:cNvCxnSpPr/>
            <p:nvPr/>
          </p:nvCxnSpPr>
          <p:spPr>
            <a:xfrm>
              <a:off x="0" y="4994125"/>
              <a:ext cx="3074400" cy="0"/>
            </a:xfrm>
            <a:prstGeom prst="straightConnector1">
              <a:avLst/>
            </a:prstGeom>
            <a:noFill/>
            <a:ln w="9525" cap="flat" cmpd="sng">
              <a:solidFill>
                <a:schemeClr val="dk1"/>
              </a:solidFill>
              <a:prstDash val="solid"/>
              <a:round/>
              <a:headEnd type="none" w="sm" len="sm"/>
              <a:tailEnd type="none" w="sm" len="sm"/>
            </a:ln>
          </p:spPr>
        </p:cxnSp>
        <p:sp>
          <p:nvSpPr>
            <p:cNvPr id="502" name="Google Shape;502;p53"/>
            <p:cNvSpPr/>
            <p:nvPr/>
          </p:nvSpPr>
          <p:spPr>
            <a:xfrm>
              <a:off x="-467075" y="3622325"/>
              <a:ext cx="949200" cy="9492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53"/>
            <p:cNvSpPr/>
            <p:nvPr/>
          </p:nvSpPr>
          <p:spPr>
            <a:xfrm rot="5400000">
              <a:off x="-186275" y="3087663"/>
              <a:ext cx="387600" cy="387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04" name="Google Shape;504;p53"/>
            <p:cNvGrpSpPr/>
            <p:nvPr/>
          </p:nvGrpSpPr>
          <p:grpSpPr>
            <a:xfrm>
              <a:off x="8543275" y="279275"/>
              <a:ext cx="238800" cy="1170800"/>
              <a:chOff x="474550" y="1146150"/>
              <a:chExt cx="238800" cy="1170800"/>
            </a:xfrm>
          </p:grpSpPr>
          <p:sp>
            <p:nvSpPr>
              <p:cNvPr id="505" name="Google Shape;505;p53"/>
              <p:cNvSpPr/>
              <p:nvPr/>
            </p:nvSpPr>
            <p:spPr>
              <a:xfrm rot="10800000">
                <a:off x="474550" y="1467617"/>
                <a:ext cx="238800" cy="2064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53"/>
              <p:cNvSpPr/>
              <p:nvPr/>
            </p:nvSpPr>
            <p:spPr>
              <a:xfrm rot="10800000">
                <a:off x="474550" y="1789083"/>
                <a:ext cx="238800" cy="2064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53"/>
              <p:cNvSpPr/>
              <p:nvPr/>
            </p:nvSpPr>
            <p:spPr>
              <a:xfrm rot="10800000">
                <a:off x="474550" y="2110550"/>
                <a:ext cx="238800" cy="2064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53"/>
              <p:cNvSpPr/>
              <p:nvPr/>
            </p:nvSpPr>
            <p:spPr>
              <a:xfrm rot="10800000">
                <a:off x="474550" y="1146150"/>
                <a:ext cx="238800" cy="2064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509"/>
        <p:cNvGrpSpPr/>
        <p:nvPr/>
      </p:nvGrpSpPr>
      <p:grpSpPr>
        <a:xfrm>
          <a:off x="0" y="0"/>
          <a:ext cx="0" cy="0"/>
          <a:chOff x="0" y="0"/>
          <a:chExt cx="0" cy="0"/>
        </a:xfrm>
      </p:grpSpPr>
      <p:sp>
        <p:nvSpPr>
          <p:cNvPr id="510" name="Google Shape;510;p5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511" name="Google Shape;511;p54"/>
          <p:cNvSpPr txBox="1">
            <a:spLocks noGrp="1"/>
          </p:cNvSpPr>
          <p:nvPr>
            <p:ph type="subTitle" idx="1"/>
          </p:nvPr>
        </p:nvSpPr>
        <p:spPr>
          <a:xfrm>
            <a:off x="1371721" y="1839639"/>
            <a:ext cx="2956500" cy="1057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512" name="Google Shape;512;p54"/>
          <p:cNvSpPr txBox="1">
            <a:spLocks noGrp="1"/>
          </p:cNvSpPr>
          <p:nvPr>
            <p:ph type="subTitle" idx="2"/>
          </p:nvPr>
        </p:nvSpPr>
        <p:spPr>
          <a:xfrm>
            <a:off x="5439172" y="1839639"/>
            <a:ext cx="2953500" cy="1057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513" name="Google Shape;513;p54"/>
          <p:cNvSpPr txBox="1">
            <a:spLocks noGrp="1"/>
          </p:cNvSpPr>
          <p:nvPr>
            <p:ph type="subTitle" idx="3"/>
          </p:nvPr>
        </p:nvSpPr>
        <p:spPr>
          <a:xfrm>
            <a:off x="1371721" y="3404926"/>
            <a:ext cx="2956500" cy="1057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514" name="Google Shape;514;p54"/>
          <p:cNvSpPr txBox="1">
            <a:spLocks noGrp="1"/>
          </p:cNvSpPr>
          <p:nvPr>
            <p:ph type="subTitle" idx="4"/>
          </p:nvPr>
        </p:nvSpPr>
        <p:spPr>
          <a:xfrm>
            <a:off x="5439172" y="3404926"/>
            <a:ext cx="2953500" cy="1057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515" name="Google Shape;515;p54"/>
          <p:cNvSpPr txBox="1">
            <a:spLocks noGrp="1"/>
          </p:cNvSpPr>
          <p:nvPr>
            <p:ph type="subTitle" idx="5"/>
          </p:nvPr>
        </p:nvSpPr>
        <p:spPr>
          <a:xfrm>
            <a:off x="1371721" y="1464288"/>
            <a:ext cx="2956500" cy="482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516" name="Google Shape;516;p54"/>
          <p:cNvSpPr txBox="1">
            <a:spLocks noGrp="1"/>
          </p:cNvSpPr>
          <p:nvPr>
            <p:ph type="subTitle" idx="6"/>
          </p:nvPr>
        </p:nvSpPr>
        <p:spPr>
          <a:xfrm>
            <a:off x="1371721" y="3029600"/>
            <a:ext cx="2956500" cy="482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517" name="Google Shape;517;p54"/>
          <p:cNvSpPr txBox="1">
            <a:spLocks noGrp="1"/>
          </p:cNvSpPr>
          <p:nvPr>
            <p:ph type="subTitle" idx="7"/>
          </p:nvPr>
        </p:nvSpPr>
        <p:spPr>
          <a:xfrm>
            <a:off x="5439146" y="1464288"/>
            <a:ext cx="2953500" cy="482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518" name="Google Shape;518;p54"/>
          <p:cNvSpPr txBox="1">
            <a:spLocks noGrp="1"/>
          </p:cNvSpPr>
          <p:nvPr>
            <p:ph type="subTitle" idx="8"/>
          </p:nvPr>
        </p:nvSpPr>
        <p:spPr>
          <a:xfrm>
            <a:off x="5439171" y="3029600"/>
            <a:ext cx="2953500" cy="482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grpSp>
        <p:nvGrpSpPr>
          <p:cNvPr id="519" name="Google Shape;519;p54"/>
          <p:cNvGrpSpPr/>
          <p:nvPr/>
        </p:nvGrpSpPr>
        <p:grpSpPr>
          <a:xfrm>
            <a:off x="-509584" y="-605931"/>
            <a:ext cx="9413586" cy="5665135"/>
            <a:chOff x="-509584" y="-605931"/>
            <a:chExt cx="9413586" cy="5665135"/>
          </a:xfrm>
        </p:grpSpPr>
        <p:grpSp>
          <p:nvGrpSpPr>
            <p:cNvPr id="520" name="Google Shape;520;p54"/>
            <p:cNvGrpSpPr/>
            <p:nvPr/>
          </p:nvGrpSpPr>
          <p:grpSpPr>
            <a:xfrm>
              <a:off x="-509584" y="-605931"/>
              <a:ext cx="1229595" cy="1229595"/>
              <a:chOff x="-849575" y="3995425"/>
              <a:chExt cx="2211900" cy="2211900"/>
            </a:xfrm>
          </p:grpSpPr>
          <p:sp>
            <p:nvSpPr>
              <p:cNvPr id="521" name="Google Shape;521;p54"/>
              <p:cNvSpPr/>
              <p:nvPr/>
            </p:nvSpPr>
            <p:spPr>
              <a:xfrm>
                <a:off x="-849575" y="3995425"/>
                <a:ext cx="2211900" cy="2211900"/>
              </a:xfrm>
              <a:prstGeom prst="ellipse">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54"/>
              <p:cNvSpPr/>
              <p:nvPr/>
            </p:nvSpPr>
            <p:spPr>
              <a:xfrm>
                <a:off x="-650625" y="4194375"/>
                <a:ext cx="1814100" cy="1814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3" name="Google Shape;523;p54"/>
            <p:cNvGrpSpPr/>
            <p:nvPr/>
          </p:nvGrpSpPr>
          <p:grpSpPr>
            <a:xfrm>
              <a:off x="8659347" y="2984700"/>
              <a:ext cx="244655" cy="1897955"/>
              <a:chOff x="8659347" y="233550"/>
              <a:chExt cx="244655" cy="1897955"/>
            </a:xfrm>
          </p:grpSpPr>
          <p:grpSp>
            <p:nvGrpSpPr>
              <p:cNvPr id="524" name="Google Shape;524;p54"/>
              <p:cNvGrpSpPr/>
              <p:nvPr/>
            </p:nvGrpSpPr>
            <p:grpSpPr>
              <a:xfrm rot="5400000">
                <a:off x="8659347" y="233550"/>
                <a:ext cx="244655" cy="244655"/>
                <a:chOff x="3191725" y="206650"/>
                <a:chExt cx="734700" cy="734700"/>
              </a:xfrm>
            </p:grpSpPr>
            <p:cxnSp>
              <p:nvCxnSpPr>
                <p:cNvPr id="525" name="Google Shape;525;p54"/>
                <p:cNvCxnSpPr/>
                <p:nvPr/>
              </p:nvCxnSpPr>
              <p:spPr>
                <a:xfrm>
                  <a:off x="3191725" y="206650"/>
                  <a:ext cx="734700" cy="734700"/>
                </a:xfrm>
                <a:prstGeom prst="straightConnector1">
                  <a:avLst/>
                </a:prstGeom>
                <a:noFill/>
                <a:ln w="76200" cap="rnd" cmpd="sng">
                  <a:solidFill>
                    <a:schemeClr val="dk1"/>
                  </a:solidFill>
                  <a:prstDash val="solid"/>
                  <a:round/>
                  <a:headEnd type="none" w="sm" len="sm"/>
                  <a:tailEnd type="none" w="sm" len="sm"/>
                </a:ln>
              </p:spPr>
            </p:cxnSp>
            <p:cxnSp>
              <p:nvCxnSpPr>
                <p:cNvPr id="526" name="Google Shape;526;p54"/>
                <p:cNvCxnSpPr/>
                <p:nvPr/>
              </p:nvCxnSpPr>
              <p:spPr>
                <a:xfrm rot="5400000">
                  <a:off x="3191725" y="206650"/>
                  <a:ext cx="734700" cy="734700"/>
                </a:xfrm>
                <a:prstGeom prst="straightConnector1">
                  <a:avLst/>
                </a:prstGeom>
                <a:noFill/>
                <a:ln w="76200" cap="rnd" cmpd="sng">
                  <a:solidFill>
                    <a:schemeClr val="dk1"/>
                  </a:solidFill>
                  <a:prstDash val="solid"/>
                  <a:round/>
                  <a:headEnd type="none" w="sm" len="sm"/>
                  <a:tailEnd type="none" w="sm" len="sm"/>
                </a:ln>
              </p:spPr>
            </p:cxnSp>
          </p:grpSp>
          <p:grpSp>
            <p:nvGrpSpPr>
              <p:cNvPr id="527" name="Google Shape;527;p54"/>
              <p:cNvGrpSpPr/>
              <p:nvPr/>
            </p:nvGrpSpPr>
            <p:grpSpPr>
              <a:xfrm rot="5400000">
                <a:off x="8659347" y="784650"/>
                <a:ext cx="244655" cy="244655"/>
                <a:chOff x="3191725" y="206650"/>
                <a:chExt cx="734700" cy="734700"/>
              </a:xfrm>
            </p:grpSpPr>
            <p:cxnSp>
              <p:nvCxnSpPr>
                <p:cNvPr id="528" name="Google Shape;528;p54"/>
                <p:cNvCxnSpPr/>
                <p:nvPr/>
              </p:nvCxnSpPr>
              <p:spPr>
                <a:xfrm>
                  <a:off x="3191725" y="206650"/>
                  <a:ext cx="734700" cy="734700"/>
                </a:xfrm>
                <a:prstGeom prst="straightConnector1">
                  <a:avLst/>
                </a:prstGeom>
                <a:noFill/>
                <a:ln w="76200" cap="rnd" cmpd="sng">
                  <a:solidFill>
                    <a:schemeClr val="accent1"/>
                  </a:solidFill>
                  <a:prstDash val="solid"/>
                  <a:round/>
                  <a:headEnd type="none" w="sm" len="sm"/>
                  <a:tailEnd type="none" w="sm" len="sm"/>
                </a:ln>
              </p:spPr>
            </p:cxnSp>
            <p:cxnSp>
              <p:nvCxnSpPr>
                <p:cNvPr id="529" name="Google Shape;529;p54"/>
                <p:cNvCxnSpPr/>
                <p:nvPr/>
              </p:nvCxnSpPr>
              <p:spPr>
                <a:xfrm rot="5400000">
                  <a:off x="3191725" y="206650"/>
                  <a:ext cx="734700" cy="734700"/>
                </a:xfrm>
                <a:prstGeom prst="straightConnector1">
                  <a:avLst/>
                </a:prstGeom>
                <a:noFill/>
                <a:ln w="76200" cap="rnd" cmpd="sng">
                  <a:solidFill>
                    <a:schemeClr val="accent1"/>
                  </a:solidFill>
                  <a:prstDash val="solid"/>
                  <a:round/>
                  <a:headEnd type="none" w="sm" len="sm"/>
                  <a:tailEnd type="none" w="sm" len="sm"/>
                </a:ln>
              </p:spPr>
            </p:cxnSp>
          </p:grpSp>
          <p:grpSp>
            <p:nvGrpSpPr>
              <p:cNvPr id="530" name="Google Shape;530;p54"/>
              <p:cNvGrpSpPr/>
              <p:nvPr/>
            </p:nvGrpSpPr>
            <p:grpSpPr>
              <a:xfrm rot="5400000">
                <a:off x="8659347" y="1335750"/>
                <a:ext cx="244655" cy="244655"/>
                <a:chOff x="3191725" y="206650"/>
                <a:chExt cx="734700" cy="734700"/>
              </a:xfrm>
            </p:grpSpPr>
            <p:cxnSp>
              <p:nvCxnSpPr>
                <p:cNvPr id="531" name="Google Shape;531;p54"/>
                <p:cNvCxnSpPr/>
                <p:nvPr/>
              </p:nvCxnSpPr>
              <p:spPr>
                <a:xfrm>
                  <a:off x="3191725" y="206650"/>
                  <a:ext cx="734700" cy="734700"/>
                </a:xfrm>
                <a:prstGeom prst="straightConnector1">
                  <a:avLst/>
                </a:prstGeom>
                <a:noFill/>
                <a:ln w="76200" cap="rnd" cmpd="sng">
                  <a:solidFill>
                    <a:schemeClr val="dk1"/>
                  </a:solidFill>
                  <a:prstDash val="solid"/>
                  <a:round/>
                  <a:headEnd type="none" w="sm" len="sm"/>
                  <a:tailEnd type="none" w="sm" len="sm"/>
                </a:ln>
              </p:spPr>
            </p:cxnSp>
            <p:cxnSp>
              <p:nvCxnSpPr>
                <p:cNvPr id="532" name="Google Shape;532;p54"/>
                <p:cNvCxnSpPr/>
                <p:nvPr/>
              </p:nvCxnSpPr>
              <p:spPr>
                <a:xfrm rot="5400000">
                  <a:off x="3191725" y="206650"/>
                  <a:ext cx="734700" cy="734700"/>
                </a:xfrm>
                <a:prstGeom prst="straightConnector1">
                  <a:avLst/>
                </a:prstGeom>
                <a:noFill/>
                <a:ln w="76200" cap="rnd" cmpd="sng">
                  <a:solidFill>
                    <a:schemeClr val="dk1"/>
                  </a:solidFill>
                  <a:prstDash val="solid"/>
                  <a:round/>
                  <a:headEnd type="none" w="sm" len="sm"/>
                  <a:tailEnd type="none" w="sm" len="sm"/>
                </a:ln>
              </p:spPr>
            </p:cxnSp>
          </p:grpSp>
          <p:grpSp>
            <p:nvGrpSpPr>
              <p:cNvPr id="533" name="Google Shape;533;p54"/>
              <p:cNvGrpSpPr/>
              <p:nvPr/>
            </p:nvGrpSpPr>
            <p:grpSpPr>
              <a:xfrm rot="5400000">
                <a:off x="8659347" y="1886850"/>
                <a:ext cx="244655" cy="244655"/>
                <a:chOff x="3191725" y="206650"/>
                <a:chExt cx="734700" cy="734700"/>
              </a:xfrm>
            </p:grpSpPr>
            <p:cxnSp>
              <p:nvCxnSpPr>
                <p:cNvPr id="534" name="Google Shape;534;p54"/>
                <p:cNvCxnSpPr/>
                <p:nvPr/>
              </p:nvCxnSpPr>
              <p:spPr>
                <a:xfrm>
                  <a:off x="3191725" y="206650"/>
                  <a:ext cx="734700" cy="734700"/>
                </a:xfrm>
                <a:prstGeom prst="straightConnector1">
                  <a:avLst/>
                </a:prstGeom>
                <a:noFill/>
                <a:ln w="76200" cap="rnd" cmpd="sng">
                  <a:solidFill>
                    <a:schemeClr val="accent1"/>
                  </a:solidFill>
                  <a:prstDash val="solid"/>
                  <a:round/>
                  <a:headEnd type="none" w="sm" len="sm"/>
                  <a:tailEnd type="none" w="sm" len="sm"/>
                </a:ln>
              </p:spPr>
            </p:cxnSp>
            <p:cxnSp>
              <p:nvCxnSpPr>
                <p:cNvPr id="535" name="Google Shape;535;p54"/>
                <p:cNvCxnSpPr/>
                <p:nvPr/>
              </p:nvCxnSpPr>
              <p:spPr>
                <a:xfrm rot="5400000">
                  <a:off x="3191725" y="206650"/>
                  <a:ext cx="734700" cy="734700"/>
                </a:xfrm>
                <a:prstGeom prst="straightConnector1">
                  <a:avLst/>
                </a:prstGeom>
                <a:noFill/>
                <a:ln w="76200" cap="rnd" cmpd="sng">
                  <a:solidFill>
                    <a:schemeClr val="accent1"/>
                  </a:solidFill>
                  <a:prstDash val="solid"/>
                  <a:round/>
                  <a:headEnd type="none" w="sm" len="sm"/>
                  <a:tailEnd type="none" w="sm" len="sm"/>
                </a:ln>
              </p:spPr>
            </p:cxnSp>
          </p:grpSp>
        </p:grpSp>
        <p:grpSp>
          <p:nvGrpSpPr>
            <p:cNvPr id="536" name="Google Shape;536;p54"/>
            <p:cNvGrpSpPr/>
            <p:nvPr/>
          </p:nvGrpSpPr>
          <p:grpSpPr>
            <a:xfrm>
              <a:off x="-113331" y="3103816"/>
              <a:ext cx="389905" cy="1955388"/>
              <a:chOff x="-113331" y="3103816"/>
              <a:chExt cx="389905" cy="1955388"/>
            </a:xfrm>
          </p:grpSpPr>
          <p:sp>
            <p:nvSpPr>
              <p:cNvPr id="537" name="Google Shape;537;p54"/>
              <p:cNvSpPr/>
              <p:nvPr/>
            </p:nvSpPr>
            <p:spPr>
              <a:xfrm>
                <a:off x="-113331" y="3103816"/>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54"/>
              <p:cNvSpPr/>
              <p:nvPr/>
            </p:nvSpPr>
            <p:spPr>
              <a:xfrm>
                <a:off x="62872" y="3103816"/>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54"/>
              <p:cNvSpPr/>
              <p:nvPr/>
            </p:nvSpPr>
            <p:spPr>
              <a:xfrm>
                <a:off x="239074" y="3103816"/>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54"/>
              <p:cNvSpPr/>
              <p:nvPr/>
            </p:nvSpPr>
            <p:spPr>
              <a:xfrm>
                <a:off x="-113331" y="3381470"/>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54"/>
              <p:cNvSpPr/>
              <p:nvPr/>
            </p:nvSpPr>
            <p:spPr>
              <a:xfrm>
                <a:off x="62872" y="3381470"/>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54"/>
              <p:cNvSpPr/>
              <p:nvPr/>
            </p:nvSpPr>
            <p:spPr>
              <a:xfrm>
                <a:off x="239074" y="3381470"/>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54"/>
              <p:cNvSpPr/>
              <p:nvPr/>
            </p:nvSpPr>
            <p:spPr>
              <a:xfrm>
                <a:off x="-113331" y="3659124"/>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54"/>
              <p:cNvSpPr/>
              <p:nvPr/>
            </p:nvSpPr>
            <p:spPr>
              <a:xfrm>
                <a:off x="62872" y="3659124"/>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54"/>
              <p:cNvSpPr/>
              <p:nvPr/>
            </p:nvSpPr>
            <p:spPr>
              <a:xfrm>
                <a:off x="239074" y="3659124"/>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54"/>
              <p:cNvSpPr/>
              <p:nvPr/>
            </p:nvSpPr>
            <p:spPr>
              <a:xfrm>
                <a:off x="-113331" y="3936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54"/>
              <p:cNvSpPr/>
              <p:nvPr/>
            </p:nvSpPr>
            <p:spPr>
              <a:xfrm>
                <a:off x="62872" y="3936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54"/>
              <p:cNvSpPr/>
              <p:nvPr/>
            </p:nvSpPr>
            <p:spPr>
              <a:xfrm>
                <a:off x="239074" y="3936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54"/>
              <p:cNvSpPr/>
              <p:nvPr/>
            </p:nvSpPr>
            <p:spPr>
              <a:xfrm>
                <a:off x="-113331" y="4188741"/>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54"/>
              <p:cNvSpPr/>
              <p:nvPr/>
            </p:nvSpPr>
            <p:spPr>
              <a:xfrm>
                <a:off x="62872" y="4188741"/>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54"/>
              <p:cNvSpPr/>
              <p:nvPr/>
            </p:nvSpPr>
            <p:spPr>
              <a:xfrm>
                <a:off x="239074" y="4188741"/>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54"/>
              <p:cNvSpPr/>
              <p:nvPr/>
            </p:nvSpPr>
            <p:spPr>
              <a:xfrm>
                <a:off x="-113331" y="4466395"/>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54"/>
              <p:cNvSpPr/>
              <p:nvPr/>
            </p:nvSpPr>
            <p:spPr>
              <a:xfrm>
                <a:off x="62872" y="4466395"/>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54"/>
              <p:cNvSpPr/>
              <p:nvPr/>
            </p:nvSpPr>
            <p:spPr>
              <a:xfrm>
                <a:off x="239074" y="4466395"/>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54"/>
              <p:cNvSpPr/>
              <p:nvPr/>
            </p:nvSpPr>
            <p:spPr>
              <a:xfrm>
                <a:off x="-113331" y="4744049"/>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54"/>
              <p:cNvSpPr/>
              <p:nvPr/>
            </p:nvSpPr>
            <p:spPr>
              <a:xfrm>
                <a:off x="62872" y="4744049"/>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54"/>
              <p:cNvSpPr/>
              <p:nvPr/>
            </p:nvSpPr>
            <p:spPr>
              <a:xfrm>
                <a:off x="239074" y="4744049"/>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54"/>
              <p:cNvSpPr/>
              <p:nvPr/>
            </p:nvSpPr>
            <p:spPr>
              <a:xfrm>
                <a:off x="-113331" y="5021704"/>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54"/>
              <p:cNvSpPr/>
              <p:nvPr/>
            </p:nvSpPr>
            <p:spPr>
              <a:xfrm>
                <a:off x="62872" y="5021704"/>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54"/>
              <p:cNvSpPr/>
              <p:nvPr/>
            </p:nvSpPr>
            <p:spPr>
              <a:xfrm>
                <a:off x="239074" y="5021704"/>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561"/>
        <p:cNvGrpSpPr/>
        <p:nvPr/>
      </p:nvGrpSpPr>
      <p:grpSpPr>
        <a:xfrm>
          <a:off x="0" y="0"/>
          <a:ext cx="0" cy="0"/>
          <a:chOff x="0" y="0"/>
          <a:chExt cx="0" cy="0"/>
        </a:xfrm>
      </p:grpSpPr>
      <p:sp>
        <p:nvSpPr>
          <p:cNvPr id="562" name="Google Shape;562;p5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563" name="Google Shape;563;p55"/>
          <p:cNvSpPr txBox="1">
            <a:spLocks noGrp="1"/>
          </p:cNvSpPr>
          <p:nvPr>
            <p:ph type="subTitle" idx="1"/>
          </p:nvPr>
        </p:nvSpPr>
        <p:spPr>
          <a:xfrm>
            <a:off x="714435" y="1855913"/>
            <a:ext cx="2541900" cy="902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564" name="Google Shape;564;p55"/>
          <p:cNvSpPr txBox="1">
            <a:spLocks noGrp="1"/>
          </p:cNvSpPr>
          <p:nvPr>
            <p:ph type="subTitle" idx="2"/>
          </p:nvPr>
        </p:nvSpPr>
        <p:spPr>
          <a:xfrm>
            <a:off x="3301650" y="1855923"/>
            <a:ext cx="2541900" cy="902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565" name="Google Shape;565;p55"/>
          <p:cNvSpPr txBox="1">
            <a:spLocks noGrp="1"/>
          </p:cNvSpPr>
          <p:nvPr>
            <p:ph type="subTitle" idx="3"/>
          </p:nvPr>
        </p:nvSpPr>
        <p:spPr>
          <a:xfrm>
            <a:off x="713235" y="3399638"/>
            <a:ext cx="2544300" cy="902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566" name="Google Shape;566;p55"/>
          <p:cNvSpPr txBox="1">
            <a:spLocks noGrp="1"/>
          </p:cNvSpPr>
          <p:nvPr>
            <p:ph type="subTitle" idx="4"/>
          </p:nvPr>
        </p:nvSpPr>
        <p:spPr>
          <a:xfrm>
            <a:off x="3302250" y="3399638"/>
            <a:ext cx="2541900" cy="902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567" name="Google Shape;567;p55"/>
          <p:cNvSpPr txBox="1">
            <a:spLocks noGrp="1"/>
          </p:cNvSpPr>
          <p:nvPr>
            <p:ph type="subTitle" idx="5"/>
          </p:nvPr>
        </p:nvSpPr>
        <p:spPr>
          <a:xfrm>
            <a:off x="5888865" y="1855923"/>
            <a:ext cx="2541900" cy="902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568" name="Google Shape;568;p55"/>
          <p:cNvSpPr txBox="1">
            <a:spLocks noGrp="1"/>
          </p:cNvSpPr>
          <p:nvPr>
            <p:ph type="subTitle" idx="6"/>
          </p:nvPr>
        </p:nvSpPr>
        <p:spPr>
          <a:xfrm>
            <a:off x="5888865" y="3399638"/>
            <a:ext cx="2541900" cy="902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569" name="Google Shape;569;p55"/>
          <p:cNvSpPr txBox="1">
            <a:spLocks noGrp="1"/>
          </p:cNvSpPr>
          <p:nvPr>
            <p:ph type="subTitle" idx="7"/>
          </p:nvPr>
        </p:nvSpPr>
        <p:spPr>
          <a:xfrm>
            <a:off x="714435" y="1500175"/>
            <a:ext cx="2541900" cy="458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570" name="Google Shape;570;p55"/>
          <p:cNvSpPr txBox="1">
            <a:spLocks noGrp="1"/>
          </p:cNvSpPr>
          <p:nvPr>
            <p:ph type="subTitle" idx="8"/>
          </p:nvPr>
        </p:nvSpPr>
        <p:spPr>
          <a:xfrm>
            <a:off x="3301650" y="1500184"/>
            <a:ext cx="2541900" cy="458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571" name="Google Shape;571;p55"/>
          <p:cNvSpPr txBox="1">
            <a:spLocks noGrp="1"/>
          </p:cNvSpPr>
          <p:nvPr>
            <p:ph type="subTitle" idx="9"/>
          </p:nvPr>
        </p:nvSpPr>
        <p:spPr>
          <a:xfrm>
            <a:off x="5888865" y="1500184"/>
            <a:ext cx="2541900" cy="458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572" name="Google Shape;572;p55"/>
          <p:cNvSpPr txBox="1">
            <a:spLocks noGrp="1"/>
          </p:cNvSpPr>
          <p:nvPr>
            <p:ph type="subTitle" idx="13"/>
          </p:nvPr>
        </p:nvSpPr>
        <p:spPr>
          <a:xfrm>
            <a:off x="713235" y="3040800"/>
            <a:ext cx="2544300" cy="458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573" name="Google Shape;573;p55"/>
          <p:cNvSpPr txBox="1">
            <a:spLocks noGrp="1"/>
          </p:cNvSpPr>
          <p:nvPr>
            <p:ph type="subTitle" idx="14"/>
          </p:nvPr>
        </p:nvSpPr>
        <p:spPr>
          <a:xfrm>
            <a:off x="3302250" y="3040801"/>
            <a:ext cx="2541900" cy="458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574" name="Google Shape;574;p55"/>
          <p:cNvSpPr txBox="1">
            <a:spLocks noGrp="1"/>
          </p:cNvSpPr>
          <p:nvPr>
            <p:ph type="subTitle" idx="15"/>
          </p:nvPr>
        </p:nvSpPr>
        <p:spPr>
          <a:xfrm>
            <a:off x="5888865" y="3040801"/>
            <a:ext cx="2541900" cy="458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grpSp>
        <p:nvGrpSpPr>
          <p:cNvPr id="575" name="Google Shape;575;p55"/>
          <p:cNvGrpSpPr/>
          <p:nvPr/>
        </p:nvGrpSpPr>
        <p:grpSpPr>
          <a:xfrm>
            <a:off x="-383172" y="-137775"/>
            <a:ext cx="9527172" cy="5281350"/>
            <a:chOff x="-383172" y="-137775"/>
            <a:chExt cx="9527172" cy="5281350"/>
          </a:xfrm>
        </p:grpSpPr>
        <p:grpSp>
          <p:nvGrpSpPr>
            <p:cNvPr id="576" name="Google Shape;576;p55"/>
            <p:cNvGrpSpPr/>
            <p:nvPr/>
          </p:nvGrpSpPr>
          <p:grpSpPr>
            <a:xfrm>
              <a:off x="263928" y="193456"/>
              <a:ext cx="346044" cy="346044"/>
              <a:chOff x="855153" y="4553306"/>
              <a:chExt cx="346044" cy="346044"/>
            </a:xfrm>
          </p:grpSpPr>
          <p:grpSp>
            <p:nvGrpSpPr>
              <p:cNvPr id="577" name="Google Shape;577;p55"/>
              <p:cNvGrpSpPr/>
              <p:nvPr/>
            </p:nvGrpSpPr>
            <p:grpSpPr>
              <a:xfrm>
                <a:off x="905847" y="4604000"/>
                <a:ext cx="244655" cy="244655"/>
                <a:chOff x="3191725" y="206650"/>
                <a:chExt cx="734700" cy="734700"/>
              </a:xfrm>
            </p:grpSpPr>
            <p:cxnSp>
              <p:nvCxnSpPr>
                <p:cNvPr id="578" name="Google Shape;578;p55"/>
                <p:cNvCxnSpPr/>
                <p:nvPr/>
              </p:nvCxnSpPr>
              <p:spPr>
                <a:xfrm>
                  <a:off x="3191725" y="206650"/>
                  <a:ext cx="734700" cy="734700"/>
                </a:xfrm>
                <a:prstGeom prst="straightConnector1">
                  <a:avLst/>
                </a:prstGeom>
                <a:noFill/>
                <a:ln w="9525" cap="rnd" cmpd="sng">
                  <a:solidFill>
                    <a:schemeClr val="dk1"/>
                  </a:solidFill>
                  <a:prstDash val="solid"/>
                  <a:round/>
                  <a:headEnd type="none" w="sm" len="sm"/>
                  <a:tailEnd type="none" w="sm" len="sm"/>
                </a:ln>
              </p:spPr>
            </p:cxnSp>
            <p:cxnSp>
              <p:nvCxnSpPr>
                <p:cNvPr id="579" name="Google Shape;579;p55"/>
                <p:cNvCxnSpPr/>
                <p:nvPr/>
              </p:nvCxnSpPr>
              <p:spPr>
                <a:xfrm rot="5400000">
                  <a:off x="3191725" y="206650"/>
                  <a:ext cx="734700" cy="734700"/>
                </a:xfrm>
                <a:prstGeom prst="straightConnector1">
                  <a:avLst/>
                </a:prstGeom>
                <a:noFill/>
                <a:ln w="9525" cap="rnd" cmpd="sng">
                  <a:solidFill>
                    <a:schemeClr val="dk1"/>
                  </a:solidFill>
                  <a:prstDash val="solid"/>
                  <a:round/>
                  <a:headEnd type="none" w="sm" len="sm"/>
                  <a:tailEnd type="none" w="sm" len="sm"/>
                </a:ln>
              </p:spPr>
            </p:cxnSp>
          </p:grpSp>
          <p:grpSp>
            <p:nvGrpSpPr>
              <p:cNvPr id="580" name="Google Shape;580;p55"/>
              <p:cNvGrpSpPr/>
              <p:nvPr/>
            </p:nvGrpSpPr>
            <p:grpSpPr>
              <a:xfrm rot="2700000">
                <a:off x="905830" y="4603983"/>
                <a:ext cx="244690" cy="244690"/>
                <a:chOff x="3191725" y="206650"/>
                <a:chExt cx="734700" cy="734700"/>
              </a:xfrm>
            </p:grpSpPr>
            <p:cxnSp>
              <p:nvCxnSpPr>
                <p:cNvPr id="581" name="Google Shape;581;p55"/>
                <p:cNvCxnSpPr/>
                <p:nvPr/>
              </p:nvCxnSpPr>
              <p:spPr>
                <a:xfrm>
                  <a:off x="3191725" y="206650"/>
                  <a:ext cx="734700" cy="734700"/>
                </a:xfrm>
                <a:prstGeom prst="straightConnector1">
                  <a:avLst/>
                </a:prstGeom>
                <a:noFill/>
                <a:ln w="9525" cap="rnd" cmpd="sng">
                  <a:solidFill>
                    <a:schemeClr val="dk1"/>
                  </a:solidFill>
                  <a:prstDash val="solid"/>
                  <a:round/>
                  <a:headEnd type="none" w="sm" len="sm"/>
                  <a:tailEnd type="none" w="sm" len="sm"/>
                </a:ln>
              </p:spPr>
            </p:cxnSp>
            <p:cxnSp>
              <p:nvCxnSpPr>
                <p:cNvPr id="582" name="Google Shape;582;p55"/>
                <p:cNvCxnSpPr/>
                <p:nvPr/>
              </p:nvCxnSpPr>
              <p:spPr>
                <a:xfrm rot="5400000">
                  <a:off x="3191725" y="206650"/>
                  <a:ext cx="734700" cy="734700"/>
                </a:xfrm>
                <a:prstGeom prst="straightConnector1">
                  <a:avLst/>
                </a:prstGeom>
                <a:noFill/>
                <a:ln w="9525" cap="rnd" cmpd="sng">
                  <a:solidFill>
                    <a:schemeClr val="dk1"/>
                  </a:solidFill>
                  <a:prstDash val="solid"/>
                  <a:round/>
                  <a:headEnd type="none" w="sm" len="sm"/>
                  <a:tailEnd type="none" w="sm" len="sm"/>
                </a:ln>
              </p:spPr>
            </p:cxnSp>
          </p:grpSp>
        </p:grpSp>
        <p:sp>
          <p:nvSpPr>
            <p:cNvPr id="583" name="Google Shape;583;p55"/>
            <p:cNvSpPr/>
            <p:nvPr/>
          </p:nvSpPr>
          <p:spPr>
            <a:xfrm>
              <a:off x="7459500" y="4714875"/>
              <a:ext cx="1684500" cy="428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84" name="Google Shape;584;p55"/>
            <p:cNvGrpSpPr/>
            <p:nvPr/>
          </p:nvGrpSpPr>
          <p:grpSpPr>
            <a:xfrm>
              <a:off x="-383172" y="321380"/>
              <a:ext cx="826857" cy="1638283"/>
              <a:chOff x="8510803" y="3421192"/>
              <a:chExt cx="826857" cy="1638283"/>
            </a:xfrm>
          </p:grpSpPr>
          <p:sp>
            <p:nvSpPr>
              <p:cNvPr id="585" name="Google Shape;585;p55"/>
              <p:cNvSpPr/>
              <p:nvPr/>
            </p:nvSpPr>
            <p:spPr>
              <a:xfrm>
                <a:off x="8510860" y="4232675"/>
                <a:ext cx="826800" cy="826800"/>
              </a:xfrm>
              <a:prstGeom prst="blockArc">
                <a:avLst>
                  <a:gd name="adj1" fmla="val 10800000"/>
                  <a:gd name="adj2" fmla="val 21598679"/>
                  <a:gd name="adj3" fmla="val 18535"/>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55"/>
              <p:cNvSpPr/>
              <p:nvPr/>
            </p:nvSpPr>
            <p:spPr>
              <a:xfrm rot="10800000">
                <a:off x="8510803" y="3421192"/>
                <a:ext cx="826800" cy="826800"/>
              </a:xfrm>
              <a:prstGeom prst="blockArc">
                <a:avLst>
                  <a:gd name="adj1" fmla="val 10800000"/>
                  <a:gd name="adj2" fmla="val 21598679"/>
                  <a:gd name="adj3" fmla="val 18535"/>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87" name="Google Shape;587;p55"/>
            <p:cNvSpPr/>
            <p:nvPr/>
          </p:nvSpPr>
          <p:spPr>
            <a:xfrm rot="10800000" flipH="1">
              <a:off x="8492025" y="-137775"/>
              <a:ext cx="594900" cy="2556600"/>
            </a:xfrm>
            <a:prstGeom prst="round2SameRect">
              <a:avLst>
                <a:gd name="adj1" fmla="val 5000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588"/>
        <p:cNvGrpSpPr/>
        <p:nvPr/>
      </p:nvGrpSpPr>
      <p:grpSpPr>
        <a:xfrm>
          <a:off x="0" y="0"/>
          <a:ext cx="0" cy="0"/>
          <a:chOff x="0" y="0"/>
          <a:chExt cx="0" cy="0"/>
        </a:xfrm>
      </p:grpSpPr>
      <p:sp>
        <p:nvSpPr>
          <p:cNvPr id="589" name="Google Shape;589;p5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grpSp>
        <p:nvGrpSpPr>
          <p:cNvPr id="590" name="Google Shape;590;p56"/>
          <p:cNvGrpSpPr/>
          <p:nvPr/>
        </p:nvGrpSpPr>
        <p:grpSpPr>
          <a:xfrm>
            <a:off x="-225900" y="-107300"/>
            <a:ext cx="9576169" cy="5612839"/>
            <a:chOff x="-225900" y="-107300"/>
            <a:chExt cx="9576169" cy="5612839"/>
          </a:xfrm>
        </p:grpSpPr>
        <p:sp>
          <p:nvSpPr>
            <p:cNvPr id="591" name="Google Shape;591;p56"/>
            <p:cNvSpPr/>
            <p:nvPr/>
          </p:nvSpPr>
          <p:spPr>
            <a:xfrm rot="10800000" flipH="1">
              <a:off x="-225900" y="-107300"/>
              <a:ext cx="708000" cy="6468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92" name="Google Shape;592;p56"/>
            <p:cNvGrpSpPr/>
            <p:nvPr/>
          </p:nvGrpSpPr>
          <p:grpSpPr>
            <a:xfrm>
              <a:off x="8521249" y="4676519"/>
              <a:ext cx="829020" cy="829020"/>
              <a:chOff x="-849575" y="3995425"/>
              <a:chExt cx="2211900" cy="2211900"/>
            </a:xfrm>
          </p:grpSpPr>
          <p:sp>
            <p:nvSpPr>
              <p:cNvPr id="593" name="Google Shape;593;p56"/>
              <p:cNvSpPr/>
              <p:nvPr/>
            </p:nvSpPr>
            <p:spPr>
              <a:xfrm>
                <a:off x="-849575" y="3995425"/>
                <a:ext cx="2211900" cy="2211900"/>
              </a:xfrm>
              <a:prstGeom prst="ellipse">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56"/>
              <p:cNvSpPr/>
              <p:nvPr/>
            </p:nvSpPr>
            <p:spPr>
              <a:xfrm>
                <a:off x="-650625" y="4194375"/>
                <a:ext cx="1814100" cy="1814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5" name="Google Shape;595;p56"/>
            <p:cNvGrpSpPr/>
            <p:nvPr/>
          </p:nvGrpSpPr>
          <p:grpSpPr>
            <a:xfrm>
              <a:off x="8772900" y="3157175"/>
              <a:ext cx="238800" cy="1170800"/>
              <a:chOff x="8772900" y="3157175"/>
              <a:chExt cx="238800" cy="1170800"/>
            </a:xfrm>
          </p:grpSpPr>
          <p:sp>
            <p:nvSpPr>
              <p:cNvPr id="596" name="Google Shape;596;p56"/>
              <p:cNvSpPr/>
              <p:nvPr/>
            </p:nvSpPr>
            <p:spPr>
              <a:xfrm rot="10800000">
                <a:off x="8772900" y="3478642"/>
                <a:ext cx="238800" cy="2064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56"/>
              <p:cNvSpPr/>
              <p:nvPr/>
            </p:nvSpPr>
            <p:spPr>
              <a:xfrm rot="10800000">
                <a:off x="8772900" y="3800108"/>
                <a:ext cx="238800" cy="2064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56"/>
              <p:cNvSpPr/>
              <p:nvPr/>
            </p:nvSpPr>
            <p:spPr>
              <a:xfrm rot="10800000">
                <a:off x="8772900" y="4121575"/>
                <a:ext cx="238800" cy="2064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56"/>
              <p:cNvSpPr/>
              <p:nvPr/>
            </p:nvSpPr>
            <p:spPr>
              <a:xfrm rot="10800000">
                <a:off x="8772900" y="3157175"/>
                <a:ext cx="238800" cy="2064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0" name="Google Shape;600;p56"/>
            <p:cNvGrpSpPr/>
            <p:nvPr/>
          </p:nvGrpSpPr>
          <p:grpSpPr>
            <a:xfrm>
              <a:off x="244753" y="606781"/>
              <a:ext cx="346044" cy="346044"/>
              <a:chOff x="855153" y="4553306"/>
              <a:chExt cx="346044" cy="346044"/>
            </a:xfrm>
          </p:grpSpPr>
          <p:grpSp>
            <p:nvGrpSpPr>
              <p:cNvPr id="601" name="Google Shape;601;p56"/>
              <p:cNvGrpSpPr/>
              <p:nvPr/>
            </p:nvGrpSpPr>
            <p:grpSpPr>
              <a:xfrm>
                <a:off x="905847" y="4604000"/>
                <a:ext cx="244655" cy="244655"/>
                <a:chOff x="3191725" y="206650"/>
                <a:chExt cx="734700" cy="734700"/>
              </a:xfrm>
            </p:grpSpPr>
            <p:cxnSp>
              <p:nvCxnSpPr>
                <p:cNvPr id="602" name="Google Shape;602;p56"/>
                <p:cNvCxnSpPr/>
                <p:nvPr/>
              </p:nvCxnSpPr>
              <p:spPr>
                <a:xfrm>
                  <a:off x="3191725" y="206650"/>
                  <a:ext cx="734700" cy="734700"/>
                </a:xfrm>
                <a:prstGeom prst="straightConnector1">
                  <a:avLst/>
                </a:prstGeom>
                <a:noFill/>
                <a:ln w="9525" cap="rnd" cmpd="sng">
                  <a:solidFill>
                    <a:schemeClr val="dk1"/>
                  </a:solidFill>
                  <a:prstDash val="solid"/>
                  <a:round/>
                  <a:headEnd type="none" w="sm" len="sm"/>
                  <a:tailEnd type="none" w="sm" len="sm"/>
                </a:ln>
              </p:spPr>
            </p:cxnSp>
            <p:cxnSp>
              <p:nvCxnSpPr>
                <p:cNvPr id="603" name="Google Shape;603;p56"/>
                <p:cNvCxnSpPr/>
                <p:nvPr/>
              </p:nvCxnSpPr>
              <p:spPr>
                <a:xfrm rot="5400000">
                  <a:off x="3191725" y="206650"/>
                  <a:ext cx="734700" cy="734700"/>
                </a:xfrm>
                <a:prstGeom prst="straightConnector1">
                  <a:avLst/>
                </a:prstGeom>
                <a:noFill/>
                <a:ln w="9525" cap="rnd" cmpd="sng">
                  <a:solidFill>
                    <a:schemeClr val="dk1"/>
                  </a:solidFill>
                  <a:prstDash val="solid"/>
                  <a:round/>
                  <a:headEnd type="none" w="sm" len="sm"/>
                  <a:tailEnd type="none" w="sm" len="sm"/>
                </a:ln>
              </p:spPr>
            </p:cxnSp>
          </p:grpSp>
          <p:grpSp>
            <p:nvGrpSpPr>
              <p:cNvPr id="604" name="Google Shape;604;p56"/>
              <p:cNvGrpSpPr/>
              <p:nvPr/>
            </p:nvGrpSpPr>
            <p:grpSpPr>
              <a:xfrm rot="2700000">
                <a:off x="905830" y="4603983"/>
                <a:ext cx="244690" cy="244690"/>
                <a:chOff x="3191725" y="206650"/>
                <a:chExt cx="734700" cy="734700"/>
              </a:xfrm>
            </p:grpSpPr>
            <p:cxnSp>
              <p:nvCxnSpPr>
                <p:cNvPr id="605" name="Google Shape;605;p56"/>
                <p:cNvCxnSpPr/>
                <p:nvPr/>
              </p:nvCxnSpPr>
              <p:spPr>
                <a:xfrm>
                  <a:off x="3191725" y="206650"/>
                  <a:ext cx="734700" cy="734700"/>
                </a:xfrm>
                <a:prstGeom prst="straightConnector1">
                  <a:avLst/>
                </a:prstGeom>
                <a:noFill/>
                <a:ln w="9525" cap="rnd" cmpd="sng">
                  <a:solidFill>
                    <a:schemeClr val="dk1"/>
                  </a:solidFill>
                  <a:prstDash val="solid"/>
                  <a:round/>
                  <a:headEnd type="none" w="sm" len="sm"/>
                  <a:tailEnd type="none" w="sm" len="sm"/>
                </a:ln>
              </p:spPr>
            </p:cxnSp>
            <p:cxnSp>
              <p:nvCxnSpPr>
                <p:cNvPr id="606" name="Google Shape;606;p56"/>
                <p:cNvCxnSpPr/>
                <p:nvPr/>
              </p:nvCxnSpPr>
              <p:spPr>
                <a:xfrm rot="5400000">
                  <a:off x="3191725" y="206650"/>
                  <a:ext cx="734700" cy="734700"/>
                </a:xfrm>
                <a:prstGeom prst="straightConnector1">
                  <a:avLst/>
                </a:prstGeom>
                <a:noFill/>
                <a:ln w="9525" cap="rnd" cmpd="sng">
                  <a:solidFill>
                    <a:schemeClr val="dk1"/>
                  </a:solidFill>
                  <a:prstDash val="solid"/>
                  <a:round/>
                  <a:headEnd type="none" w="sm" len="sm"/>
                  <a:tailEnd type="none" w="sm" len="sm"/>
                </a:ln>
              </p:spPr>
            </p:cxnSp>
          </p:gr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TITLE_AND_BODY_1">
    <p:spTree>
      <p:nvGrpSpPr>
        <p:cNvPr id="1" name="Shape 607"/>
        <p:cNvGrpSpPr/>
        <p:nvPr/>
      </p:nvGrpSpPr>
      <p:grpSpPr>
        <a:xfrm>
          <a:off x="0" y="0"/>
          <a:ext cx="0" cy="0"/>
          <a:chOff x="0" y="0"/>
          <a:chExt cx="0" cy="0"/>
        </a:xfrm>
      </p:grpSpPr>
      <p:sp>
        <p:nvSpPr>
          <p:cNvPr id="608" name="Google Shape;608;p5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609" name="Google Shape;609;p57"/>
          <p:cNvSpPr txBox="1">
            <a:spLocks noGrp="1"/>
          </p:cNvSpPr>
          <p:nvPr>
            <p:ph type="subTitle" idx="1"/>
          </p:nvPr>
        </p:nvSpPr>
        <p:spPr>
          <a:xfrm>
            <a:off x="713225" y="1155750"/>
            <a:ext cx="7714800" cy="3448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1"/>
              </a:buClr>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a:endParaRPr/>
          </a:p>
        </p:txBody>
      </p:sp>
      <p:grpSp>
        <p:nvGrpSpPr>
          <p:cNvPr id="610" name="Google Shape;610;p57"/>
          <p:cNvGrpSpPr/>
          <p:nvPr/>
        </p:nvGrpSpPr>
        <p:grpSpPr>
          <a:xfrm>
            <a:off x="-107155" y="-246275"/>
            <a:ext cx="10335380" cy="5613454"/>
            <a:chOff x="-107155" y="-246275"/>
            <a:chExt cx="10335380" cy="5613454"/>
          </a:xfrm>
        </p:grpSpPr>
        <p:grpSp>
          <p:nvGrpSpPr>
            <p:cNvPr id="611" name="Google Shape;611;p57"/>
            <p:cNvGrpSpPr/>
            <p:nvPr/>
          </p:nvGrpSpPr>
          <p:grpSpPr>
            <a:xfrm>
              <a:off x="8424003" y="4655731"/>
              <a:ext cx="346044" cy="346044"/>
              <a:chOff x="855153" y="4553306"/>
              <a:chExt cx="346044" cy="346044"/>
            </a:xfrm>
          </p:grpSpPr>
          <p:grpSp>
            <p:nvGrpSpPr>
              <p:cNvPr id="612" name="Google Shape;612;p57"/>
              <p:cNvGrpSpPr/>
              <p:nvPr/>
            </p:nvGrpSpPr>
            <p:grpSpPr>
              <a:xfrm>
                <a:off x="905847" y="4604000"/>
                <a:ext cx="244655" cy="244655"/>
                <a:chOff x="3191725" y="206650"/>
                <a:chExt cx="734700" cy="734700"/>
              </a:xfrm>
            </p:grpSpPr>
            <p:cxnSp>
              <p:nvCxnSpPr>
                <p:cNvPr id="613" name="Google Shape;613;p57"/>
                <p:cNvCxnSpPr/>
                <p:nvPr/>
              </p:nvCxnSpPr>
              <p:spPr>
                <a:xfrm>
                  <a:off x="3191725" y="206650"/>
                  <a:ext cx="734700" cy="734700"/>
                </a:xfrm>
                <a:prstGeom prst="straightConnector1">
                  <a:avLst/>
                </a:prstGeom>
                <a:noFill/>
                <a:ln w="9525" cap="rnd" cmpd="sng">
                  <a:solidFill>
                    <a:schemeClr val="dk1"/>
                  </a:solidFill>
                  <a:prstDash val="solid"/>
                  <a:round/>
                  <a:headEnd type="none" w="sm" len="sm"/>
                  <a:tailEnd type="none" w="sm" len="sm"/>
                </a:ln>
              </p:spPr>
            </p:cxnSp>
            <p:cxnSp>
              <p:nvCxnSpPr>
                <p:cNvPr id="614" name="Google Shape;614;p57"/>
                <p:cNvCxnSpPr/>
                <p:nvPr/>
              </p:nvCxnSpPr>
              <p:spPr>
                <a:xfrm rot="5400000">
                  <a:off x="3191725" y="206650"/>
                  <a:ext cx="734700" cy="734700"/>
                </a:xfrm>
                <a:prstGeom prst="straightConnector1">
                  <a:avLst/>
                </a:prstGeom>
                <a:noFill/>
                <a:ln w="9525" cap="rnd" cmpd="sng">
                  <a:solidFill>
                    <a:schemeClr val="dk1"/>
                  </a:solidFill>
                  <a:prstDash val="solid"/>
                  <a:round/>
                  <a:headEnd type="none" w="sm" len="sm"/>
                  <a:tailEnd type="none" w="sm" len="sm"/>
                </a:ln>
              </p:spPr>
            </p:cxnSp>
          </p:grpSp>
          <p:grpSp>
            <p:nvGrpSpPr>
              <p:cNvPr id="615" name="Google Shape;615;p57"/>
              <p:cNvGrpSpPr/>
              <p:nvPr/>
            </p:nvGrpSpPr>
            <p:grpSpPr>
              <a:xfrm rot="2700000">
                <a:off x="905830" y="4603983"/>
                <a:ext cx="244690" cy="244690"/>
                <a:chOff x="3191725" y="206650"/>
                <a:chExt cx="734700" cy="734700"/>
              </a:xfrm>
            </p:grpSpPr>
            <p:cxnSp>
              <p:nvCxnSpPr>
                <p:cNvPr id="616" name="Google Shape;616;p57"/>
                <p:cNvCxnSpPr/>
                <p:nvPr/>
              </p:nvCxnSpPr>
              <p:spPr>
                <a:xfrm>
                  <a:off x="3191725" y="206650"/>
                  <a:ext cx="734700" cy="734700"/>
                </a:xfrm>
                <a:prstGeom prst="straightConnector1">
                  <a:avLst/>
                </a:prstGeom>
                <a:noFill/>
                <a:ln w="9525" cap="rnd" cmpd="sng">
                  <a:solidFill>
                    <a:schemeClr val="dk1"/>
                  </a:solidFill>
                  <a:prstDash val="solid"/>
                  <a:round/>
                  <a:headEnd type="none" w="sm" len="sm"/>
                  <a:tailEnd type="none" w="sm" len="sm"/>
                </a:ln>
              </p:spPr>
            </p:cxnSp>
            <p:cxnSp>
              <p:nvCxnSpPr>
                <p:cNvPr id="617" name="Google Shape;617;p57"/>
                <p:cNvCxnSpPr/>
                <p:nvPr/>
              </p:nvCxnSpPr>
              <p:spPr>
                <a:xfrm rot="5400000">
                  <a:off x="3191725" y="206650"/>
                  <a:ext cx="734700" cy="734700"/>
                </a:xfrm>
                <a:prstGeom prst="straightConnector1">
                  <a:avLst/>
                </a:prstGeom>
                <a:noFill/>
                <a:ln w="9525" cap="rnd" cmpd="sng">
                  <a:solidFill>
                    <a:schemeClr val="dk1"/>
                  </a:solidFill>
                  <a:prstDash val="solid"/>
                  <a:round/>
                  <a:headEnd type="none" w="sm" len="sm"/>
                  <a:tailEnd type="none" w="sm" len="sm"/>
                </a:ln>
              </p:spPr>
            </p:cxnSp>
          </p:grpSp>
        </p:grpSp>
        <p:sp>
          <p:nvSpPr>
            <p:cNvPr id="618" name="Google Shape;618;p57"/>
            <p:cNvSpPr/>
            <p:nvPr/>
          </p:nvSpPr>
          <p:spPr>
            <a:xfrm>
              <a:off x="-107155" y="4714875"/>
              <a:ext cx="1684500" cy="4287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19" name="Google Shape;619;p57"/>
            <p:cNvGrpSpPr/>
            <p:nvPr/>
          </p:nvGrpSpPr>
          <p:grpSpPr>
            <a:xfrm rot="5400000">
              <a:off x="665993" y="4018330"/>
              <a:ext cx="742310" cy="1955388"/>
              <a:chOff x="8239923" y="76200"/>
              <a:chExt cx="742310" cy="1955388"/>
            </a:xfrm>
          </p:grpSpPr>
          <p:sp>
            <p:nvSpPr>
              <p:cNvPr id="620" name="Google Shape;620;p57"/>
              <p:cNvSpPr/>
              <p:nvPr/>
            </p:nvSpPr>
            <p:spPr>
              <a:xfrm>
                <a:off x="8239923"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57"/>
              <p:cNvSpPr/>
              <p:nvPr/>
            </p:nvSpPr>
            <p:spPr>
              <a:xfrm>
                <a:off x="8416126"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57"/>
              <p:cNvSpPr/>
              <p:nvPr/>
            </p:nvSpPr>
            <p:spPr>
              <a:xfrm>
                <a:off x="8592328"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57"/>
              <p:cNvSpPr/>
              <p:nvPr/>
            </p:nvSpPr>
            <p:spPr>
              <a:xfrm>
                <a:off x="8768531"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57"/>
              <p:cNvSpPr/>
              <p:nvPr/>
            </p:nvSpPr>
            <p:spPr>
              <a:xfrm>
                <a:off x="8944733"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57"/>
              <p:cNvSpPr/>
              <p:nvPr/>
            </p:nvSpPr>
            <p:spPr>
              <a:xfrm>
                <a:off x="8239923"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57"/>
              <p:cNvSpPr/>
              <p:nvPr/>
            </p:nvSpPr>
            <p:spPr>
              <a:xfrm>
                <a:off x="8416126"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57"/>
              <p:cNvSpPr/>
              <p:nvPr/>
            </p:nvSpPr>
            <p:spPr>
              <a:xfrm>
                <a:off x="8592328"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57"/>
              <p:cNvSpPr/>
              <p:nvPr/>
            </p:nvSpPr>
            <p:spPr>
              <a:xfrm>
                <a:off x="8768531"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57"/>
              <p:cNvSpPr/>
              <p:nvPr/>
            </p:nvSpPr>
            <p:spPr>
              <a:xfrm>
                <a:off x="8944733"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57"/>
              <p:cNvSpPr/>
              <p:nvPr/>
            </p:nvSpPr>
            <p:spPr>
              <a:xfrm>
                <a:off x="8239923"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57"/>
              <p:cNvSpPr/>
              <p:nvPr/>
            </p:nvSpPr>
            <p:spPr>
              <a:xfrm>
                <a:off x="8416126"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57"/>
              <p:cNvSpPr/>
              <p:nvPr/>
            </p:nvSpPr>
            <p:spPr>
              <a:xfrm>
                <a:off x="8592328"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57"/>
              <p:cNvSpPr/>
              <p:nvPr/>
            </p:nvSpPr>
            <p:spPr>
              <a:xfrm>
                <a:off x="8768531"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57"/>
              <p:cNvSpPr/>
              <p:nvPr/>
            </p:nvSpPr>
            <p:spPr>
              <a:xfrm>
                <a:off x="8944733"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57"/>
              <p:cNvSpPr/>
              <p:nvPr/>
            </p:nvSpPr>
            <p:spPr>
              <a:xfrm>
                <a:off x="8239923"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57"/>
              <p:cNvSpPr/>
              <p:nvPr/>
            </p:nvSpPr>
            <p:spPr>
              <a:xfrm>
                <a:off x="8416126"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57"/>
              <p:cNvSpPr/>
              <p:nvPr/>
            </p:nvSpPr>
            <p:spPr>
              <a:xfrm>
                <a:off x="8592328"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57"/>
              <p:cNvSpPr/>
              <p:nvPr/>
            </p:nvSpPr>
            <p:spPr>
              <a:xfrm>
                <a:off x="8768531"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57"/>
              <p:cNvSpPr/>
              <p:nvPr/>
            </p:nvSpPr>
            <p:spPr>
              <a:xfrm>
                <a:off x="8944733"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57"/>
              <p:cNvSpPr/>
              <p:nvPr/>
            </p:nvSpPr>
            <p:spPr>
              <a:xfrm>
                <a:off x="8239923"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57"/>
              <p:cNvSpPr/>
              <p:nvPr/>
            </p:nvSpPr>
            <p:spPr>
              <a:xfrm>
                <a:off x="8416126"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57"/>
              <p:cNvSpPr/>
              <p:nvPr/>
            </p:nvSpPr>
            <p:spPr>
              <a:xfrm>
                <a:off x="8592328"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57"/>
              <p:cNvSpPr/>
              <p:nvPr/>
            </p:nvSpPr>
            <p:spPr>
              <a:xfrm>
                <a:off x="8768531"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57"/>
              <p:cNvSpPr/>
              <p:nvPr/>
            </p:nvSpPr>
            <p:spPr>
              <a:xfrm>
                <a:off x="8944733"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57"/>
              <p:cNvSpPr/>
              <p:nvPr/>
            </p:nvSpPr>
            <p:spPr>
              <a:xfrm>
                <a:off x="8239923"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57"/>
              <p:cNvSpPr/>
              <p:nvPr/>
            </p:nvSpPr>
            <p:spPr>
              <a:xfrm>
                <a:off x="8416126"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57"/>
              <p:cNvSpPr/>
              <p:nvPr/>
            </p:nvSpPr>
            <p:spPr>
              <a:xfrm>
                <a:off x="8592328"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57"/>
              <p:cNvSpPr/>
              <p:nvPr/>
            </p:nvSpPr>
            <p:spPr>
              <a:xfrm>
                <a:off x="8768531"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57"/>
              <p:cNvSpPr/>
              <p:nvPr/>
            </p:nvSpPr>
            <p:spPr>
              <a:xfrm>
                <a:off x="8944733"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57"/>
              <p:cNvSpPr/>
              <p:nvPr/>
            </p:nvSpPr>
            <p:spPr>
              <a:xfrm>
                <a:off x="8239923"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57"/>
              <p:cNvSpPr/>
              <p:nvPr/>
            </p:nvSpPr>
            <p:spPr>
              <a:xfrm>
                <a:off x="8416126"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57"/>
              <p:cNvSpPr/>
              <p:nvPr/>
            </p:nvSpPr>
            <p:spPr>
              <a:xfrm>
                <a:off x="8592328"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57"/>
              <p:cNvSpPr/>
              <p:nvPr/>
            </p:nvSpPr>
            <p:spPr>
              <a:xfrm>
                <a:off x="8768531"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57"/>
              <p:cNvSpPr/>
              <p:nvPr/>
            </p:nvSpPr>
            <p:spPr>
              <a:xfrm>
                <a:off x="8944733"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57"/>
              <p:cNvSpPr/>
              <p:nvPr/>
            </p:nvSpPr>
            <p:spPr>
              <a:xfrm>
                <a:off x="8239923"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57"/>
              <p:cNvSpPr/>
              <p:nvPr/>
            </p:nvSpPr>
            <p:spPr>
              <a:xfrm>
                <a:off x="8416126"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57"/>
              <p:cNvSpPr/>
              <p:nvPr/>
            </p:nvSpPr>
            <p:spPr>
              <a:xfrm>
                <a:off x="8592328"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57"/>
              <p:cNvSpPr/>
              <p:nvPr/>
            </p:nvSpPr>
            <p:spPr>
              <a:xfrm>
                <a:off x="8768531"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57"/>
              <p:cNvSpPr/>
              <p:nvPr/>
            </p:nvSpPr>
            <p:spPr>
              <a:xfrm>
                <a:off x="8944733"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60" name="Google Shape;660;p57"/>
            <p:cNvGrpSpPr/>
            <p:nvPr/>
          </p:nvGrpSpPr>
          <p:grpSpPr>
            <a:xfrm rot="5400000" flipH="1">
              <a:off x="8316150" y="-1423650"/>
              <a:ext cx="734700" cy="3089450"/>
              <a:chOff x="8599350" y="-558750"/>
              <a:chExt cx="734700" cy="3089450"/>
            </a:xfrm>
          </p:grpSpPr>
          <p:cxnSp>
            <p:nvCxnSpPr>
              <p:cNvPr id="661" name="Google Shape;661;p57"/>
              <p:cNvCxnSpPr/>
              <p:nvPr/>
            </p:nvCxnSpPr>
            <p:spPr>
              <a:xfrm rot="5400000">
                <a:off x="8599350" y="-558750"/>
                <a:ext cx="734700" cy="734700"/>
              </a:xfrm>
              <a:prstGeom prst="straightConnector1">
                <a:avLst/>
              </a:prstGeom>
              <a:noFill/>
              <a:ln w="9525" cap="flat" cmpd="sng">
                <a:solidFill>
                  <a:schemeClr val="dk1"/>
                </a:solidFill>
                <a:prstDash val="solid"/>
                <a:round/>
                <a:headEnd type="none" w="sm" len="sm"/>
                <a:tailEnd type="none" w="sm" len="sm"/>
              </a:ln>
            </p:spPr>
          </p:cxnSp>
          <p:cxnSp>
            <p:nvCxnSpPr>
              <p:cNvPr id="662" name="Google Shape;662;p57"/>
              <p:cNvCxnSpPr/>
              <p:nvPr/>
            </p:nvCxnSpPr>
            <p:spPr>
              <a:xfrm rot="5400000">
                <a:off x="8599350" y="-264700"/>
                <a:ext cx="734700" cy="734700"/>
              </a:xfrm>
              <a:prstGeom prst="straightConnector1">
                <a:avLst/>
              </a:prstGeom>
              <a:noFill/>
              <a:ln w="9525" cap="flat" cmpd="sng">
                <a:solidFill>
                  <a:schemeClr val="dk1"/>
                </a:solidFill>
                <a:prstDash val="solid"/>
                <a:round/>
                <a:headEnd type="none" w="sm" len="sm"/>
                <a:tailEnd type="none" w="sm" len="sm"/>
              </a:ln>
            </p:spPr>
          </p:cxnSp>
          <p:cxnSp>
            <p:nvCxnSpPr>
              <p:cNvPr id="663" name="Google Shape;663;p57"/>
              <p:cNvCxnSpPr/>
              <p:nvPr/>
            </p:nvCxnSpPr>
            <p:spPr>
              <a:xfrm rot="5400000">
                <a:off x="8599350" y="29350"/>
                <a:ext cx="734700" cy="734700"/>
              </a:xfrm>
              <a:prstGeom prst="straightConnector1">
                <a:avLst/>
              </a:prstGeom>
              <a:noFill/>
              <a:ln w="9525" cap="flat" cmpd="sng">
                <a:solidFill>
                  <a:schemeClr val="dk1"/>
                </a:solidFill>
                <a:prstDash val="solid"/>
                <a:round/>
                <a:headEnd type="none" w="sm" len="sm"/>
                <a:tailEnd type="none" w="sm" len="sm"/>
              </a:ln>
            </p:spPr>
          </p:cxnSp>
          <p:cxnSp>
            <p:nvCxnSpPr>
              <p:cNvPr id="664" name="Google Shape;664;p57"/>
              <p:cNvCxnSpPr/>
              <p:nvPr/>
            </p:nvCxnSpPr>
            <p:spPr>
              <a:xfrm rot="5400000">
                <a:off x="8599350" y="323400"/>
                <a:ext cx="734700" cy="734700"/>
              </a:xfrm>
              <a:prstGeom prst="straightConnector1">
                <a:avLst/>
              </a:prstGeom>
              <a:noFill/>
              <a:ln w="9525" cap="flat" cmpd="sng">
                <a:solidFill>
                  <a:schemeClr val="dk1"/>
                </a:solidFill>
                <a:prstDash val="solid"/>
                <a:round/>
                <a:headEnd type="none" w="sm" len="sm"/>
                <a:tailEnd type="none" w="sm" len="sm"/>
              </a:ln>
            </p:spPr>
          </p:cxnSp>
          <p:cxnSp>
            <p:nvCxnSpPr>
              <p:cNvPr id="665" name="Google Shape;665;p57"/>
              <p:cNvCxnSpPr/>
              <p:nvPr/>
            </p:nvCxnSpPr>
            <p:spPr>
              <a:xfrm rot="5400000">
                <a:off x="8599350" y="617450"/>
                <a:ext cx="734700" cy="734700"/>
              </a:xfrm>
              <a:prstGeom prst="straightConnector1">
                <a:avLst/>
              </a:prstGeom>
              <a:noFill/>
              <a:ln w="9525" cap="flat" cmpd="sng">
                <a:solidFill>
                  <a:schemeClr val="dk1"/>
                </a:solidFill>
                <a:prstDash val="solid"/>
                <a:round/>
                <a:headEnd type="none" w="sm" len="sm"/>
                <a:tailEnd type="none" w="sm" len="sm"/>
              </a:ln>
            </p:spPr>
          </p:cxnSp>
          <p:cxnSp>
            <p:nvCxnSpPr>
              <p:cNvPr id="666" name="Google Shape;666;p57"/>
              <p:cNvCxnSpPr/>
              <p:nvPr/>
            </p:nvCxnSpPr>
            <p:spPr>
              <a:xfrm rot="5400000">
                <a:off x="8599350" y="911500"/>
                <a:ext cx="734700" cy="734700"/>
              </a:xfrm>
              <a:prstGeom prst="straightConnector1">
                <a:avLst/>
              </a:prstGeom>
              <a:noFill/>
              <a:ln w="9525" cap="flat" cmpd="sng">
                <a:solidFill>
                  <a:schemeClr val="dk1"/>
                </a:solidFill>
                <a:prstDash val="solid"/>
                <a:round/>
                <a:headEnd type="none" w="sm" len="sm"/>
                <a:tailEnd type="none" w="sm" len="sm"/>
              </a:ln>
            </p:spPr>
          </p:cxnSp>
          <p:cxnSp>
            <p:nvCxnSpPr>
              <p:cNvPr id="667" name="Google Shape;667;p57"/>
              <p:cNvCxnSpPr/>
              <p:nvPr/>
            </p:nvCxnSpPr>
            <p:spPr>
              <a:xfrm rot="5400000">
                <a:off x="8599350" y="1205550"/>
                <a:ext cx="734700" cy="734700"/>
              </a:xfrm>
              <a:prstGeom prst="straightConnector1">
                <a:avLst/>
              </a:prstGeom>
              <a:noFill/>
              <a:ln w="9525" cap="flat" cmpd="sng">
                <a:solidFill>
                  <a:schemeClr val="dk1"/>
                </a:solidFill>
                <a:prstDash val="solid"/>
                <a:round/>
                <a:headEnd type="none" w="sm" len="sm"/>
                <a:tailEnd type="none" w="sm" len="sm"/>
              </a:ln>
            </p:spPr>
          </p:cxnSp>
          <p:cxnSp>
            <p:nvCxnSpPr>
              <p:cNvPr id="668" name="Google Shape;668;p57"/>
              <p:cNvCxnSpPr/>
              <p:nvPr/>
            </p:nvCxnSpPr>
            <p:spPr>
              <a:xfrm rot="5400000">
                <a:off x="8599350" y="1499600"/>
                <a:ext cx="734700" cy="734700"/>
              </a:xfrm>
              <a:prstGeom prst="straightConnector1">
                <a:avLst/>
              </a:prstGeom>
              <a:noFill/>
              <a:ln w="9525" cap="flat" cmpd="sng">
                <a:solidFill>
                  <a:schemeClr val="dk1"/>
                </a:solidFill>
                <a:prstDash val="solid"/>
                <a:round/>
                <a:headEnd type="none" w="sm" len="sm"/>
                <a:tailEnd type="none" w="sm" len="sm"/>
              </a:ln>
            </p:spPr>
          </p:cxnSp>
          <p:cxnSp>
            <p:nvCxnSpPr>
              <p:cNvPr id="669" name="Google Shape;669;p57"/>
              <p:cNvCxnSpPr/>
              <p:nvPr/>
            </p:nvCxnSpPr>
            <p:spPr>
              <a:xfrm rot="5400000">
                <a:off x="8599350" y="1793650"/>
                <a:ext cx="734700" cy="734700"/>
              </a:xfrm>
              <a:prstGeom prst="straightConnector1">
                <a:avLst/>
              </a:prstGeom>
              <a:noFill/>
              <a:ln w="9525" cap="flat" cmpd="sng">
                <a:solidFill>
                  <a:schemeClr val="dk1"/>
                </a:solidFill>
                <a:prstDash val="solid"/>
                <a:round/>
                <a:headEnd type="none" w="sm" len="sm"/>
                <a:tailEnd type="none" w="sm" len="sm"/>
              </a:ln>
            </p:spPr>
          </p:cxnSp>
          <p:cxnSp>
            <p:nvCxnSpPr>
              <p:cNvPr id="670" name="Google Shape;670;p57"/>
              <p:cNvCxnSpPr/>
              <p:nvPr/>
            </p:nvCxnSpPr>
            <p:spPr>
              <a:xfrm flipH="1">
                <a:off x="8890175" y="2095075"/>
                <a:ext cx="435600" cy="435600"/>
              </a:xfrm>
              <a:prstGeom prst="straightConnector1">
                <a:avLst/>
              </a:prstGeom>
              <a:noFill/>
              <a:ln w="9525" cap="flat" cmpd="sng">
                <a:solidFill>
                  <a:schemeClr val="dk1"/>
                </a:solidFill>
                <a:prstDash val="solid"/>
                <a:round/>
                <a:headEnd type="none" w="sm" len="sm"/>
                <a:tailEnd type="none" w="sm" len="sm"/>
              </a:ln>
            </p:spPr>
          </p:cxnSp>
          <p:cxnSp>
            <p:nvCxnSpPr>
              <p:cNvPr id="671" name="Google Shape;671;p57"/>
              <p:cNvCxnSpPr/>
              <p:nvPr/>
            </p:nvCxnSpPr>
            <p:spPr>
              <a:xfrm flipH="1">
                <a:off x="9184975" y="2391800"/>
                <a:ext cx="138900" cy="138900"/>
              </a:xfrm>
              <a:prstGeom prst="straightConnector1">
                <a:avLst/>
              </a:prstGeom>
              <a:noFill/>
              <a:ln w="9525" cap="flat" cmpd="sng">
                <a:solidFill>
                  <a:schemeClr val="dk1"/>
                </a:solidFill>
                <a:prstDash val="solid"/>
                <a:round/>
                <a:headEnd type="none" w="sm" len="sm"/>
                <a:tailEnd type="none" w="sm" len="sm"/>
              </a:ln>
            </p:spPr>
          </p:cxnSp>
        </p:grpSp>
        <p:sp>
          <p:nvSpPr>
            <p:cNvPr id="672" name="Google Shape;672;p57"/>
            <p:cNvSpPr/>
            <p:nvPr/>
          </p:nvSpPr>
          <p:spPr>
            <a:xfrm>
              <a:off x="8840400" y="698500"/>
              <a:ext cx="734700" cy="7347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73"/>
        <p:cNvGrpSpPr/>
        <p:nvPr/>
      </p:nvGrpSpPr>
      <p:grpSpPr>
        <a:xfrm>
          <a:off x="0" y="0"/>
          <a:ext cx="0" cy="0"/>
          <a:chOff x="0" y="0"/>
          <a:chExt cx="0" cy="0"/>
        </a:xfrm>
      </p:grpSpPr>
      <p:sp>
        <p:nvSpPr>
          <p:cNvPr id="674" name="Google Shape;674;p58"/>
          <p:cNvSpPr txBox="1">
            <a:spLocks noGrp="1"/>
          </p:cNvSpPr>
          <p:nvPr>
            <p:ph type="title"/>
          </p:nvPr>
        </p:nvSpPr>
        <p:spPr>
          <a:xfrm>
            <a:off x="2317950" y="1307100"/>
            <a:ext cx="4508100" cy="25293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4000"/>
              <a:buNone/>
              <a:defRPr sz="4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grpSp>
        <p:nvGrpSpPr>
          <p:cNvPr id="675" name="Google Shape;675;p58"/>
          <p:cNvGrpSpPr/>
          <p:nvPr/>
        </p:nvGrpSpPr>
        <p:grpSpPr>
          <a:xfrm>
            <a:off x="288428" y="-275881"/>
            <a:ext cx="9293069" cy="5225935"/>
            <a:chOff x="288428" y="-275881"/>
            <a:chExt cx="9293069" cy="5225935"/>
          </a:xfrm>
        </p:grpSpPr>
        <p:grpSp>
          <p:nvGrpSpPr>
            <p:cNvPr id="676" name="Google Shape;676;p58"/>
            <p:cNvGrpSpPr/>
            <p:nvPr/>
          </p:nvGrpSpPr>
          <p:grpSpPr>
            <a:xfrm>
              <a:off x="288428" y="4604006"/>
              <a:ext cx="346044" cy="346044"/>
              <a:chOff x="855153" y="4553306"/>
              <a:chExt cx="346044" cy="346044"/>
            </a:xfrm>
          </p:grpSpPr>
          <p:grpSp>
            <p:nvGrpSpPr>
              <p:cNvPr id="677" name="Google Shape;677;p58"/>
              <p:cNvGrpSpPr/>
              <p:nvPr/>
            </p:nvGrpSpPr>
            <p:grpSpPr>
              <a:xfrm>
                <a:off x="905847" y="4604000"/>
                <a:ext cx="244655" cy="244655"/>
                <a:chOff x="3191725" y="206650"/>
                <a:chExt cx="734700" cy="734700"/>
              </a:xfrm>
            </p:grpSpPr>
            <p:cxnSp>
              <p:nvCxnSpPr>
                <p:cNvPr id="678" name="Google Shape;678;p58"/>
                <p:cNvCxnSpPr/>
                <p:nvPr/>
              </p:nvCxnSpPr>
              <p:spPr>
                <a:xfrm>
                  <a:off x="3191725" y="206650"/>
                  <a:ext cx="734700" cy="734700"/>
                </a:xfrm>
                <a:prstGeom prst="straightConnector1">
                  <a:avLst/>
                </a:prstGeom>
                <a:noFill/>
                <a:ln w="9525" cap="rnd" cmpd="sng">
                  <a:solidFill>
                    <a:schemeClr val="dk1"/>
                  </a:solidFill>
                  <a:prstDash val="solid"/>
                  <a:round/>
                  <a:headEnd type="none" w="sm" len="sm"/>
                  <a:tailEnd type="none" w="sm" len="sm"/>
                </a:ln>
              </p:spPr>
            </p:cxnSp>
            <p:cxnSp>
              <p:nvCxnSpPr>
                <p:cNvPr id="679" name="Google Shape;679;p58"/>
                <p:cNvCxnSpPr/>
                <p:nvPr/>
              </p:nvCxnSpPr>
              <p:spPr>
                <a:xfrm rot="5400000">
                  <a:off x="3191725" y="206650"/>
                  <a:ext cx="734700" cy="734700"/>
                </a:xfrm>
                <a:prstGeom prst="straightConnector1">
                  <a:avLst/>
                </a:prstGeom>
                <a:noFill/>
                <a:ln w="9525" cap="rnd" cmpd="sng">
                  <a:solidFill>
                    <a:schemeClr val="dk1"/>
                  </a:solidFill>
                  <a:prstDash val="solid"/>
                  <a:round/>
                  <a:headEnd type="none" w="sm" len="sm"/>
                  <a:tailEnd type="none" w="sm" len="sm"/>
                </a:ln>
              </p:spPr>
            </p:cxnSp>
          </p:grpSp>
          <p:grpSp>
            <p:nvGrpSpPr>
              <p:cNvPr id="680" name="Google Shape;680;p58"/>
              <p:cNvGrpSpPr/>
              <p:nvPr/>
            </p:nvGrpSpPr>
            <p:grpSpPr>
              <a:xfrm rot="2700000">
                <a:off x="905830" y="4603983"/>
                <a:ext cx="244690" cy="244690"/>
                <a:chOff x="3191725" y="206650"/>
                <a:chExt cx="734700" cy="734700"/>
              </a:xfrm>
            </p:grpSpPr>
            <p:cxnSp>
              <p:nvCxnSpPr>
                <p:cNvPr id="681" name="Google Shape;681;p58"/>
                <p:cNvCxnSpPr/>
                <p:nvPr/>
              </p:nvCxnSpPr>
              <p:spPr>
                <a:xfrm>
                  <a:off x="3191725" y="206650"/>
                  <a:ext cx="734700" cy="734700"/>
                </a:xfrm>
                <a:prstGeom prst="straightConnector1">
                  <a:avLst/>
                </a:prstGeom>
                <a:noFill/>
                <a:ln w="9525" cap="rnd" cmpd="sng">
                  <a:solidFill>
                    <a:schemeClr val="dk1"/>
                  </a:solidFill>
                  <a:prstDash val="solid"/>
                  <a:round/>
                  <a:headEnd type="none" w="sm" len="sm"/>
                  <a:tailEnd type="none" w="sm" len="sm"/>
                </a:ln>
              </p:spPr>
            </p:cxnSp>
            <p:cxnSp>
              <p:nvCxnSpPr>
                <p:cNvPr id="682" name="Google Shape;682;p58"/>
                <p:cNvCxnSpPr/>
                <p:nvPr/>
              </p:nvCxnSpPr>
              <p:spPr>
                <a:xfrm rot="5400000">
                  <a:off x="3191725" y="206650"/>
                  <a:ext cx="734700" cy="734700"/>
                </a:xfrm>
                <a:prstGeom prst="straightConnector1">
                  <a:avLst/>
                </a:prstGeom>
                <a:noFill/>
                <a:ln w="9525" cap="rnd" cmpd="sng">
                  <a:solidFill>
                    <a:schemeClr val="dk1"/>
                  </a:solidFill>
                  <a:prstDash val="solid"/>
                  <a:round/>
                  <a:headEnd type="none" w="sm" len="sm"/>
                  <a:tailEnd type="none" w="sm" len="sm"/>
                </a:ln>
              </p:spPr>
            </p:cxnSp>
          </p:grpSp>
        </p:grpSp>
        <p:sp>
          <p:nvSpPr>
            <p:cNvPr id="683" name="Google Shape;683;p58"/>
            <p:cNvSpPr/>
            <p:nvPr/>
          </p:nvSpPr>
          <p:spPr>
            <a:xfrm rot="10800000" flipH="1">
              <a:off x="7459500" y="-52278"/>
              <a:ext cx="1684500" cy="4287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84" name="Google Shape;684;p58"/>
            <p:cNvGrpSpPr/>
            <p:nvPr/>
          </p:nvGrpSpPr>
          <p:grpSpPr>
            <a:xfrm rot="5400000" flipH="1">
              <a:off x="8232648" y="-882420"/>
              <a:ext cx="742310" cy="1955388"/>
              <a:chOff x="8239923" y="76200"/>
              <a:chExt cx="742310" cy="1955388"/>
            </a:xfrm>
          </p:grpSpPr>
          <p:sp>
            <p:nvSpPr>
              <p:cNvPr id="685" name="Google Shape;685;p58"/>
              <p:cNvSpPr/>
              <p:nvPr/>
            </p:nvSpPr>
            <p:spPr>
              <a:xfrm>
                <a:off x="8239923"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58"/>
              <p:cNvSpPr/>
              <p:nvPr/>
            </p:nvSpPr>
            <p:spPr>
              <a:xfrm>
                <a:off x="8416126"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58"/>
              <p:cNvSpPr/>
              <p:nvPr/>
            </p:nvSpPr>
            <p:spPr>
              <a:xfrm>
                <a:off x="8592328"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58"/>
              <p:cNvSpPr/>
              <p:nvPr/>
            </p:nvSpPr>
            <p:spPr>
              <a:xfrm>
                <a:off x="8768531"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58"/>
              <p:cNvSpPr/>
              <p:nvPr/>
            </p:nvSpPr>
            <p:spPr>
              <a:xfrm>
                <a:off x="8944733"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58"/>
              <p:cNvSpPr/>
              <p:nvPr/>
            </p:nvSpPr>
            <p:spPr>
              <a:xfrm>
                <a:off x="8239923"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58"/>
              <p:cNvSpPr/>
              <p:nvPr/>
            </p:nvSpPr>
            <p:spPr>
              <a:xfrm>
                <a:off x="8416126"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58"/>
              <p:cNvSpPr/>
              <p:nvPr/>
            </p:nvSpPr>
            <p:spPr>
              <a:xfrm>
                <a:off x="8592328"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58"/>
              <p:cNvSpPr/>
              <p:nvPr/>
            </p:nvSpPr>
            <p:spPr>
              <a:xfrm>
                <a:off x="8768531"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58"/>
              <p:cNvSpPr/>
              <p:nvPr/>
            </p:nvSpPr>
            <p:spPr>
              <a:xfrm>
                <a:off x="8944733"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58"/>
              <p:cNvSpPr/>
              <p:nvPr/>
            </p:nvSpPr>
            <p:spPr>
              <a:xfrm>
                <a:off x="8239923"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58"/>
              <p:cNvSpPr/>
              <p:nvPr/>
            </p:nvSpPr>
            <p:spPr>
              <a:xfrm>
                <a:off x="8416126"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58"/>
              <p:cNvSpPr/>
              <p:nvPr/>
            </p:nvSpPr>
            <p:spPr>
              <a:xfrm>
                <a:off x="8592328"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58"/>
              <p:cNvSpPr/>
              <p:nvPr/>
            </p:nvSpPr>
            <p:spPr>
              <a:xfrm>
                <a:off x="8768531"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58"/>
              <p:cNvSpPr/>
              <p:nvPr/>
            </p:nvSpPr>
            <p:spPr>
              <a:xfrm>
                <a:off x="8944733"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58"/>
              <p:cNvSpPr/>
              <p:nvPr/>
            </p:nvSpPr>
            <p:spPr>
              <a:xfrm>
                <a:off x="8239923"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58"/>
              <p:cNvSpPr/>
              <p:nvPr/>
            </p:nvSpPr>
            <p:spPr>
              <a:xfrm>
                <a:off x="8416126"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58"/>
              <p:cNvSpPr/>
              <p:nvPr/>
            </p:nvSpPr>
            <p:spPr>
              <a:xfrm>
                <a:off x="8592328"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58"/>
              <p:cNvSpPr/>
              <p:nvPr/>
            </p:nvSpPr>
            <p:spPr>
              <a:xfrm>
                <a:off x="8768531"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58"/>
              <p:cNvSpPr/>
              <p:nvPr/>
            </p:nvSpPr>
            <p:spPr>
              <a:xfrm>
                <a:off x="8944733"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58"/>
              <p:cNvSpPr/>
              <p:nvPr/>
            </p:nvSpPr>
            <p:spPr>
              <a:xfrm>
                <a:off x="8239923"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58"/>
              <p:cNvSpPr/>
              <p:nvPr/>
            </p:nvSpPr>
            <p:spPr>
              <a:xfrm>
                <a:off x="8416126"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58"/>
              <p:cNvSpPr/>
              <p:nvPr/>
            </p:nvSpPr>
            <p:spPr>
              <a:xfrm>
                <a:off x="8592328"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58"/>
              <p:cNvSpPr/>
              <p:nvPr/>
            </p:nvSpPr>
            <p:spPr>
              <a:xfrm>
                <a:off x="8768531"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58"/>
              <p:cNvSpPr/>
              <p:nvPr/>
            </p:nvSpPr>
            <p:spPr>
              <a:xfrm>
                <a:off x="8944733"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58"/>
              <p:cNvSpPr/>
              <p:nvPr/>
            </p:nvSpPr>
            <p:spPr>
              <a:xfrm>
                <a:off x="8239923"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58"/>
              <p:cNvSpPr/>
              <p:nvPr/>
            </p:nvSpPr>
            <p:spPr>
              <a:xfrm>
                <a:off x="8416126"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58"/>
              <p:cNvSpPr/>
              <p:nvPr/>
            </p:nvSpPr>
            <p:spPr>
              <a:xfrm>
                <a:off x="8592328"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58"/>
              <p:cNvSpPr/>
              <p:nvPr/>
            </p:nvSpPr>
            <p:spPr>
              <a:xfrm>
                <a:off x="8768531"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58"/>
              <p:cNvSpPr/>
              <p:nvPr/>
            </p:nvSpPr>
            <p:spPr>
              <a:xfrm>
                <a:off x="8944733"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58"/>
              <p:cNvSpPr/>
              <p:nvPr/>
            </p:nvSpPr>
            <p:spPr>
              <a:xfrm>
                <a:off x="8239923"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58"/>
              <p:cNvSpPr/>
              <p:nvPr/>
            </p:nvSpPr>
            <p:spPr>
              <a:xfrm>
                <a:off x="8416126"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58"/>
              <p:cNvSpPr/>
              <p:nvPr/>
            </p:nvSpPr>
            <p:spPr>
              <a:xfrm>
                <a:off x="8592328"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58"/>
              <p:cNvSpPr/>
              <p:nvPr/>
            </p:nvSpPr>
            <p:spPr>
              <a:xfrm>
                <a:off x="8768531"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58"/>
              <p:cNvSpPr/>
              <p:nvPr/>
            </p:nvSpPr>
            <p:spPr>
              <a:xfrm>
                <a:off x="8944733"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58"/>
              <p:cNvSpPr/>
              <p:nvPr/>
            </p:nvSpPr>
            <p:spPr>
              <a:xfrm>
                <a:off x="8239923"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58"/>
              <p:cNvSpPr/>
              <p:nvPr/>
            </p:nvSpPr>
            <p:spPr>
              <a:xfrm>
                <a:off x="8416126"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58"/>
              <p:cNvSpPr/>
              <p:nvPr/>
            </p:nvSpPr>
            <p:spPr>
              <a:xfrm>
                <a:off x="8592328"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58"/>
              <p:cNvSpPr/>
              <p:nvPr/>
            </p:nvSpPr>
            <p:spPr>
              <a:xfrm>
                <a:off x="8768531"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58"/>
              <p:cNvSpPr/>
              <p:nvPr/>
            </p:nvSpPr>
            <p:spPr>
              <a:xfrm>
                <a:off x="8944733"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25" name="Google Shape;725;p58"/>
            <p:cNvGrpSpPr/>
            <p:nvPr/>
          </p:nvGrpSpPr>
          <p:grpSpPr>
            <a:xfrm>
              <a:off x="8469359" y="3346117"/>
              <a:ext cx="633000" cy="1603937"/>
              <a:chOff x="713225" y="3202463"/>
              <a:chExt cx="633000" cy="1603937"/>
            </a:xfrm>
          </p:grpSpPr>
          <p:sp>
            <p:nvSpPr>
              <p:cNvPr id="726" name="Google Shape;726;p58"/>
              <p:cNvSpPr/>
              <p:nvPr/>
            </p:nvSpPr>
            <p:spPr>
              <a:xfrm>
                <a:off x="713225" y="4173400"/>
                <a:ext cx="633000" cy="633000"/>
              </a:xfrm>
              <a:prstGeom prst="pie">
                <a:avLst>
                  <a:gd name="adj1" fmla="val 0"/>
                  <a:gd name="adj2" fmla="val 10780269"/>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58"/>
              <p:cNvSpPr/>
              <p:nvPr/>
            </p:nvSpPr>
            <p:spPr>
              <a:xfrm>
                <a:off x="713225" y="3687931"/>
                <a:ext cx="633000" cy="633000"/>
              </a:xfrm>
              <a:prstGeom prst="pie">
                <a:avLst>
                  <a:gd name="adj1" fmla="val 0"/>
                  <a:gd name="adj2" fmla="val 10780269"/>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58"/>
              <p:cNvSpPr/>
              <p:nvPr/>
            </p:nvSpPr>
            <p:spPr>
              <a:xfrm>
                <a:off x="713225" y="3202463"/>
                <a:ext cx="633000" cy="633000"/>
              </a:xfrm>
              <a:prstGeom prst="pie">
                <a:avLst>
                  <a:gd name="adj1" fmla="val 0"/>
                  <a:gd name="adj2" fmla="val 10780269"/>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9"/>
        <p:cNvGrpSpPr/>
        <p:nvPr/>
      </p:nvGrpSpPr>
      <p:grpSpPr>
        <a:xfrm>
          <a:off x="0" y="0"/>
          <a:ext cx="0" cy="0"/>
          <a:chOff x="0" y="0"/>
          <a:chExt cx="0" cy="0"/>
        </a:xfrm>
      </p:grpSpPr>
      <p:sp>
        <p:nvSpPr>
          <p:cNvPr id="730" name="Google Shape;730;p59"/>
          <p:cNvSpPr txBox="1">
            <a:spLocks noGrp="1"/>
          </p:cNvSpPr>
          <p:nvPr>
            <p:ph type="title"/>
          </p:nvPr>
        </p:nvSpPr>
        <p:spPr>
          <a:xfrm>
            <a:off x="2135550" y="1189100"/>
            <a:ext cx="4872900" cy="1964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731" name="Google Shape;731;p59"/>
          <p:cNvSpPr txBox="1">
            <a:spLocks noGrp="1"/>
          </p:cNvSpPr>
          <p:nvPr>
            <p:ph type="subTitle" idx="1"/>
          </p:nvPr>
        </p:nvSpPr>
        <p:spPr>
          <a:xfrm>
            <a:off x="2135550" y="3153500"/>
            <a:ext cx="4872900" cy="671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grpSp>
        <p:nvGrpSpPr>
          <p:cNvPr id="732" name="Google Shape;732;p59"/>
          <p:cNvGrpSpPr/>
          <p:nvPr/>
        </p:nvGrpSpPr>
        <p:grpSpPr>
          <a:xfrm>
            <a:off x="-1089300" y="0"/>
            <a:ext cx="10233175" cy="5446240"/>
            <a:chOff x="-1089300" y="0"/>
            <a:chExt cx="10233175" cy="5446240"/>
          </a:xfrm>
        </p:grpSpPr>
        <p:grpSp>
          <p:nvGrpSpPr>
            <p:cNvPr id="733" name="Google Shape;733;p59"/>
            <p:cNvGrpSpPr/>
            <p:nvPr/>
          </p:nvGrpSpPr>
          <p:grpSpPr>
            <a:xfrm flipH="1">
              <a:off x="8430775" y="0"/>
              <a:ext cx="713100" cy="713100"/>
              <a:chOff x="0" y="0"/>
              <a:chExt cx="713100" cy="713100"/>
            </a:xfrm>
          </p:grpSpPr>
          <p:sp>
            <p:nvSpPr>
              <p:cNvPr id="734" name="Google Shape;734;p59"/>
              <p:cNvSpPr/>
              <p:nvPr/>
            </p:nvSpPr>
            <p:spPr>
              <a:xfrm>
                <a:off x="0" y="0"/>
                <a:ext cx="461700" cy="461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59"/>
              <p:cNvSpPr/>
              <p:nvPr/>
            </p:nvSpPr>
            <p:spPr>
              <a:xfrm>
                <a:off x="461700" y="461700"/>
                <a:ext cx="251400" cy="251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6" name="Google Shape;736;p59"/>
            <p:cNvGrpSpPr/>
            <p:nvPr/>
          </p:nvGrpSpPr>
          <p:grpSpPr>
            <a:xfrm rot="-5400000">
              <a:off x="88075" y="3534165"/>
              <a:ext cx="734700" cy="3089450"/>
              <a:chOff x="8599350" y="-558750"/>
              <a:chExt cx="734700" cy="3089450"/>
            </a:xfrm>
          </p:grpSpPr>
          <p:cxnSp>
            <p:nvCxnSpPr>
              <p:cNvPr id="737" name="Google Shape;737;p59"/>
              <p:cNvCxnSpPr/>
              <p:nvPr/>
            </p:nvCxnSpPr>
            <p:spPr>
              <a:xfrm rot="5400000">
                <a:off x="8599350" y="-558750"/>
                <a:ext cx="734700" cy="734700"/>
              </a:xfrm>
              <a:prstGeom prst="straightConnector1">
                <a:avLst/>
              </a:prstGeom>
              <a:noFill/>
              <a:ln w="9525" cap="flat" cmpd="sng">
                <a:solidFill>
                  <a:schemeClr val="dk1"/>
                </a:solidFill>
                <a:prstDash val="solid"/>
                <a:round/>
                <a:headEnd type="none" w="sm" len="sm"/>
                <a:tailEnd type="none" w="sm" len="sm"/>
              </a:ln>
            </p:spPr>
          </p:cxnSp>
          <p:cxnSp>
            <p:nvCxnSpPr>
              <p:cNvPr id="738" name="Google Shape;738;p59"/>
              <p:cNvCxnSpPr/>
              <p:nvPr/>
            </p:nvCxnSpPr>
            <p:spPr>
              <a:xfrm rot="5400000">
                <a:off x="8599350" y="-264700"/>
                <a:ext cx="734700" cy="734700"/>
              </a:xfrm>
              <a:prstGeom prst="straightConnector1">
                <a:avLst/>
              </a:prstGeom>
              <a:noFill/>
              <a:ln w="9525" cap="flat" cmpd="sng">
                <a:solidFill>
                  <a:schemeClr val="dk1"/>
                </a:solidFill>
                <a:prstDash val="solid"/>
                <a:round/>
                <a:headEnd type="none" w="sm" len="sm"/>
                <a:tailEnd type="none" w="sm" len="sm"/>
              </a:ln>
            </p:spPr>
          </p:cxnSp>
          <p:cxnSp>
            <p:nvCxnSpPr>
              <p:cNvPr id="739" name="Google Shape;739;p59"/>
              <p:cNvCxnSpPr/>
              <p:nvPr/>
            </p:nvCxnSpPr>
            <p:spPr>
              <a:xfrm rot="5400000">
                <a:off x="8599350" y="29350"/>
                <a:ext cx="734700" cy="734700"/>
              </a:xfrm>
              <a:prstGeom prst="straightConnector1">
                <a:avLst/>
              </a:prstGeom>
              <a:noFill/>
              <a:ln w="9525" cap="flat" cmpd="sng">
                <a:solidFill>
                  <a:schemeClr val="dk1"/>
                </a:solidFill>
                <a:prstDash val="solid"/>
                <a:round/>
                <a:headEnd type="none" w="sm" len="sm"/>
                <a:tailEnd type="none" w="sm" len="sm"/>
              </a:ln>
            </p:spPr>
          </p:cxnSp>
          <p:cxnSp>
            <p:nvCxnSpPr>
              <p:cNvPr id="740" name="Google Shape;740;p59"/>
              <p:cNvCxnSpPr/>
              <p:nvPr/>
            </p:nvCxnSpPr>
            <p:spPr>
              <a:xfrm rot="5400000">
                <a:off x="8599350" y="323400"/>
                <a:ext cx="734700" cy="734700"/>
              </a:xfrm>
              <a:prstGeom prst="straightConnector1">
                <a:avLst/>
              </a:prstGeom>
              <a:noFill/>
              <a:ln w="9525" cap="flat" cmpd="sng">
                <a:solidFill>
                  <a:schemeClr val="dk1"/>
                </a:solidFill>
                <a:prstDash val="solid"/>
                <a:round/>
                <a:headEnd type="none" w="sm" len="sm"/>
                <a:tailEnd type="none" w="sm" len="sm"/>
              </a:ln>
            </p:spPr>
          </p:cxnSp>
          <p:cxnSp>
            <p:nvCxnSpPr>
              <p:cNvPr id="741" name="Google Shape;741;p59"/>
              <p:cNvCxnSpPr/>
              <p:nvPr/>
            </p:nvCxnSpPr>
            <p:spPr>
              <a:xfrm rot="5400000">
                <a:off x="8599350" y="617450"/>
                <a:ext cx="734700" cy="734700"/>
              </a:xfrm>
              <a:prstGeom prst="straightConnector1">
                <a:avLst/>
              </a:prstGeom>
              <a:noFill/>
              <a:ln w="9525" cap="flat" cmpd="sng">
                <a:solidFill>
                  <a:schemeClr val="dk1"/>
                </a:solidFill>
                <a:prstDash val="solid"/>
                <a:round/>
                <a:headEnd type="none" w="sm" len="sm"/>
                <a:tailEnd type="none" w="sm" len="sm"/>
              </a:ln>
            </p:spPr>
          </p:cxnSp>
          <p:cxnSp>
            <p:nvCxnSpPr>
              <p:cNvPr id="742" name="Google Shape;742;p59"/>
              <p:cNvCxnSpPr/>
              <p:nvPr/>
            </p:nvCxnSpPr>
            <p:spPr>
              <a:xfrm rot="5400000">
                <a:off x="8599350" y="911500"/>
                <a:ext cx="734700" cy="734700"/>
              </a:xfrm>
              <a:prstGeom prst="straightConnector1">
                <a:avLst/>
              </a:prstGeom>
              <a:noFill/>
              <a:ln w="9525" cap="flat" cmpd="sng">
                <a:solidFill>
                  <a:schemeClr val="dk1"/>
                </a:solidFill>
                <a:prstDash val="solid"/>
                <a:round/>
                <a:headEnd type="none" w="sm" len="sm"/>
                <a:tailEnd type="none" w="sm" len="sm"/>
              </a:ln>
            </p:spPr>
          </p:cxnSp>
          <p:cxnSp>
            <p:nvCxnSpPr>
              <p:cNvPr id="743" name="Google Shape;743;p59"/>
              <p:cNvCxnSpPr/>
              <p:nvPr/>
            </p:nvCxnSpPr>
            <p:spPr>
              <a:xfrm rot="5400000">
                <a:off x="8599350" y="1205550"/>
                <a:ext cx="734700" cy="734700"/>
              </a:xfrm>
              <a:prstGeom prst="straightConnector1">
                <a:avLst/>
              </a:prstGeom>
              <a:noFill/>
              <a:ln w="9525" cap="flat" cmpd="sng">
                <a:solidFill>
                  <a:schemeClr val="dk1"/>
                </a:solidFill>
                <a:prstDash val="solid"/>
                <a:round/>
                <a:headEnd type="none" w="sm" len="sm"/>
                <a:tailEnd type="none" w="sm" len="sm"/>
              </a:ln>
            </p:spPr>
          </p:cxnSp>
          <p:cxnSp>
            <p:nvCxnSpPr>
              <p:cNvPr id="744" name="Google Shape;744;p59"/>
              <p:cNvCxnSpPr/>
              <p:nvPr/>
            </p:nvCxnSpPr>
            <p:spPr>
              <a:xfrm rot="5400000">
                <a:off x="8599350" y="1499600"/>
                <a:ext cx="734700" cy="734700"/>
              </a:xfrm>
              <a:prstGeom prst="straightConnector1">
                <a:avLst/>
              </a:prstGeom>
              <a:noFill/>
              <a:ln w="9525" cap="flat" cmpd="sng">
                <a:solidFill>
                  <a:schemeClr val="dk1"/>
                </a:solidFill>
                <a:prstDash val="solid"/>
                <a:round/>
                <a:headEnd type="none" w="sm" len="sm"/>
                <a:tailEnd type="none" w="sm" len="sm"/>
              </a:ln>
            </p:spPr>
          </p:cxnSp>
          <p:cxnSp>
            <p:nvCxnSpPr>
              <p:cNvPr id="745" name="Google Shape;745;p59"/>
              <p:cNvCxnSpPr/>
              <p:nvPr/>
            </p:nvCxnSpPr>
            <p:spPr>
              <a:xfrm rot="5400000">
                <a:off x="8599350" y="1793650"/>
                <a:ext cx="734700" cy="734700"/>
              </a:xfrm>
              <a:prstGeom prst="straightConnector1">
                <a:avLst/>
              </a:prstGeom>
              <a:noFill/>
              <a:ln w="9525" cap="flat" cmpd="sng">
                <a:solidFill>
                  <a:schemeClr val="dk1"/>
                </a:solidFill>
                <a:prstDash val="solid"/>
                <a:round/>
                <a:headEnd type="none" w="sm" len="sm"/>
                <a:tailEnd type="none" w="sm" len="sm"/>
              </a:ln>
            </p:spPr>
          </p:cxnSp>
          <p:cxnSp>
            <p:nvCxnSpPr>
              <p:cNvPr id="746" name="Google Shape;746;p59"/>
              <p:cNvCxnSpPr/>
              <p:nvPr/>
            </p:nvCxnSpPr>
            <p:spPr>
              <a:xfrm flipH="1">
                <a:off x="8890175" y="2095075"/>
                <a:ext cx="435600" cy="435600"/>
              </a:xfrm>
              <a:prstGeom prst="straightConnector1">
                <a:avLst/>
              </a:prstGeom>
              <a:noFill/>
              <a:ln w="9525" cap="flat" cmpd="sng">
                <a:solidFill>
                  <a:schemeClr val="dk1"/>
                </a:solidFill>
                <a:prstDash val="solid"/>
                <a:round/>
                <a:headEnd type="none" w="sm" len="sm"/>
                <a:tailEnd type="none" w="sm" len="sm"/>
              </a:ln>
            </p:spPr>
          </p:cxnSp>
          <p:cxnSp>
            <p:nvCxnSpPr>
              <p:cNvPr id="747" name="Google Shape;747;p59"/>
              <p:cNvCxnSpPr/>
              <p:nvPr/>
            </p:nvCxnSpPr>
            <p:spPr>
              <a:xfrm flipH="1">
                <a:off x="9184975" y="2391800"/>
                <a:ext cx="138900" cy="138900"/>
              </a:xfrm>
              <a:prstGeom prst="straightConnector1">
                <a:avLst/>
              </a:prstGeom>
              <a:noFill/>
              <a:ln w="9525" cap="flat" cmpd="sng">
                <a:solidFill>
                  <a:schemeClr val="dk1"/>
                </a:solidFill>
                <a:prstDash val="solid"/>
                <a:round/>
                <a:headEnd type="none" w="sm" len="sm"/>
                <a:tailEnd type="none" w="sm" len="sm"/>
              </a:ln>
            </p:spPr>
          </p:cxnSp>
        </p:grpSp>
        <p:grpSp>
          <p:nvGrpSpPr>
            <p:cNvPr id="748" name="Google Shape;748;p59"/>
            <p:cNvGrpSpPr/>
            <p:nvPr/>
          </p:nvGrpSpPr>
          <p:grpSpPr>
            <a:xfrm rot="10800000">
              <a:off x="-378550" y="183188"/>
              <a:ext cx="696600" cy="1866250"/>
              <a:chOff x="-321525" y="1497000"/>
              <a:chExt cx="696600" cy="1866250"/>
            </a:xfrm>
          </p:grpSpPr>
          <p:sp>
            <p:nvSpPr>
              <p:cNvPr id="749" name="Google Shape;749;p59"/>
              <p:cNvSpPr/>
              <p:nvPr/>
            </p:nvSpPr>
            <p:spPr>
              <a:xfrm>
                <a:off x="-321525" y="2081825"/>
                <a:ext cx="696600" cy="6966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59"/>
              <p:cNvSpPr/>
              <p:nvPr/>
            </p:nvSpPr>
            <p:spPr>
              <a:xfrm>
                <a:off x="-167025" y="1497000"/>
                <a:ext cx="387600" cy="387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59"/>
              <p:cNvSpPr/>
              <p:nvPr/>
            </p:nvSpPr>
            <p:spPr>
              <a:xfrm>
                <a:off x="-167025" y="2975650"/>
                <a:ext cx="387600" cy="387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52"/>
        <p:cNvGrpSpPr/>
        <p:nvPr/>
      </p:nvGrpSpPr>
      <p:grpSpPr>
        <a:xfrm>
          <a:off x="0" y="0"/>
          <a:ext cx="0" cy="0"/>
          <a:chOff x="0" y="0"/>
          <a:chExt cx="0" cy="0"/>
        </a:xfrm>
      </p:grpSpPr>
      <p:sp>
        <p:nvSpPr>
          <p:cNvPr id="753" name="Google Shape;753;p60"/>
          <p:cNvSpPr txBox="1">
            <a:spLocks noGrp="1"/>
          </p:cNvSpPr>
          <p:nvPr>
            <p:ph type="title"/>
          </p:nvPr>
        </p:nvSpPr>
        <p:spPr>
          <a:xfrm>
            <a:off x="720000" y="4014450"/>
            <a:ext cx="7704000" cy="572700"/>
          </a:xfrm>
          <a:prstGeom prst="rect">
            <a:avLst/>
          </a:prstGeom>
          <a:solidFill>
            <a:schemeClr val="lt1"/>
          </a:solid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75"/>
        <p:cNvGrpSpPr/>
        <p:nvPr/>
      </p:nvGrpSpPr>
      <p:grpSpPr>
        <a:xfrm>
          <a:off x="0" y="0"/>
          <a:ext cx="0" cy="0"/>
          <a:chOff x="0" y="0"/>
          <a:chExt cx="0" cy="0"/>
        </a:xfrm>
      </p:grpSpPr>
      <p:sp>
        <p:nvSpPr>
          <p:cNvPr id="76" name="Google Shape;76;p4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grpSp>
        <p:nvGrpSpPr>
          <p:cNvPr id="77" name="Google Shape;77;p43"/>
          <p:cNvGrpSpPr/>
          <p:nvPr/>
        </p:nvGrpSpPr>
        <p:grpSpPr>
          <a:xfrm>
            <a:off x="0" y="-245020"/>
            <a:ext cx="9514100" cy="5162620"/>
            <a:chOff x="0" y="-245020"/>
            <a:chExt cx="9514100" cy="5162620"/>
          </a:xfrm>
        </p:grpSpPr>
        <p:cxnSp>
          <p:nvCxnSpPr>
            <p:cNvPr id="78" name="Google Shape;78;p43"/>
            <p:cNvCxnSpPr/>
            <p:nvPr/>
          </p:nvCxnSpPr>
          <p:spPr>
            <a:xfrm>
              <a:off x="0" y="4917600"/>
              <a:ext cx="3074400" cy="0"/>
            </a:xfrm>
            <a:prstGeom prst="straightConnector1">
              <a:avLst/>
            </a:prstGeom>
            <a:noFill/>
            <a:ln w="9525" cap="flat" cmpd="sng">
              <a:solidFill>
                <a:schemeClr val="dk1"/>
              </a:solidFill>
              <a:prstDash val="solid"/>
              <a:round/>
              <a:headEnd type="none" w="sm" len="sm"/>
              <a:tailEnd type="none" w="sm" len="sm"/>
            </a:ln>
          </p:spPr>
        </p:cxnSp>
        <p:grpSp>
          <p:nvGrpSpPr>
            <p:cNvPr id="79" name="Google Shape;79;p43"/>
            <p:cNvGrpSpPr/>
            <p:nvPr/>
          </p:nvGrpSpPr>
          <p:grpSpPr>
            <a:xfrm>
              <a:off x="8687243" y="-245020"/>
              <a:ext cx="826857" cy="1638283"/>
              <a:chOff x="8618343" y="3421192"/>
              <a:chExt cx="826857" cy="1638283"/>
            </a:xfrm>
          </p:grpSpPr>
          <p:sp>
            <p:nvSpPr>
              <p:cNvPr id="80" name="Google Shape;80;p43"/>
              <p:cNvSpPr/>
              <p:nvPr/>
            </p:nvSpPr>
            <p:spPr>
              <a:xfrm>
                <a:off x="8618400" y="4232675"/>
                <a:ext cx="826800" cy="826800"/>
              </a:xfrm>
              <a:prstGeom prst="blockArc">
                <a:avLst>
                  <a:gd name="adj1" fmla="val 10800000"/>
                  <a:gd name="adj2" fmla="val 21598679"/>
                  <a:gd name="adj3" fmla="val 18535"/>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43"/>
              <p:cNvSpPr/>
              <p:nvPr/>
            </p:nvSpPr>
            <p:spPr>
              <a:xfrm rot="10800000">
                <a:off x="8618343" y="3421192"/>
                <a:ext cx="826800" cy="826800"/>
              </a:xfrm>
              <a:prstGeom prst="blockArc">
                <a:avLst>
                  <a:gd name="adj1" fmla="val 10800000"/>
                  <a:gd name="adj2" fmla="val 21598679"/>
                  <a:gd name="adj3" fmla="val 18535"/>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5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55"/>
        <p:cNvGrpSpPr/>
        <p:nvPr/>
      </p:nvGrpSpPr>
      <p:grpSpPr>
        <a:xfrm>
          <a:off x="0" y="0"/>
          <a:ext cx="0" cy="0"/>
          <a:chOff x="0" y="0"/>
          <a:chExt cx="0" cy="0"/>
        </a:xfrm>
      </p:grpSpPr>
      <p:grpSp>
        <p:nvGrpSpPr>
          <p:cNvPr id="756" name="Google Shape;756;p62"/>
          <p:cNvGrpSpPr/>
          <p:nvPr/>
        </p:nvGrpSpPr>
        <p:grpSpPr>
          <a:xfrm>
            <a:off x="-516359" y="-246275"/>
            <a:ext cx="10744584" cy="5955064"/>
            <a:chOff x="-516359" y="-246275"/>
            <a:chExt cx="10744584" cy="5955064"/>
          </a:xfrm>
        </p:grpSpPr>
        <p:grpSp>
          <p:nvGrpSpPr>
            <p:cNvPr id="757" name="Google Shape;757;p62"/>
            <p:cNvGrpSpPr/>
            <p:nvPr/>
          </p:nvGrpSpPr>
          <p:grpSpPr>
            <a:xfrm>
              <a:off x="-516359" y="4479194"/>
              <a:ext cx="1229595" cy="1229595"/>
              <a:chOff x="-849575" y="3995425"/>
              <a:chExt cx="2211900" cy="2211900"/>
            </a:xfrm>
          </p:grpSpPr>
          <p:sp>
            <p:nvSpPr>
              <p:cNvPr id="758" name="Google Shape;758;p62"/>
              <p:cNvSpPr/>
              <p:nvPr/>
            </p:nvSpPr>
            <p:spPr>
              <a:xfrm>
                <a:off x="-849575" y="3995425"/>
                <a:ext cx="2211900" cy="2211900"/>
              </a:xfrm>
              <a:prstGeom prst="ellipse">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62"/>
              <p:cNvSpPr/>
              <p:nvPr/>
            </p:nvSpPr>
            <p:spPr>
              <a:xfrm>
                <a:off x="-650625" y="4194375"/>
                <a:ext cx="1814100" cy="1814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0" name="Google Shape;760;p62"/>
            <p:cNvGrpSpPr/>
            <p:nvPr/>
          </p:nvGrpSpPr>
          <p:grpSpPr>
            <a:xfrm rot="5400000" flipH="1">
              <a:off x="8316150" y="-1423650"/>
              <a:ext cx="734700" cy="3089450"/>
              <a:chOff x="8599350" y="-558750"/>
              <a:chExt cx="734700" cy="3089450"/>
            </a:xfrm>
          </p:grpSpPr>
          <p:cxnSp>
            <p:nvCxnSpPr>
              <p:cNvPr id="761" name="Google Shape;761;p62"/>
              <p:cNvCxnSpPr/>
              <p:nvPr/>
            </p:nvCxnSpPr>
            <p:spPr>
              <a:xfrm rot="5400000">
                <a:off x="8599350" y="-558750"/>
                <a:ext cx="734700" cy="734700"/>
              </a:xfrm>
              <a:prstGeom prst="straightConnector1">
                <a:avLst/>
              </a:prstGeom>
              <a:noFill/>
              <a:ln w="9525" cap="flat" cmpd="sng">
                <a:solidFill>
                  <a:schemeClr val="dk1"/>
                </a:solidFill>
                <a:prstDash val="solid"/>
                <a:round/>
                <a:headEnd type="none" w="sm" len="sm"/>
                <a:tailEnd type="none" w="sm" len="sm"/>
              </a:ln>
            </p:spPr>
          </p:cxnSp>
          <p:cxnSp>
            <p:nvCxnSpPr>
              <p:cNvPr id="762" name="Google Shape;762;p62"/>
              <p:cNvCxnSpPr/>
              <p:nvPr/>
            </p:nvCxnSpPr>
            <p:spPr>
              <a:xfrm rot="5400000">
                <a:off x="8599350" y="-264700"/>
                <a:ext cx="734700" cy="734700"/>
              </a:xfrm>
              <a:prstGeom prst="straightConnector1">
                <a:avLst/>
              </a:prstGeom>
              <a:noFill/>
              <a:ln w="9525" cap="flat" cmpd="sng">
                <a:solidFill>
                  <a:schemeClr val="dk1"/>
                </a:solidFill>
                <a:prstDash val="solid"/>
                <a:round/>
                <a:headEnd type="none" w="sm" len="sm"/>
                <a:tailEnd type="none" w="sm" len="sm"/>
              </a:ln>
            </p:spPr>
          </p:cxnSp>
          <p:cxnSp>
            <p:nvCxnSpPr>
              <p:cNvPr id="763" name="Google Shape;763;p62"/>
              <p:cNvCxnSpPr/>
              <p:nvPr/>
            </p:nvCxnSpPr>
            <p:spPr>
              <a:xfrm rot="5400000">
                <a:off x="8599350" y="29350"/>
                <a:ext cx="734700" cy="734700"/>
              </a:xfrm>
              <a:prstGeom prst="straightConnector1">
                <a:avLst/>
              </a:prstGeom>
              <a:noFill/>
              <a:ln w="9525" cap="flat" cmpd="sng">
                <a:solidFill>
                  <a:schemeClr val="dk1"/>
                </a:solidFill>
                <a:prstDash val="solid"/>
                <a:round/>
                <a:headEnd type="none" w="sm" len="sm"/>
                <a:tailEnd type="none" w="sm" len="sm"/>
              </a:ln>
            </p:spPr>
          </p:cxnSp>
          <p:cxnSp>
            <p:nvCxnSpPr>
              <p:cNvPr id="764" name="Google Shape;764;p62"/>
              <p:cNvCxnSpPr/>
              <p:nvPr/>
            </p:nvCxnSpPr>
            <p:spPr>
              <a:xfrm rot="5400000">
                <a:off x="8599350" y="323400"/>
                <a:ext cx="734700" cy="734700"/>
              </a:xfrm>
              <a:prstGeom prst="straightConnector1">
                <a:avLst/>
              </a:prstGeom>
              <a:noFill/>
              <a:ln w="9525" cap="flat" cmpd="sng">
                <a:solidFill>
                  <a:schemeClr val="dk1"/>
                </a:solidFill>
                <a:prstDash val="solid"/>
                <a:round/>
                <a:headEnd type="none" w="sm" len="sm"/>
                <a:tailEnd type="none" w="sm" len="sm"/>
              </a:ln>
            </p:spPr>
          </p:cxnSp>
          <p:cxnSp>
            <p:nvCxnSpPr>
              <p:cNvPr id="765" name="Google Shape;765;p62"/>
              <p:cNvCxnSpPr/>
              <p:nvPr/>
            </p:nvCxnSpPr>
            <p:spPr>
              <a:xfrm rot="5400000">
                <a:off x="8599350" y="617450"/>
                <a:ext cx="734700" cy="734700"/>
              </a:xfrm>
              <a:prstGeom prst="straightConnector1">
                <a:avLst/>
              </a:prstGeom>
              <a:noFill/>
              <a:ln w="9525" cap="flat" cmpd="sng">
                <a:solidFill>
                  <a:schemeClr val="dk1"/>
                </a:solidFill>
                <a:prstDash val="solid"/>
                <a:round/>
                <a:headEnd type="none" w="sm" len="sm"/>
                <a:tailEnd type="none" w="sm" len="sm"/>
              </a:ln>
            </p:spPr>
          </p:cxnSp>
          <p:cxnSp>
            <p:nvCxnSpPr>
              <p:cNvPr id="766" name="Google Shape;766;p62"/>
              <p:cNvCxnSpPr/>
              <p:nvPr/>
            </p:nvCxnSpPr>
            <p:spPr>
              <a:xfrm rot="5400000">
                <a:off x="8599350" y="911500"/>
                <a:ext cx="734700" cy="734700"/>
              </a:xfrm>
              <a:prstGeom prst="straightConnector1">
                <a:avLst/>
              </a:prstGeom>
              <a:noFill/>
              <a:ln w="9525" cap="flat" cmpd="sng">
                <a:solidFill>
                  <a:schemeClr val="dk1"/>
                </a:solidFill>
                <a:prstDash val="solid"/>
                <a:round/>
                <a:headEnd type="none" w="sm" len="sm"/>
                <a:tailEnd type="none" w="sm" len="sm"/>
              </a:ln>
            </p:spPr>
          </p:cxnSp>
          <p:cxnSp>
            <p:nvCxnSpPr>
              <p:cNvPr id="767" name="Google Shape;767;p62"/>
              <p:cNvCxnSpPr/>
              <p:nvPr/>
            </p:nvCxnSpPr>
            <p:spPr>
              <a:xfrm rot="5400000">
                <a:off x="8599350" y="1205550"/>
                <a:ext cx="734700" cy="734700"/>
              </a:xfrm>
              <a:prstGeom prst="straightConnector1">
                <a:avLst/>
              </a:prstGeom>
              <a:noFill/>
              <a:ln w="9525" cap="flat" cmpd="sng">
                <a:solidFill>
                  <a:schemeClr val="dk1"/>
                </a:solidFill>
                <a:prstDash val="solid"/>
                <a:round/>
                <a:headEnd type="none" w="sm" len="sm"/>
                <a:tailEnd type="none" w="sm" len="sm"/>
              </a:ln>
            </p:spPr>
          </p:cxnSp>
          <p:cxnSp>
            <p:nvCxnSpPr>
              <p:cNvPr id="768" name="Google Shape;768;p62"/>
              <p:cNvCxnSpPr/>
              <p:nvPr/>
            </p:nvCxnSpPr>
            <p:spPr>
              <a:xfrm rot="5400000">
                <a:off x="8599350" y="1499600"/>
                <a:ext cx="734700" cy="734700"/>
              </a:xfrm>
              <a:prstGeom prst="straightConnector1">
                <a:avLst/>
              </a:prstGeom>
              <a:noFill/>
              <a:ln w="9525" cap="flat" cmpd="sng">
                <a:solidFill>
                  <a:schemeClr val="dk1"/>
                </a:solidFill>
                <a:prstDash val="solid"/>
                <a:round/>
                <a:headEnd type="none" w="sm" len="sm"/>
                <a:tailEnd type="none" w="sm" len="sm"/>
              </a:ln>
            </p:spPr>
          </p:cxnSp>
          <p:cxnSp>
            <p:nvCxnSpPr>
              <p:cNvPr id="769" name="Google Shape;769;p62"/>
              <p:cNvCxnSpPr/>
              <p:nvPr/>
            </p:nvCxnSpPr>
            <p:spPr>
              <a:xfrm rot="5400000">
                <a:off x="8599350" y="1793650"/>
                <a:ext cx="734700" cy="734700"/>
              </a:xfrm>
              <a:prstGeom prst="straightConnector1">
                <a:avLst/>
              </a:prstGeom>
              <a:noFill/>
              <a:ln w="9525" cap="flat" cmpd="sng">
                <a:solidFill>
                  <a:schemeClr val="dk1"/>
                </a:solidFill>
                <a:prstDash val="solid"/>
                <a:round/>
                <a:headEnd type="none" w="sm" len="sm"/>
                <a:tailEnd type="none" w="sm" len="sm"/>
              </a:ln>
            </p:spPr>
          </p:cxnSp>
          <p:cxnSp>
            <p:nvCxnSpPr>
              <p:cNvPr id="770" name="Google Shape;770;p62"/>
              <p:cNvCxnSpPr/>
              <p:nvPr/>
            </p:nvCxnSpPr>
            <p:spPr>
              <a:xfrm flipH="1">
                <a:off x="8890175" y="2095075"/>
                <a:ext cx="435600" cy="435600"/>
              </a:xfrm>
              <a:prstGeom prst="straightConnector1">
                <a:avLst/>
              </a:prstGeom>
              <a:noFill/>
              <a:ln w="9525" cap="flat" cmpd="sng">
                <a:solidFill>
                  <a:schemeClr val="dk1"/>
                </a:solidFill>
                <a:prstDash val="solid"/>
                <a:round/>
                <a:headEnd type="none" w="sm" len="sm"/>
                <a:tailEnd type="none" w="sm" len="sm"/>
              </a:ln>
            </p:spPr>
          </p:cxnSp>
          <p:cxnSp>
            <p:nvCxnSpPr>
              <p:cNvPr id="771" name="Google Shape;771;p62"/>
              <p:cNvCxnSpPr/>
              <p:nvPr/>
            </p:nvCxnSpPr>
            <p:spPr>
              <a:xfrm flipH="1">
                <a:off x="9184975" y="2391800"/>
                <a:ext cx="138900" cy="138900"/>
              </a:xfrm>
              <a:prstGeom prst="straightConnector1">
                <a:avLst/>
              </a:prstGeom>
              <a:noFill/>
              <a:ln w="9525" cap="flat" cmpd="sng">
                <a:solidFill>
                  <a:schemeClr val="dk1"/>
                </a:solidFill>
                <a:prstDash val="solid"/>
                <a:round/>
                <a:headEnd type="none" w="sm" len="sm"/>
                <a:tailEnd type="none" w="sm" len="sm"/>
              </a:ln>
            </p:spPr>
          </p:cxnSp>
        </p:grpSp>
        <p:sp>
          <p:nvSpPr>
            <p:cNvPr id="772" name="Google Shape;772;p62"/>
            <p:cNvSpPr/>
            <p:nvPr/>
          </p:nvSpPr>
          <p:spPr>
            <a:xfrm>
              <a:off x="-377350" y="3556000"/>
              <a:ext cx="734700" cy="734700"/>
            </a:xfrm>
            <a:prstGeom prst="ellipse">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73"/>
        <p:cNvGrpSpPr/>
        <p:nvPr/>
      </p:nvGrpSpPr>
      <p:grpSpPr>
        <a:xfrm>
          <a:off x="0" y="0"/>
          <a:ext cx="0" cy="0"/>
          <a:chOff x="0" y="0"/>
          <a:chExt cx="0" cy="0"/>
        </a:xfrm>
      </p:grpSpPr>
      <p:grpSp>
        <p:nvGrpSpPr>
          <p:cNvPr id="774" name="Google Shape;774;p63"/>
          <p:cNvGrpSpPr/>
          <p:nvPr/>
        </p:nvGrpSpPr>
        <p:grpSpPr>
          <a:xfrm>
            <a:off x="-345025" y="-355950"/>
            <a:ext cx="9898950" cy="5564704"/>
            <a:chOff x="-345025" y="-355950"/>
            <a:chExt cx="9898950" cy="5564704"/>
          </a:xfrm>
        </p:grpSpPr>
        <p:grpSp>
          <p:nvGrpSpPr>
            <p:cNvPr id="775" name="Google Shape;775;p63"/>
            <p:cNvGrpSpPr/>
            <p:nvPr/>
          </p:nvGrpSpPr>
          <p:grpSpPr>
            <a:xfrm>
              <a:off x="0" y="-355950"/>
              <a:ext cx="9553925" cy="5499550"/>
              <a:chOff x="0" y="-355950"/>
              <a:chExt cx="9553925" cy="5499550"/>
            </a:xfrm>
          </p:grpSpPr>
          <p:sp>
            <p:nvSpPr>
              <p:cNvPr id="776" name="Google Shape;776;p63"/>
              <p:cNvSpPr/>
              <p:nvPr/>
            </p:nvSpPr>
            <p:spPr>
              <a:xfrm>
                <a:off x="0" y="0"/>
                <a:ext cx="2158500" cy="2373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77" name="Google Shape;777;p63"/>
              <p:cNvGrpSpPr/>
              <p:nvPr/>
            </p:nvGrpSpPr>
            <p:grpSpPr>
              <a:xfrm>
                <a:off x="228636" y="539500"/>
                <a:ext cx="238800" cy="1170800"/>
                <a:chOff x="474550" y="1146150"/>
                <a:chExt cx="238800" cy="1170800"/>
              </a:xfrm>
            </p:grpSpPr>
            <p:sp>
              <p:nvSpPr>
                <p:cNvPr id="778" name="Google Shape;778;p63"/>
                <p:cNvSpPr/>
                <p:nvPr/>
              </p:nvSpPr>
              <p:spPr>
                <a:xfrm rot="10800000">
                  <a:off x="474550" y="1467617"/>
                  <a:ext cx="238800" cy="2064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63"/>
                <p:cNvSpPr/>
                <p:nvPr/>
              </p:nvSpPr>
              <p:spPr>
                <a:xfrm rot="10800000">
                  <a:off x="474550" y="1789083"/>
                  <a:ext cx="238800" cy="206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63"/>
                <p:cNvSpPr/>
                <p:nvPr/>
              </p:nvSpPr>
              <p:spPr>
                <a:xfrm rot="10800000">
                  <a:off x="474550" y="2110550"/>
                  <a:ext cx="238800" cy="206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63"/>
                <p:cNvSpPr/>
                <p:nvPr/>
              </p:nvSpPr>
              <p:spPr>
                <a:xfrm rot="10800000">
                  <a:off x="474550" y="1146150"/>
                  <a:ext cx="238800" cy="206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2" name="Google Shape;782;p63"/>
              <p:cNvGrpSpPr/>
              <p:nvPr/>
            </p:nvGrpSpPr>
            <p:grpSpPr>
              <a:xfrm rot="10800000">
                <a:off x="8430775" y="4430500"/>
                <a:ext cx="713100" cy="713100"/>
                <a:chOff x="0" y="0"/>
                <a:chExt cx="713100" cy="713100"/>
              </a:xfrm>
            </p:grpSpPr>
            <p:sp>
              <p:nvSpPr>
                <p:cNvPr id="783" name="Google Shape;783;p63"/>
                <p:cNvSpPr/>
                <p:nvPr/>
              </p:nvSpPr>
              <p:spPr>
                <a:xfrm>
                  <a:off x="0" y="0"/>
                  <a:ext cx="461700" cy="461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63"/>
                <p:cNvSpPr/>
                <p:nvPr/>
              </p:nvSpPr>
              <p:spPr>
                <a:xfrm>
                  <a:off x="461700" y="461700"/>
                  <a:ext cx="251400" cy="251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85" name="Google Shape;785;p63"/>
              <p:cNvSpPr/>
              <p:nvPr/>
            </p:nvSpPr>
            <p:spPr>
              <a:xfrm>
                <a:off x="8604725" y="-355950"/>
                <a:ext cx="949200" cy="9492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6" name="Google Shape;786;p63"/>
            <p:cNvGrpSpPr/>
            <p:nvPr/>
          </p:nvGrpSpPr>
          <p:grpSpPr>
            <a:xfrm>
              <a:off x="-345025" y="4604002"/>
              <a:ext cx="2116512" cy="604752"/>
              <a:chOff x="-211400" y="-145498"/>
              <a:chExt cx="2116512" cy="604752"/>
            </a:xfrm>
          </p:grpSpPr>
          <p:sp>
            <p:nvSpPr>
              <p:cNvPr id="787" name="Google Shape;787;p63"/>
              <p:cNvSpPr/>
              <p:nvPr/>
            </p:nvSpPr>
            <p:spPr>
              <a:xfrm>
                <a:off x="-211400"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63"/>
              <p:cNvSpPr/>
              <p:nvPr/>
            </p:nvSpPr>
            <p:spPr>
              <a:xfrm>
                <a:off x="90952"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63"/>
              <p:cNvSpPr/>
              <p:nvPr/>
            </p:nvSpPr>
            <p:spPr>
              <a:xfrm>
                <a:off x="393304"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63"/>
              <p:cNvSpPr/>
              <p:nvPr/>
            </p:nvSpPr>
            <p:spPr>
              <a:xfrm>
                <a:off x="695656"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63"/>
              <p:cNvSpPr/>
              <p:nvPr/>
            </p:nvSpPr>
            <p:spPr>
              <a:xfrm>
                <a:off x="998008"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63"/>
              <p:cNvSpPr/>
              <p:nvPr/>
            </p:nvSpPr>
            <p:spPr>
              <a:xfrm>
                <a:off x="1300360"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63"/>
              <p:cNvSpPr/>
              <p:nvPr/>
            </p:nvSpPr>
            <p:spPr>
              <a:xfrm>
                <a:off x="1602712"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63"/>
              <p:cNvSpPr/>
              <p:nvPr/>
            </p:nvSpPr>
            <p:spPr>
              <a:xfrm>
                <a:off x="-211400"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63"/>
              <p:cNvSpPr/>
              <p:nvPr/>
            </p:nvSpPr>
            <p:spPr>
              <a:xfrm>
                <a:off x="90952"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63"/>
              <p:cNvSpPr/>
              <p:nvPr/>
            </p:nvSpPr>
            <p:spPr>
              <a:xfrm>
                <a:off x="393304"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63"/>
              <p:cNvSpPr/>
              <p:nvPr/>
            </p:nvSpPr>
            <p:spPr>
              <a:xfrm>
                <a:off x="695656"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63"/>
              <p:cNvSpPr/>
              <p:nvPr/>
            </p:nvSpPr>
            <p:spPr>
              <a:xfrm>
                <a:off x="998008"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63"/>
              <p:cNvSpPr/>
              <p:nvPr/>
            </p:nvSpPr>
            <p:spPr>
              <a:xfrm>
                <a:off x="1300360"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63"/>
              <p:cNvSpPr/>
              <p:nvPr/>
            </p:nvSpPr>
            <p:spPr>
              <a:xfrm>
                <a:off x="1602712"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2"/>
        <p:cNvGrpSpPr/>
        <p:nvPr/>
      </p:nvGrpSpPr>
      <p:grpSpPr>
        <a:xfrm>
          <a:off x="0" y="0"/>
          <a:ext cx="0" cy="0"/>
          <a:chOff x="0" y="0"/>
          <a:chExt cx="0" cy="0"/>
        </a:xfrm>
      </p:grpSpPr>
      <p:grpSp>
        <p:nvGrpSpPr>
          <p:cNvPr id="83" name="Google Shape;83;p44"/>
          <p:cNvGrpSpPr/>
          <p:nvPr/>
        </p:nvGrpSpPr>
        <p:grpSpPr>
          <a:xfrm>
            <a:off x="-849575" y="-111050"/>
            <a:ext cx="9993600" cy="6318375"/>
            <a:chOff x="-849575" y="-111050"/>
            <a:chExt cx="9993600" cy="6318375"/>
          </a:xfrm>
        </p:grpSpPr>
        <p:grpSp>
          <p:nvGrpSpPr>
            <p:cNvPr id="84" name="Google Shape;84;p44"/>
            <p:cNvGrpSpPr/>
            <p:nvPr/>
          </p:nvGrpSpPr>
          <p:grpSpPr>
            <a:xfrm>
              <a:off x="8430781" y="2926743"/>
              <a:ext cx="596096" cy="1677262"/>
              <a:chOff x="8430775" y="358806"/>
              <a:chExt cx="633000" cy="1781100"/>
            </a:xfrm>
          </p:grpSpPr>
          <p:sp>
            <p:nvSpPr>
              <p:cNvPr id="85" name="Google Shape;85;p44"/>
              <p:cNvSpPr/>
              <p:nvPr/>
            </p:nvSpPr>
            <p:spPr>
              <a:xfrm rot="10800000">
                <a:off x="8430775" y="358806"/>
                <a:ext cx="633000" cy="633000"/>
              </a:xfrm>
              <a:prstGeom prst="pie">
                <a:avLst>
                  <a:gd name="adj1" fmla="val 0"/>
                  <a:gd name="adj2" fmla="val 10780269"/>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44"/>
              <p:cNvSpPr/>
              <p:nvPr/>
            </p:nvSpPr>
            <p:spPr>
              <a:xfrm rot="10800000">
                <a:off x="8430775" y="932856"/>
                <a:ext cx="633000" cy="633000"/>
              </a:xfrm>
              <a:prstGeom prst="pie">
                <a:avLst>
                  <a:gd name="adj1" fmla="val 0"/>
                  <a:gd name="adj2" fmla="val 10780269"/>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44"/>
              <p:cNvSpPr/>
              <p:nvPr/>
            </p:nvSpPr>
            <p:spPr>
              <a:xfrm rot="10800000">
                <a:off x="8430775" y="1506906"/>
                <a:ext cx="633000" cy="633000"/>
              </a:xfrm>
              <a:prstGeom prst="pie">
                <a:avLst>
                  <a:gd name="adj1" fmla="val 0"/>
                  <a:gd name="adj2" fmla="val 1078026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 name="Google Shape;88;p44"/>
            <p:cNvGrpSpPr/>
            <p:nvPr/>
          </p:nvGrpSpPr>
          <p:grpSpPr>
            <a:xfrm>
              <a:off x="-849575" y="3995425"/>
              <a:ext cx="2211900" cy="2211900"/>
              <a:chOff x="-849575" y="3995425"/>
              <a:chExt cx="2211900" cy="2211900"/>
            </a:xfrm>
          </p:grpSpPr>
          <p:sp>
            <p:nvSpPr>
              <p:cNvPr id="89" name="Google Shape;89;p44"/>
              <p:cNvSpPr/>
              <p:nvPr/>
            </p:nvSpPr>
            <p:spPr>
              <a:xfrm>
                <a:off x="-849575" y="3995425"/>
                <a:ext cx="2211900" cy="2211900"/>
              </a:xfrm>
              <a:prstGeom prst="ellipse">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44"/>
              <p:cNvSpPr/>
              <p:nvPr/>
            </p:nvSpPr>
            <p:spPr>
              <a:xfrm>
                <a:off x="-650625" y="4194375"/>
                <a:ext cx="1814100" cy="1814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1" name="Google Shape;91;p44"/>
            <p:cNvSpPr/>
            <p:nvPr/>
          </p:nvSpPr>
          <p:spPr>
            <a:xfrm>
              <a:off x="4727700" y="4745500"/>
              <a:ext cx="4416300" cy="398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2" name="Google Shape;92;p44"/>
            <p:cNvGrpSpPr/>
            <p:nvPr/>
          </p:nvGrpSpPr>
          <p:grpSpPr>
            <a:xfrm>
              <a:off x="713225" y="1549825"/>
              <a:ext cx="238800" cy="1170800"/>
              <a:chOff x="474550" y="1146150"/>
              <a:chExt cx="238800" cy="1170800"/>
            </a:xfrm>
          </p:grpSpPr>
          <p:sp>
            <p:nvSpPr>
              <p:cNvPr id="93" name="Google Shape;93;p44"/>
              <p:cNvSpPr/>
              <p:nvPr/>
            </p:nvSpPr>
            <p:spPr>
              <a:xfrm rot="10800000">
                <a:off x="474550" y="1467617"/>
                <a:ext cx="238800" cy="2064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44"/>
              <p:cNvSpPr/>
              <p:nvPr/>
            </p:nvSpPr>
            <p:spPr>
              <a:xfrm rot="10800000">
                <a:off x="474550" y="1789083"/>
                <a:ext cx="238800" cy="206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44"/>
              <p:cNvSpPr/>
              <p:nvPr/>
            </p:nvSpPr>
            <p:spPr>
              <a:xfrm rot="10800000">
                <a:off x="474550" y="2110550"/>
                <a:ext cx="238800" cy="206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44"/>
              <p:cNvSpPr/>
              <p:nvPr/>
            </p:nvSpPr>
            <p:spPr>
              <a:xfrm rot="10800000">
                <a:off x="474550" y="1146150"/>
                <a:ext cx="238800" cy="206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7" name="Google Shape;97;p44"/>
            <p:cNvGrpSpPr/>
            <p:nvPr/>
          </p:nvGrpSpPr>
          <p:grpSpPr>
            <a:xfrm>
              <a:off x="-267752" y="-111050"/>
              <a:ext cx="742310" cy="1955388"/>
              <a:chOff x="8239923" y="76200"/>
              <a:chExt cx="742310" cy="1955388"/>
            </a:xfrm>
          </p:grpSpPr>
          <p:sp>
            <p:nvSpPr>
              <p:cNvPr id="98" name="Google Shape;98;p44"/>
              <p:cNvSpPr/>
              <p:nvPr/>
            </p:nvSpPr>
            <p:spPr>
              <a:xfrm>
                <a:off x="8239923"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44"/>
              <p:cNvSpPr/>
              <p:nvPr/>
            </p:nvSpPr>
            <p:spPr>
              <a:xfrm>
                <a:off x="8416126"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44"/>
              <p:cNvSpPr/>
              <p:nvPr/>
            </p:nvSpPr>
            <p:spPr>
              <a:xfrm>
                <a:off x="8592328"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44"/>
              <p:cNvSpPr/>
              <p:nvPr/>
            </p:nvSpPr>
            <p:spPr>
              <a:xfrm>
                <a:off x="8768531"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44"/>
              <p:cNvSpPr/>
              <p:nvPr/>
            </p:nvSpPr>
            <p:spPr>
              <a:xfrm>
                <a:off x="8944733"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44"/>
              <p:cNvSpPr/>
              <p:nvPr/>
            </p:nvSpPr>
            <p:spPr>
              <a:xfrm>
                <a:off x="8239923"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44"/>
              <p:cNvSpPr/>
              <p:nvPr/>
            </p:nvSpPr>
            <p:spPr>
              <a:xfrm>
                <a:off x="8416126"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44"/>
              <p:cNvSpPr/>
              <p:nvPr/>
            </p:nvSpPr>
            <p:spPr>
              <a:xfrm>
                <a:off x="8592328"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44"/>
              <p:cNvSpPr/>
              <p:nvPr/>
            </p:nvSpPr>
            <p:spPr>
              <a:xfrm>
                <a:off x="8768531"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44"/>
              <p:cNvSpPr/>
              <p:nvPr/>
            </p:nvSpPr>
            <p:spPr>
              <a:xfrm>
                <a:off x="8944733"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44"/>
              <p:cNvSpPr/>
              <p:nvPr/>
            </p:nvSpPr>
            <p:spPr>
              <a:xfrm>
                <a:off x="8239923"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44"/>
              <p:cNvSpPr/>
              <p:nvPr/>
            </p:nvSpPr>
            <p:spPr>
              <a:xfrm>
                <a:off x="8416126"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44"/>
              <p:cNvSpPr/>
              <p:nvPr/>
            </p:nvSpPr>
            <p:spPr>
              <a:xfrm>
                <a:off x="8592328"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44"/>
              <p:cNvSpPr/>
              <p:nvPr/>
            </p:nvSpPr>
            <p:spPr>
              <a:xfrm>
                <a:off x="8768531"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44"/>
              <p:cNvSpPr/>
              <p:nvPr/>
            </p:nvSpPr>
            <p:spPr>
              <a:xfrm>
                <a:off x="8944733"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44"/>
              <p:cNvSpPr/>
              <p:nvPr/>
            </p:nvSpPr>
            <p:spPr>
              <a:xfrm>
                <a:off x="8239923"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44"/>
              <p:cNvSpPr/>
              <p:nvPr/>
            </p:nvSpPr>
            <p:spPr>
              <a:xfrm>
                <a:off x="8416126"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44"/>
              <p:cNvSpPr/>
              <p:nvPr/>
            </p:nvSpPr>
            <p:spPr>
              <a:xfrm>
                <a:off x="8592328"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44"/>
              <p:cNvSpPr/>
              <p:nvPr/>
            </p:nvSpPr>
            <p:spPr>
              <a:xfrm>
                <a:off x="8768531"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44"/>
              <p:cNvSpPr/>
              <p:nvPr/>
            </p:nvSpPr>
            <p:spPr>
              <a:xfrm>
                <a:off x="8944733"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44"/>
              <p:cNvSpPr/>
              <p:nvPr/>
            </p:nvSpPr>
            <p:spPr>
              <a:xfrm>
                <a:off x="8239923"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44"/>
              <p:cNvSpPr/>
              <p:nvPr/>
            </p:nvSpPr>
            <p:spPr>
              <a:xfrm>
                <a:off x="8416126"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44"/>
              <p:cNvSpPr/>
              <p:nvPr/>
            </p:nvSpPr>
            <p:spPr>
              <a:xfrm>
                <a:off x="8592328"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44"/>
              <p:cNvSpPr/>
              <p:nvPr/>
            </p:nvSpPr>
            <p:spPr>
              <a:xfrm>
                <a:off x="8768531"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44"/>
              <p:cNvSpPr/>
              <p:nvPr/>
            </p:nvSpPr>
            <p:spPr>
              <a:xfrm>
                <a:off x="8944733"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44"/>
              <p:cNvSpPr/>
              <p:nvPr/>
            </p:nvSpPr>
            <p:spPr>
              <a:xfrm>
                <a:off x="8239923"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44"/>
              <p:cNvSpPr/>
              <p:nvPr/>
            </p:nvSpPr>
            <p:spPr>
              <a:xfrm>
                <a:off x="8416126"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44"/>
              <p:cNvSpPr/>
              <p:nvPr/>
            </p:nvSpPr>
            <p:spPr>
              <a:xfrm>
                <a:off x="8592328"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44"/>
              <p:cNvSpPr/>
              <p:nvPr/>
            </p:nvSpPr>
            <p:spPr>
              <a:xfrm>
                <a:off x="8768531"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44"/>
              <p:cNvSpPr/>
              <p:nvPr/>
            </p:nvSpPr>
            <p:spPr>
              <a:xfrm>
                <a:off x="8944733"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44"/>
              <p:cNvSpPr/>
              <p:nvPr/>
            </p:nvSpPr>
            <p:spPr>
              <a:xfrm>
                <a:off x="8239923"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44"/>
              <p:cNvSpPr/>
              <p:nvPr/>
            </p:nvSpPr>
            <p:spPr>
              <a:xfrm>
                <a:off x="8416126"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44"/>
              <p:cNvSpPr/>
              <p:nvPr/>
            </p:nvSpPr>
            <p:spPr>
              <a:xfrm>
                <a:off x="8592328"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44"/>
              <p:cNvSpPr/>
              <p:nvPr/>
            </p:nvSpPr>
            <p:spPr>
              <a:xfrm>
                <a:off x="8768531"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44"/>
              <p:cNvSpPr/>
              <p:nvPr/>
            </p:nvSpPr>
            <p:spPr>
              <a:xfrm>
                <a:off x="8944733"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44"/>
              <p:cNvSpPr/>
              <p:nvPr/>
            </p:nvSpPr>
            <p:spPr>
              <a:xfrm>
                <a:off x="8239923"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44"/>
              <p:cNvSpPr/>
              <p:nvPr/>
            </p:nvSpPr>
            <p:spPr>
              <a:xfrm>
                <a:off x="8416126"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44"/>
              <p:cNvSpPr/>
              <p:nvPr/>
            </p:nvSpPr>
            <p:spPr>
              <a:xfrm>
                <a:off x="8592328"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44"/>
              <p:cNvSpPr/>
              <p:nvPr/>
            </p:nvSpPr>
            <p:spPr>
              <a:xfrm>
                <a:off x="8768531"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44"/>
              <p:cNvSpPr/>
              <p:nvPr/>
            </p:nvSpPr>
            <p:spPr>
              <a:xfrm>
                <a:off x="8944733"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38" name="Google Shape;138;p44"/>
            <p:cNvCxnSpPr/>
            <p:nvPr/>
          </p:nvCxnSpPr>
          <p:spPr>
            <a:xfrm>
              <a:off x="6069625" y="378750"/>
              <a:ext cx="3074400" cy="0"/>
            </a:xfrm>
            <a:prstGeom prst="straightConnector1">
              <a:avLst/>
            </a:prstGeom>
            <a:noFill/>
            <a:ln w="9525" cap="flat" cmpd="sng">
              <a:solidFill>
                <a:schemeClr val="dk1"/>
              </a:solidFill>
              <a:prstDash val="solid"/>
              <a:round/>
              <a:headEnd type="none" w="sm" len="sm"/>
              <a:tailEnd type="none" w="sm" len="sm"/>
            </a:ln>
          </p:spPr>
        </p:cxnSp>
        <p:grpSp>
          <p:nvGrpSpPr>
            <p:cNvPr id="139" name="Google Shape;139;p44"/>
            <p:cNvGrpSpPr/>
            <p:nvPr/>
          </p:nvGrpSpPr>
          <p:grpSpPr>
            <a:xfrm>
              <a:off x="8334128" y="493806"/>
              <a:ext cx="346044" cy="346044"/>
              <a:chOff x="855153" y="4553306"/>
              <a:chExt cx="346044" cy="346044"/>
            </a:xfrm>
          </p:grpSpPr>
          <p:grpSp>
            <p:nvGrpSpPr>
              <p:cNvPr id="140" name="Google Shape;140;p44"/>
              <p:cNvGrpSpPr/>
              <p:nvPr/>
            </p:nvGrpSpPr>
            <p:grpSpPr>
              <a:xfrm>
                <a:off x="905847" y="4604000"/>
                <a:ext cx="244655" cy="244655"/>
                <a:chOff x="3191725" y="206650"/>
                <a:chExt cx="734700" cy="734700"/>
              </a:xfrm>
            </p:grpSpPr>
            <p:cxnSp>
              <p:nvCxnSpPr>
                <p:cNvPr id="141" name="Google Shape;141;p44"/>
                <p:cNvCxnSpPr/>
                <p:nvPr/>
              </p:nvCxnSpPr>
              <p:spPr>
                <a:xfrm>
                  <a:off x="3191725" y="206650"/>
                  <a:ext cx="734700" cy="734700"/>
                </a:xfrm>
                <a:prstGeom prst="straightConnector1">
                  <a:avLst/>
                </a:prstGeom>
                <a:noFill/>
                <a:ln w="9525" cap="rnd" cmpd="sng">
                  <a:solidFill>
                    <a:schemeClr val="dk1"/>
                  </a:solidFill>
                  <a:prstDash val="solid"/>
                  <a:round/>
                  <a:headEnd type="none" w="sm" len="sm"/>
                  <a:tailEnd type="none" w="sm" len="sm"/>
                </a:ln>
              </p:spPr>
            </p:cxnSp>
            <p:cxnSp>
              <p:nvCxnSpPr>
                <p:cNvPr id="142" name="Google Shape;142;p44"/>
                <p:cNvCxnSpPr/>
                <p:nvPr/>
              </p:nvCxnSpPr>
              <p:spPr>
                <a:xfrm rot="5400000">
                  <a:off x="3191725" y="206650"/>
                  <a:ext cx="734700" cy="734700"/>
                </a:xfrm>
                <a:prstGeom prst="straightConnector1">
                  <a:avLst/>
                </a:prstGeom>
                <a:noFill/>
                <a:ln w="9525" cap="rnd" cmpd="sng">
                  <a:solidFill>
                    <a:schemeClr val="dk1"/>
                  </a:solidFill>
                  <a:prstDash val="solid"/>
                  <a:round/>
                  <a:headEnd type="none" w="sm" len="sm"/>
                  <a:tailEnd type="none" w="sm" len="sm"/>
                </a:ln>
              </p:spPr>
            </p:cxnSp>
          </p:grpSp>
          <p:grpSp>
            <p:nvGrpSpPr>
              <p:cNvPr id="143" name="Google Shape;143;p44"/>
              <p:cNvGrpSpPr/>
              <p:nvPr/>
            </p:nvGrpSpPr>
            <p:grpSpPr>
              <a:xfrm rot="2700000">
                <a:off x="905830" y="4603983"/>
                <a:ext cx="244690" cy="244690"/>
                <a:chOff x="3191725" y="206650"/>
                <a:chExt cx="734700" cy="734700"/>
              </a:xfrm>
            </p:grpSpPr>
            <p:cxnSp>
              <p:nvCxnSpPr>
                <p:cNvPr id="144" name="Google Shape;144;p44"/>
                <p:cNvCxnSpPr/>
                <p:nvPr/>
              </p:nvCxnSpPr>
              <p:spPr>
                <a:xfrm>
                  <a:off x="3191725" y="206650"/>
                  <a:ext cx="734700" cy="734700"/>
                </a:xfrm>
                <a:prstGeom prst="straightConnector1">
                  <a:avLst/>
                </a:prstGeom>
                <a:noFill/>
                <a:ln w="9525" cap="rnd" cmpd="sng">
                  <a:solidFill>
                    <a:schemeClr val="dk1"/>
                  </a:solidFill>
                  <a:prstDash val="solid"/>
                  <a:round/>
                  <a:headEnd type="none" w="sm" len="sm"/>
                  <a:tailEnd type="none" w="sm" len="sm"/>
                </a:ln>
              </p:spPr>
            </p:cxnSp>
            <p:cxnSp>
              <p:nvCxnSpPr>
                <p:cNvPr id="145" name="Google Shape;145;p44"/>
                <p:cNvCxnSpPr/>
                <p:nvPr/>
              </p:nvCxnSpPr>
              <p:spPr>
                <a:xfrm rot="5400000">
                  <a:off x="3191725" y="206650"/>
                  <a:ext cx="734700" cy="734700"/>
                </a:xfrm>
                <a:prstGeom prst="straightConnector1">
                  <a:avLst/>
                </a:prstGeom>
                <a:noFill/>
                <a:ln w="9525" cap="rnd" cmpd="sng">
                  <a:solidFill>
                    <a:schemeClr val="dk1"/>
                  </a:solidFill>
                  <a:prstDash val="solid"/>
                  <a:round/>
                  <a:headEnd type="none" w="sm" len="sm"/>
                  <a:tailEnd type="none" w="sm" len="sm"/>
                </a:ln>
              </p:spPr>
            </p:cxnSp>
          </p:grpSp>
        </p:grpSp>
      </p:grpSp>
      <p:sp>
        <p:nvSpPr>
          <p:cNvPr id="146" name="Google Shape;146;p44"/>
          <p:cNvSpPr txBox="1">
            <a:spLocks noGrp="1"/>
          </p:cNvSpPr>
          <p:nvPr>
            <p:ph type="title"/>
          </p:nvPr>
        </p:nvSpPr>
        <p:spPr>
          <a:xfrm>
            <a:off x="2380200" y="2625963"/>
            <a:ext cx="4383600" cy="67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600"/>
              <a:buNone/>
              <a:defRPr sz="3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47" name="Google Shape;147;p44"/>
          <p:cNvSpPr txBox="1">
            <a:spLocks noGrp="1"/>
          </p:cNvSpPr>
          <p:nvPr>
            <p:ph type="title" idx="2"/>
          </p:nvPr>
        </p:nvSpPr>
        <p:spPr>
          <a:xfrm>
            <a:off x="4146000" y="1844338"/>
            <a:ext cx="852000" cy="754200"/>
          </a:xfrm>
          <a:prstGeom prst="rect">
            <a:avLst/>
          </a:prstGeom>
          <a:solidFill>
            <a:schemeClr val="accent2"/>
          </a:solid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6000"/>
              <a:buNone/>
              <a:defRPr sz="4000">
                <a:solidFill>
                  <a:schemeClr val="lt1"/>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8"/>
        <p:cNvGrpSpPr/>
        <p:nvPr/>
      </p:nvGrpSpPr>
      <p:grpSpPr>
        <a:xfrm>
          <a:off x="0" y="0"/>
          <a:ext cx="0" cy="0"/>
          <a:chOff x="0" y="0"/>
          <a:chExt cx="0" cy="0"/>
        </a:xfrm>
      </p:grpSpPr>
      <p:grpSp>
        <p:nvGrpSpPr>
          <p:cNvPr id="149" name="Google Shape;149;p45"/>
          <p:cNvGrpSpPr/>
          <p:nvPr/>
        </p:nvGrpSpPr>
        <p:grpSpPr>
          <a:xfrm>
            <a:off x="0" y="-66900"/>
            <a:ext cx="9429675" cy="5556588"/>
            <a:chOff x="0" y="-66900"/>
            <a:chExt cx="9429675" cy="5556588"/>
          </a:xfrm>
        </p:grpSpPr>
        <p:sp>
          <p:nvSpPr>
            <p:cNvPr id="150" name="Google Shape;150;p45"/>
            <p:cNvSpPr/>
            <p:nvPr/>
          </p:nvSpPr>
          <p:spPr>
            <a:xfrm rot="5400000">
              <a:off x="-750" y="750"/>
              <a:ext cx="2342400" cy="23409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1" name="Google Shape;151;p45"/>
            <p:cNvGrpSpPr/>
            <p:nvPr/>
          </p:nvGrpSpPr>
          <p:grpSpPr>
            <a:xfrm>
              <a:off x="1264275" y="-66900"/>
              <a:ext cx="8165400" cy="5556588"/>
              <a:chOff x="1264275" y="-66900"/>
              <a:chExt cx="8165400" cy="5556588"/>
            </a:xfrm>
          </p:grpSpPr>
          <p:grpSp>
            <p:nvGrpSpPr>
              <p:cNvPr id="152" name="Google Shape;152;p45"/>
              <p:cNvGrpSpPr/>
              <p:nvPr/>
            </p:nvGrpSpPr>
            <p:grpSpPr>
              <a:xfrm rot="5400000">
                <a:off x="1849100" y="4208263"/>
                <a:ext cx="696600" cy="1866250"/>
                <a:chOff x="-321525" y="1497000"/>
                <a:chExt cx="696600" cy="1866250"/>
              </a:xfrm>
            </p:grpSpPr>
            <p:sp>
              <p:nvSpPr>
                <p:cNvPr id="153" name="Google Shape;153;p45"/>
                <p:cNvSpPr/>
                <p:nvPr/>
              </p:nvSpPr>
              <p:spPr>
                <a:xfrm>
                  <a:off x="-321525" y="2081825"/>
                  <a:ext cx="696600" cy="6966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45"/>
                <p:cNvSpPr/>
                <p:nvPr/>
              </p:nvSpPr>
              <p:spPr>
                <a:xfrm>
                  <a:off x="-167025" y="1497000"/>
                  <a:ext cx="387600" cy="387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45"/>
                <p:cNvSpPr/>
                <p:nvPr/>
              </p:nvSpPr>
              <p:spPr>
                <a:xfrm>
                  <a:off x="-167025" y="2975650"/>
                  <a:ext cx="387600" cy="387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6" name="Google Shape;156;p45"/>
              <p:cNvSpPr/>
              <p:nvPr/>
            </p:nvSpPr>
            <p:spPr>
              <a:xfrm>
                <a:off x="8480475" y="-66900"/>
                <a:ext cx="949200" cy="9492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7" name="Google Shape;157;p45"/>
              <p:cNvGrpSpPr/>
              <p:nvPr/>
            </p:nvGrpSpPr>
            <p:grpSpPr>
              <a:xfrm>
                <a:off x="7076125" y="4604000"/>
                <a:ext cx="1354650" cy="183600"/>
                <a:chOff x="7076125" y="4604000"/>
                <a:chExt cx="1354650" cy="183600"/>
              </a:xfrm>
            </p:grpSpPr>
            <p:sp>
              <p:nvSpPr>
                <p:cNvPr id="158" name="Google Shape;158;p45"/>
                <p:cNvSpPr/>
                <p:nvPr/>
              </p:nvSpPr>
              <p:spPr>
                <a:xfrm>
                  <a:off x="8247175" y="4604000"/>
                  <a:ext cx="183600" cy="183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45"/>
                <p:cNvSpPr/>
                <p:nvPr/>
              </p:nvSpPr>
              <p:spPr>
                <a:xfrm>
                  <a:off x="7856825" y="4604000"/>
                  <a:ext cx="183600" cy="183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45"/>
                <p:cNvSpPr/>
                <p:nvPr/>
              </p:nvSpPr>
              <p:spPr>
                <a:xfrm>
                  <a:off x="7466475" y="4604000"/>
                  <a:ext cx="183600" cy="183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45"/>
                <p:cNvSpPr/>
                <p:nvPr/>
              </p:nvSpPr>
              <p:spPr>
                <a:xfrm>
                  <a:off x="7076125" y="4604000"/>
                  <a:ext cx="183600" cy="183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sp>
        <p:nvSpPr>
          <p:cNvPr id="162" name="Google Shape;162;p45"/>
          <p:cNvSpPr txBox="1">
            <a:spLocks noGrp="1"/>
          </p:cNvSpPr>
          <p:nvPr>
            <p:ph type="title"/>
          </p:nvPr>
        </p:nvSpPr>
        <p:spPr>
          <a:xfrm>
            <a:off x="4135975" y="882300"/>
            <a:ext cx="4294800" cy="1080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63" name="Google Shape;163;p45"/>
          <p:cNvSpPr txBox="1">
            <a:spLocks noGrp="1"/>
          </p:cNvSpPr>
          <p:nvPr>
            <p:ph type="subTitle" idx="1"/>
          </p:nvPr>
        </p:nvSpPr>
        <p:spPr>
          <a:xfrm>
            <a:off x="4135975" y="1962900"/>
            <a:ext cx="4294800" cy="2298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1"/>
              </a:buClr>
              <a:buSzPts val="1200"/>
              <a:buFont typeface="Nunito Light"/>
              <a:buChar char="■"/>
              <a:defRPr/>
            </a:lvl1pPr>
            <a:lvl2pPr lvl="1" algn="ctr">
              <a:lnSpc>
                <a:spcPct val="100000"/>
              </a:lnSpc>
              <a:spcBef>
                <a:spcPts val="0"/>
              </a:spcBef>
              <a:spcAft>
                <a:spcPts val="0"/>
              </a:spcAft>
              <a:buClr>
                <a:srgbClr val="E76A28"/>
              </a:buClr>
              <a:buSzPts val="1200"/>
              <a:buFont typeface="Nunito Light"/>
              <a:buChar char="○"/>
              <a:defRPr/>
            </a:lvl2pPr>
            <a:lvl3pPr lvl="2" algn="ctr">
              <a:lnSpc>
                <a:spcPct val="100000"/>
              </a:lnSpc>
              <a:spcBef>
                <a:spcPts val="0"/>
              </a:spcBef>
              <a:spcAft>
                <a:spcPts val="0"/>
              </a:spcAft>
              <a:buClr>
                <a:srgbClr val="E76A28"/>
              </a:buClr>
              <a:buSzPts val="1200"/>
              <a:buFont typeface="Nunito Light"/>
              <a:buChar char="■"/>
              <a:defRPr/>
            </a:lvl3pPr>
            <a:lvl4pPr lvl="3" algn="ctr">
              <a:lnSpc>
                <a:spcPct val="100000"/>
              </a:lnSpc>
              <a:spcBef>
                <a:spcPts val="0"/>
              </a:spcBef>
              <a:spcAft>
                <a:spcPts val="0"/>
              </a:spcAft>
              <a:buClr>
                <a:srgbClr val="E76A28"/>
              </a:buClr>
              <a:buSzPts val="12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200"/>
              <a:buFont typeface="Nunito Light"/>
              <a:buChar char="●"/>
              <a:defRPr/>
            </a:lvl7pPr>
            <a:lvl8pPr lvl="7" algn="ctr">
              <a:lnSpc>
                <a:spcPct val="100000"/>
              </a:lnSpc>
              <a:spcBef>
                <a:spcPts val="0"/>
              </a:spcBef>
              <a:spcAft>
                <a:spcPts val="0"/>
              </a:spcAft>
              <a:buClr>
                <a:srgbClr val="999999"/>
              </a:buClr>
              <a:buSzPts val="12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a:endParaRPr/>
          </a:p>
        </p:txBody>
      </p:sp>
      <p:sp>
        <p:nvSpPr>
          <p:cNvPr id="164" name="Google Shape;164;p45"/>
          <p:cNvSpPr>
            <a:spLocks noGrp="1"/>
          </p:cNvSpPr>
          <p:nvPr>
            <p:ph type="pic" idx="2"/>
          </p:nvPr>
        </p:nvSpPr>
        <p:spPr>
          <a:xfrm>
            <a:off x="713225" y="539500"/>
            <a:ext cx="3292800" cy="40644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5"/>
        <p:cNvGrpSpPr/>
        <p:nvPr/>
      </p:nvGrpSpPr>
      <p:grpSpPr>
        <a:xfrm>
          <a:off x="0" y="0"/>
          <a:ext cx="0" cy="0"/>
          <a:chOff x="0" y="0"/>
          <a:chExt cx="0" cy="0"/>
        </a:xfrm>
      </p:grpSpPr>
      <p:sp>
        <p:nvSpPr>
          <p:cNvPr id="166" name="Google Shape;166;p4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67" name="Google Shape;167;p46"/>
          <p:cNvSpPr txBox="1">
            <a:spLocks noGrp="1"/>
          </p:cNvSpPr>
          <p:nvPr>
            <p:ph type="subTitle" idx="1"/>
          </p:nvPr>
        </p:nvSpPr>
        <p:spPr>
          <a:xfrm>
            <a:off x="4923136" y="2596776"/>
            <a:ext cx="2505600" cy="16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68" name="Google Shape;168;p46"/>
          <p:cNvSpPr txBox="1">
            <a:spLocks noGrp="1"/>
          </p:cNvSpPr>
          <p:nvPr>
            <p:ph type="subTitle" idx="2"/>
          </p:nvPr>
        </p:nvSpPr>
        <p:spPr>
          <a:xfrm>
            <a:off x="1715269" y="2596776"/>
            <a:ext cx="2505600" cy="16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69" name="Google Shape;169;p46"/>
          <p:cNvSpPr txBox="1">
            <a:spLocks noGrp="1"/>
          </p:cNvSpPr>
          <p:nvPr>
            <p:ph type="subTitle" idx="3"/>
          </p:nvPr>
        </p:nvSpPr>
        <p:spPr>
          <a:xfrm>
            <a:off x="1715269" y="2203703"/>
            <a:ext cx="2505600" cy="486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170" name="Google Shape;170;p46"/>
          <p:cNvSpPr txBox="1">
            <a:spLocks noGrp="1"/>
          </p:cNvSpPr>
          <p:nvPr>
            <p:ph type="subTitle" idx="4"/>
          </p:nvPr>
        </p:nvSpPr>
        <p:spPr>
          <a:xfrm>
            <a:off x="4923136" y="2203703"/>
            <a:ext cx="2505600" cy="486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grpSp>
        <p:nvGrpSpPr>
          <p:cNvPr id="171" name="Google Shape;171;p46"/>
          <p:cNvGrpSpPr/>
          <p:nvPr/>
        </p:nvGrpSpPr>
        <p:grpSpPr>
          <a:xfrm>
            <a:off x="-1089300" y="-246275"/>
            <a:ext cx="10176225" cy="5535325"/>
            <a:chOff x="-1089300" y="-246275"/>
            <a:chExt cx="10176225" cy="5535325"/>
          </a:xfrm>
        </p:grpSpPr>
        <p:sp>
          <p:nvSpPr>
            <p:cNvPr id="172" name="Google Shape;172;p46"/>
            <p:cNvSpPr/>
            <p:nvPr/>
          </p:nvSpPr>
          <p:spPr>
            <a:xfrm>
              <a:off x="8492025" y="3918950"/>
              <a:ext cx="594900" cy="1370100"/>
            </a:xfrm>
            <a:prstGeom prst="round2SameRect">
              <a:avLst>
                <a:gd name="adj1" fmla="val 50000"/>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3" name="Google Shape;173;p46"/>
            <p:cNvGrpSpPr/>
            <p:nvPr/>
          </p:nvGrpSpPr>
          <p:grpSpPr>
            <a:xfrm rot="10800000" flipH="1">
              <a:off x="0" y="4430400"/>
              <a:ext cx="713100" cy="713100"/>
              <a:chOff x="0" y="0"/>
              <a:chExt cx="713100" cy="713100"/>
            </a:xfrm>
          </p:grpSpPr>
          <p:sp>
            <p:nvSpPr>
              <p:cNvPr id="174" name="Google Shape;174;p46"/>
              <p:cNvSpPr/>
              <p:nvPr/>
            </p:nvSpPr>
            <p:spPr>
              <a:xfrm>
                <a:off x="0" y="0"/>
                <a:ext cx="461700" cy="461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46"/>
              <p:cNvSpPr/>
              <p:nvPr/>
            </p:nvSpPr>
            <p:spPr>
              <a:xfrm>
                <a:off x="461700" y="461700"/>
                <a:ext cx="251400" cy="251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6" name="Google Shape;176;p46"/>
            <p:cNvGrpSpPr/>
            <p:nvPr/>
          </p:nvGrpSpPr>
          <p:grpSpPr>
            <a:xfrm rot="-5400000">
              <a:off x="88075" y="-1423650"/>
              <a:ext cx="734700" cy="3089450"/>
              <a:chOff x="8599350" y="-558750"/>
              <a:chExt cx="734700" cy="3089450"/>
            </a:xfrm>
          </p:grpSpPr>
          <p:cxnSp>
            <p:nvCxnSpPr>
              <p:cNvPr id="177" name="Google Shape;177;p46"/>
              <p:cNvCxnSpPr/>
              <p:nvPr/>
            </p:nvCxnSpPr>
            <p:spPr>
              <a:xfrm rot="5400000">
                <a:off x="8599350" y="-558750"/>
                <a:ext cx="734700" cy="734700"/>
              </a:xfrm>
              <a:prstGeom prst="straightConnector1">
                <a:avLst/>
              </a:prstGeom>
              <a:noFill/>
              <a:ln w="9525" cap="flat" cmpd="sng">
                <a:solidFill>
                  <a:schemeClr val="dk1"/>
                </a:solidFill>
                <a:prstDash val="solid"/>
                <a:round/>
                <a:headEnd type="none" w="sm" len="sm"/>
                <a:tailEnd type="none" w="sm" len="sm"/>
              </a:ln>
            </p:spPr>
          </p:cxnSp>
          <p:cxnSp>
            <p:nvCxnSpPr>
              <p:cNvPr id="178" name="Google Shape;178;p46"/>
              <p:cNvCxnSpPr/>
              <p:nvPr/>
            </p:nvCxnSpPr>
            <p:spPr>
              <a:xfrm rot="5400000">
                <a:off x="8599350" y="-264700"/>
                <a:ext cx="734700" cy="734700"/>
              </a:xfrm>
              <a:prstGeom prst="straightConnector1">
                <a:avLst/>
              </a:prstGeom>
              <a:noFill/>
              <a:ln w="9525" cap="flat" cmpd="sng">
                <a:solidFill>
                  <a:schemeClr val="dk1"/>
                </a:solidFill>
                <a:prstDash val="solid"/>
                <a:round/>
                <a:headEnd type="none" w="sm" len="sm"/>
                <a:tailEnd type="none" w="sm" len="sm"/>
              </a:ln>
            </p:spPr>
          </p:cxnSp>
          <p:cxnSp>
            <p:nvCxnSpPr>
              <p:cNvPr id="179" name="Google Shape;179;p46"/>
              <p:cNvCxnSpPr/>
              <p:nvPr/>
            </p:nvCxnSpPr>
            <p:spPr>
              <a:xfrm rot="5400000">
                <a:off x="8599350" y="29350"/>
                <a:ext cx="734700" cy="734700"/>
              </a:xfrm>
              <a:prstGeom prst="straightConnector1">
                <a:avLst/>
              </a:prstGeom>
              <a:noFill/>
              <a:ln w="9525" cap="flat" cmpd="sng">
                <a:solidFill>
                  <a:schemeClr val="dk1"/>
                </a:solidFill>
                <a:prstDash val="solid"/>
                <a:round/>
                <a:headEnd type="none" w="sm" len="sm"/>
                <a:tailEnd type="none" w="sm" len="sm"/>
              </a:ln>
            </p:spPr>
          </p:cxnSp>
          <p:cxnSp>
            <p:nvCxnSpPr>
              <p:cNvPr id="180" name="Google Shape;180;p46"/>
              <p:cNvCxnSpPr/>
              <p:nvPr/>
            </p:nvCxnSpPr>
            <p:spPr>
              <a:xfrm rot="5400000">
                <a:off x="8599350" y="323400"/>
                <a:ext cx="734700" cy="734700"/>
              </a:xfrm>
              <a:prstGeom prst="straightConnector1">
                <a:avLst/>
              </a:prstGeom>
              <a:noFill/>
              <a:ln w="9525" cap="flat" cmpd="sng">
                <a:solidFill>
                  <a:schemeClr val="dk1"/>
                </a:solidFill>
                <a:prstDash val="solid"/>
                <a:round/>
                <a:headEnd type="none" w="sm" len="sm"/>
                <a:tailEnd type="none" w="sm" len="sm"/>
              </a:ln>
            </p:spPr>
          </p:cxnSp>
          <p:cxnSp>
            <p:nvCxnSpPr>
              <p:cNvPr id="181" name="Google Shape;181;p46"/>
              <p:cNvCxnSpPr/>
              <p:nvPr/>
            </p:nvCxnSpPr>
            <p:spPr>
              <a:xfrm rot="5400000">
                <a:off x="8599350" y="617450"/>
                <a:ext cx="734700" cy="734700"/>
              </a:xfrm>
              <a:prstGeom prst="straightConnector1">
                <a:avLst/>
              </a:prstGeom>
              <a:noFill/>
              <a:ln w="9525" cap="flat" cmpd="sng">
                <a:solidFill>
                  <a:schemeClr val="dk1"/>
                </a:solidFill>
                <a:prstDash val="solid"/>
                <a:round/>
                <a:headEnd type="none" w="sm" len="sm"/>
                <a:tailEnd type="none" w="sm" len="sm"/>
              </a:ln>
            </p:spPr>
          </p:cxnSp>
          <p:cxnSp>
            <p:nvCxnSpPr>
              <p:cNvPr id="182" name="Google Shape;182;p46"/>
              <p:cNvCxnSpPr/>
              <p:nvPr/>
            </p:nvCxnSpPr>
            <p:spPr>
              <a:xfrm rot="5400000">
                <a:off x="8599350" y="911500"/>
                <a:ext cx="734700" cy="734700"/>
              </a:xfrm>
              <a:prstGeom prst="straightConnector1">
                <a:avLst/>
              </a:prstGeom>
              <a:noFill/>
              <a:ln w="9525" cap="flat" cmpd="sng">
                <a:solidFill>
                  <a:schemeClr val="dk1"/>
                </a:solidFill>
                <a:prstDash val="solid"/>
                <a:round/>
                <a:headEnd type="none" w="sm" len="sm"/>
                <a:tailEnd type="none" w="sm" len="sm"/>
              </a:ln>
            </p:spPr>
          </p:cxnSp>
          <p:cxnSp>
            <p:nvCxnSpPr>
              <p:cNvPr id="183" name="Google Shape;183;p46"/>
              <p:cNvCxnSpPr/>
              <p:nvPr/>
            </p:nvCxnSpPr>
            <p:spPr>
              <a:xfrm rot="5400000">
                <a:off x="8599350" y="1205550"/>
                <a:ext cx="734700" cy="734700"/>
              </a:xfrm>
              <a:prstGeom prst="straightConnector1">
                <a:avLst/>
              </a:prstGeom>
              <a:noFill/>
              <a:ln w="9525" cap="flat" cmpd="sng">
                <a:solidFill>
                  <a:schemeClr val="dk1"/>
                </a:solidFill>
                <a:prstDash val="solid"/>
                <a:round/>
                <a:headEnd type="none" w="sm" len="sm"/>
                <a:tailEnd type="none" w="sm" len="sm"/>
              </a:ln>
            </p:spPr>
          </p:cxnSp>
          <p:cxnSp>
            <p:nvCxnSpPr>
              <p:cNvPr id="184" name="Google Shape;184;p46"/>
              <p:cNvCxnSpPr/>
              <p:nvPr/>
            </p:nvCxnSpPr>
            <p:spPr>
              <a:xfrm rot="5400000">
                <a:off x="8599350" y="1499600"/>
                <a:ext cx="734700" cy="734700"/>
              </a:xfrm>
              <a:prstGeom prst="straightConnector1">
                <a:avLst/>
              </a:prstGeom>
              <a:noFill/>
              <a:ln w="9525" cap="flat" cmpd="sng">
                <a:solidFill>
                  <a:schemeClr val="dk1"/>
                </a:solidFill>
                <a:prstDash val="solid"/>
                <a:round/>
                <a:headEnd type="none" w="sm" len="sm"/>
                <a:tailEnd type="none" w="sm" len="sm"/>
              </a:ln>
            </p:spPr>
          </p:cxnSp>
          <p:cxnSp>
            <p:nvCxnSpPr>
              <p:cNvPr id="185" name="Google Shape;185;p46"/>
              <p:cNvCxnSpPr/>
              <p:nvPr/>
            </p:nvCxnSpPr>
            <p:spPr>
              <a:xfrm rot="5400000">
                <a:off x="8599350" y="1793650"/>
                <a:ext cx="734700" cy="734700"/>
              </a:xfrm>
              <a:prstGeom prst="straightConnector1">
                <a:avLst/>
              </a:prstGeom>
              <a:noFill/>
              <a:ln w="9525" cap="flat" cmpd="sng">
                <a:solidFill>
                  <a:schemeClr val="dk1"/>
                </a:solidFill>
                <a:prstDash val="solid"/>
                <a:round/>
                <a:headEnd type="none" w="sm" len="sm"/>
                <a:tailEnd type="none" w="sm" len="sm"/>
              </a:ln>
            </p:spPr>
          </p:cxnSp>
          <p:cxnSp>
            <p:nvCxnSpPr>
              <p:cNvPr id="186" name="Google Shape;186;p46"/>
              <p:cNvCxnSpPr/>
              <p:nvPr/>
            </p:nvCxnSpPr>
            <p:spPr>
              <a:xfrm flipH="1">
                <a:off x="8890175" y="2095075"/>
                <a:ext cx="435600" cy="435600"/>
              </a:xfrm>
              <a:prstGeom prst="straightConnector1">
                <a:avLst/>
              </a:prstGeom>
              <a:noFill/>
              <a:ln w="9525" cap="flat" cmpd="sng">
                <a:solidFill>
                  <a:schemeClr val="dk1"/>
                </a:solidFill>
                <a:prstDash val="solid"/>
                <a:round/>
                <a:headEnd type="none" w="sm" len="sm"/>
                <a:tailEnd type="none" w="sm" len="sm"/>
              </a:ln>
            </p:spPr>
          </p:cxnSp>
          <p:cxnSp>
            <p:nvCxnSpPr>
              <p:cNvPr id="187" name="Google Shape;187;p46"/>
              <p:cNvCxnSpPr/>
              <p:nvPr/>
            </p:nvCxnSpPr>
            <p:spPr>
              <a:xfrm flipH="1">
                <a:off x="9184975" y="2391800"/>
                <a:ext cx="138900" cy="138900"/>
              </a:xfrm>
              <a:prstGeom prst="straightConnector1">
                <a:avLst/>
              </a:prstGeom>
              <a:noFill/>
              <a:ln w="9525" cap="flat" cmpd="sng">
                <a:solidFill>
                  <a:schemeClr val="dk1"/>
                </a:solidFill>
                <a:prstDash val="solid"/>
                <a:round/>
                <a:headEnd type="none" w="sm" len="sm"/>
                <a:tailEnd type="none" w="sm" len="sm"/>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88"/>
        <p:cNvGrpSpPr/>
        <p:nvPr/>
      </p:nvGrpSpPr>
      <p:grpSpPr>
        <a:xfrm>
          <a:off x="0" y="0"/>
          <a:ext cx="0" cy="0"/>
          <a:chOff x="0" y="0"/>
          <a:chExt cx="0" cy="0"/>
        </a:xfrm>
      </p:grpSpPr>
      <p:sp>
        <p:nvSpPr>
          <p:cNvPr id="189" name="Google Shape;189;p47"/>
          <p:cNvSpPr txBox="1">
            <a:spLocks noGrp="1"/>
          </p:cNvSpPr>
          <p:nvPr>
            <p:ph type="title"/>
          </p:nvPr>
        </p:nvSpPr>
        <p:spPr>
          <a:xfrm>
            <a:off x="1956750" y="888738"/>
            <a:ext cx="5230500" cy="831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sz="4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90" name="Google Shape;190;p47"/>
          <p:cNvSpPr txBox="1">
            <a:spLocks noGrp="1"/>
          </p:cNvSpPr>
          <p:nvPr>
            <p:ph type="subTitle" idx="1"/>
          </p:nvPr>
        </p:nvSpPr>
        <p:spPr>
          <a:xfrm>
            <a:off x="1956750" y="1686949"/>
            <a:ext cx="5230500" cy="1143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grpSp>
        <p:nvGrpSpPr>
          <p:cNvPr id="191" name="Google Shape;191;p47"/>
          <p:cNvGrpSpPr/>
          <p:nvPr/>
        </p:nvGrpSpPr>
        <p:grpSpPr>
          <a:xfrm>
            <a:off x="-211400" y="-145498"/>
            <a:ext cx="10629014" cy="5548319"/>
            <a:chOff x="-211400" y="-145498"/>
            <a:chExt cx="10629014" cy="5548319"/>
          </a:xfrm>
        </p:grpSpPr>
        <p:grpSp>
          <p:nvGrpSpPr>
            <p:cNvPr id="192" name="Google Shape;192;p47"/>
            <p:cNvGrpSpPr/>
            <p:nvPr/>
          </p:nvGrpSpPr>
          <p:grpSpPr>
            <a:xfrm>
              <a:off x="8350578" y="3392776"/>
              <a:ext cx="2067036" cy="1494145"/>
              <a:chOff x="-1737025" y="-43750"/>
              <a:chExt cx="2411100" cy="1742850"/>
            </a:xfrm>
          </p:grpSpPr>
          <p:sp>
            <p:nvSpPr>
              <p:cNvPr id="193" name="Google Shape;193;p47"/>
              <p:cNvSpPr/>
              <p:nvPr/>
            </p:nvSpPr>
            <p:spPr>
              <a:xfrm>
                <a:off x="-1737025" y="933800"/>
                <a:ext cx="2411100" cy="76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47"/>
              <p:cNvSpPr/>
              <p:nvPr/>
            </p:nvSpPr>
            <p:spPr>
              <a:xfrm>
                <a:off x="-1737025" y="445025"/>
                <a:ext cx="2411100" cy="76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47"/>
              <p:cNvSpPr/>
              <p:nvPr/>
            </p:nvSpPr>
            <p:spPr>
              <a:xfrm>
                <a:off x="-1737025" y="-43750"/>
                <a:ext cx="2411100" cy="76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6" name="Google Shape;196;p47"/>
            <p:cNvGrpSpPr/>
            <p:nvPr/>
          </p:nvGrpSpPr>
          <p:grpSpPr>
            <a:xfrm>
              <a:off x="-211400" y="-145498"/>
              <a:ext cx="2116512" cy="604752"/>
              <a:chOff x="-211400" y="-145498"/>
              <a:chExt cx="2116512" cy="604752"/>
            </a:xfrm>
          </p:grpSpPr>
          <p:sp>
            <p:nvSpPr>
              <p:cNvPr id="197" name="Google Shape;197;p47"/>
              <p:cNvSpPr/>
              <p:nvPr/>
            </p:nvSpPr>
            <p:spPr>
              <a:xfrm>
                <a:off x="-211400"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47"/>
              <p:cNvSpPr/>
              <p:nvPr/>
            </p:nvSpPr>
            <p:spPr>
              <a:xfrm>
                <a:off x="90952"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47"/>
              <p:cNvSpPr/>
              <p:nvPr/>
            </p:nvSpPr>
            <p:spPr>
              <a:xfrm>
                <a:off x="393304"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47"/>
              <p:cNvSpPr/>
              <p:nvPr/>
            </p:nvSpPr>
            <p:spPr>
              <a:xfrm>
                <a:off x="695656"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47"/>
              <p:cNvSpPr/>
              <p:nvPr/>
            </p:nvSpPr>
            <p:spPr>
              <a:xfrm>
                <a:off x="998008"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47"/>
              <p:cNvSpPr/>
              <p:nvPr/>
            </p:nvSpPr>
            <p:spPr>
              <a:xfrm>
                <a:off x="1300360"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47"/>
              <p:cNvSpPr/>
              <p:nvPr/>
            </p:nvSpPr>
            <p:spPr>
              <a:xfrm>
                <a:off x="1602712"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47"/>
              <p:cNvSpPr/>
              <p:nvPr/>
            </p:nvSpPr>
            <p:spPr>
              <a:xfrm>
                <a:off x="-211400"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47"/>
              <p:cNvSpPr/>
              <p:nvPr/>
            </p:nvSpPr>
            <p:spPr>
              <a:xfrm>
                <a:off x="90952"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47"/>
              <p:cNvSpPr/>
              <p:nvPr/>
            </p:nvSpPr>
            <p:spPr>
              <a:xfrm>
                <a:off x="393304"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47"/>
              <p:cNvSpPr/>
              <p:nvPr/>
            </p:nvSpPr>
            <p:spPr>
              <a:xfrm>
                <a:off x="695656"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47"/>
              <p:cNvSpPr/>
              <p:nvPr/>
            </p:nvSpPr>
            <p:spPr>
              <a:xfrm>
                <a:off x="998008"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47"/>
              <p:cNvSpPr/>
              <p:nvPr/>
            </p:nvSpPr>
            <p:spPr>
              <a:xfrm>
                <a:off x="1300360"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47"/>
              <p:cNvSpPr/>
              <p:nvPr/>
            </p:nvSpPr>
            <p:spPr>
              <a:xfrm>
                <a:off x="1602712"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1" name="Google Shape;211;p47"/>
            <p:cNvSpPr/>
            <p:nvPr/>
          </p:nvSpPr>
          <p:spPr>
            <a:xfrm rot="5400000">
              <a:off x="525993" y="4108621"/>
              <a:ext cx="633000" cy="19554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2" name="Google Shape;212;p47"/>
            <p:cNvGrpSpPr/>
            <p:nvPr/>
          </p:nvGrpSpPr>
          <p:grpSpPr>
            <a:xfrm rot="5400000">
              <a:off x="395144" y="3891930"/>
              <a:ext cx="742310" cy="1955388"/>
              <a:chOff x="8239923" y="76200"/>
              <a:chExt cx="742310" cy="1955388"/>
            </a:xfrm>
          </p:grpSpPr>
          <p:sp>
            <p:nvSpPr>
              <p:cNvPr id="213" name="Google Shape;213;p47"/>
              <p:cNvSpPr/>
              <p:nvPr/>
            </p:nvSpPr>
            <p:spPr>
              <a:xfrm>
                <a:off x="8239923" y="76200"/>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47"/>
              <p:cNvSpPr/>
              <p:nvPr/>
            </p:nvSpPr>
            <p:spPr>
              <a:xfrm>
                <a:off x="8416126" y="76200"/>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47"/>
              <p:cNvSpPr/>
              <p:nvPr/>
            </p:nvSpPr>
            <p:spPr>
              <a:xfrm>
                <a:off x="8592328" y="76200"/>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47"/>
              <p:cNvSpPr/>
              <p:nvPr/>
            </p:nvSpPr>
            <p:spPr>
              <a:xfrm>
                <a:off x="8768531" y="76200"/>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47"/>
              <p:cNvSpPr/>
              <p:nvPr/>
            </p:nvSpPr>
            <p:spPr>
              <a:xfrm>
                <a:off x="8944733" y="76200"/>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47"/>
              <p:cNvSpPr/>
              <p:nvPr/>
            </p:nvSpPr>
            <p:spPr>
              <a:xfrm>
                <a:off x="8239923" y="353854"/>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47"/>
              <p:cNvSpPr/>
              <p:nvPr/>
            </p:nvSpPr>
            <p:spPr>
              <a:xfrm>
                <a:off x="8416126" y="353854"/>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47"/>
              <p:cNvSpPr/>
              <p:nvPr/>
            </p:nvSpPr>
            <p:spPr>
              <a:xfrm>
                <a:off x="8592328" y="353854"/>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47"/>
              <p:cNvSpPr/>
              <p:nvPr/>
            </p:nvSpPr>
            <p:spPr>
              <a:xfrm>
                <a:off x="8768531" y="353854"/>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47"/>
              <p:cNvSpPr/>
              <p:nvPr/>
            </p:nvSpPr>
            <p:spPr>
              <a:xfrm>
                <a:off x="8944733" y="353854"/>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47"/>
              <p:cNvSpPr/>
              <p:nvPr/>
            </p:nvSpPr>
            <p:spPr>
              <a:xfrm>
                <a:off x="8239923" y="631508"/>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47"/>
              <p:cNvSpPr/>
              <p:nvPr/>
            </p:nvSpPr>
            <p:spPr>
              <a:xfrm>
                <a:off x="8416126" y="631508"/>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47"/>
              <p:cNvSpPr/>
              <p:nvPr/>
            </p:nvSpPr>
            <p:spPr>
              <a:xfrm>
                <a:off x="8592328" y="631508"/>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47"/>
              <p:cNvSpPr/>
              <p:nvPr/>
            </p:nvSpPr>
            <p:spPr>
              <a:xfrm>
                <a:off x="8768531" y="631508"/>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47"/>
              <p:cNvSpPr/>
              <p:nvPr/>
            </p:nvSpPr>
            <p:spPr>
              <a:xfrm>
                <a:off x="8944733" y="631508"/>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47"/>
              <p:cNvSpPr/>
              <p:nvPr/>
            </p:nvSpPr>
            <p:spPr>
              <a:xfrm>
                <a:off x="8239923" y="909163"/>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47"/>
              <p:cNvSpPr/>
              <p:nvPr/>
            </p:nvSpPr>
            <p:spPr>
              <a:xfrm>
                <a:off x="8416126" y="909163"/>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47"/>
              <p:cNvSpPr/>
              <p:nvPr/>
            </p:nvSpPr>
            <p:spPr>
              <a:xfrm>
                <a:off x="8592328" y="909163"/>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47"/>
              <p:cNvSpPr/>
              <p:nvPr/>
            </p:nvSpPr>
            <p:spPr>
              <a:xfrm>
                <a:off x="8768531" y="909163"/>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47"/>
              <p:cNvSpPr/>
              <p:nvPr/>
            </p:nvSpPr>
            <p:spPr>
              <a:xfrm>
                <a:off x="8944733" y="909163"/>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47"/>
              <p:cNvSpPr/>
              <p:nvPr/>
            </p:nvSpPr>
            <p:spPr>
              <a:xfrm>
                <a:off x="8239923" y="1161125"/>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47"/>
              <p:cNvSpPr/>
              <p:nvPr/>
            </p:nvSpPr>
            <p:spPr>
              <a:xfrm>
                <a:off x="8416126" y="1161125"/>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47"/>
              <p:cNvSpPr/>
              <p:nvPr/>
            </p:nvSpPr>
            <p:spPr>
              <a:xfrm>
                <a:off x="8592328" y="1161125"/>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47"/>
              <p:cNvSpPr/>
              <p:nvPr/>
            </p:nvSpPr>
            <p:spPr>
              <a:xfrm>
                <a:off x="8768531" y="1161125"/>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47"/>
              <p:cNvSpPr/>
              <p:nvPr/>
            </p:nvSpPr>
            <p:spPr>
              <a:xfrm>
                <a:off x="8944733" y="1161125"/>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47"/>
              <p:cNvSpPr/>
              <p:nvPr/>
            </p:nvSpPr>
            <p:spPr>
              <a:xfrm>
                <a:off x="8239923" y="1438779"/>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47"/>
              <p:cNvSpPr/>
              <p:nvPr/>
            </p:nvSpPr>
            <p:spPr>
              <a:xfrm>
                <a:off x="8416126" y="1438779"/>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47"/>
              <p:cNvSpPr/>
              <p:nvPr/>
            </p:nvSpPr>
            <p:spPr>
              <a:xfrm>
                <a:off x="8592328" y="1438779"/>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47"/>
              <p:cNvSpPr/>
              <p:nvPr/>
            </p:nvSpPr>
            <p:spPr>
              <a:xfrm>
                <a:off x="8768531" y="1438779"/>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47"/>
              <p:cNvSpPr/>
              <p:nvPr/>
            </p:nvSpPr>
            <p:spPr>
              <a:xfrm>
                <a:off x="8944733" y="1438779"/>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47"/>
              <p:cNvSpPr/>
              <p:nvPr/>
            </p:nvSpPr>
            <p:spPr>
              <a:xfrm>
                <a:off x="8239923" y="1716433"/>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47"/>
              <p:cNvSpPr/>
              <p:nvPr/>
            </p:nvSpPr>
            <p:spPr>
              <a:xfrm>
                <a:off x="8416126" y="1716433"/>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47"/>
              <p:cNvSpPr/>
              <p:nvPr/>
            </p:nvSpPr>
            <p:spPr>
              <a:xfrm>
                <a:off x="8592328" y="1716433"/>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47"/>
              <p:cNvSpPr/>
              <p:nvPr/>
            </p:nvSpPr>
            <p:spPr>
              <a:xfrm>
                <a:off x="8768531" y="1716433"/>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47"/>
              <p:cNvSpPr/>
              <p:nvPr/>
            </p:nvSpPr>
            <p:spPr>
              <a:xfrm>
                <a:off x="8944733" y="1716433"/>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47"/>
              <p:cNvSpPr/>
              <p:nvPr/>
            </p:nvSpPr>
            <p:spPr>
              <a:xfrm>
                <a:off x="8239923" y="1994088"/>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47"/>
              <p:cNvSpPr/>
              <p:nvPr/>
            </p:nvSpPr>
            <p:spPr>
              <a:xfrm>
                <a:off x="8416126" y="1994088"/>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47"/>
              <p:cNvSpPr/>
              <p:nvPr/>
            </p:nvSpPr>
            <p:spPr>
              <a:xfrm>
                <a:off x="8592328" y="1994088"/>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47"/>
              <p:cNvSpPr/>
              <p:nvPr/>
            </p:nvSpPr>
            <p:spPr>
              <a:xfrm>
                <a:off x="8768531" y="1994088"/>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47"/>
              <p:cNvSpPr/>
              <p:nvPr/>
            </p:nvSpPr>
            <p:spPr>
              <a:xfrm>
                <a:off x="8944733" y="1994088"/>
                <a:ext cx="37500" cy="375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3" name="Google Shape;253;p47"/>
            <p:cNvGrpSpPr/>
            <p:nvPr/>
          </p:nvGrpSpPr>
          <p:grpSpPr>
            <a:xfrm>
              <a:off x="8114275" y="91838"/>
              <a:ext cx="633000" cy="1603937"/>
              <a:chOff x="160725" y="3340263"/>
              <a:chExt cx="633000" cy="1603937"/>
            </a:xfrm>
          </p:grpSpPr>
          <p:sp>
            <p:nvSpPr>
              <p:cNvPr id="254" name="Google Shape;254;p47"/>
              <p:cNvSpPr/>
              <p:nvPr/>
            </p:nvSpPr>
            <p:spPr>
              <a:xfrm>
                <a:off x="160725" y="4311200"/>
                <a:ext cx="633000" cy="633000"/>
              </a:xfrm>
              <a:prstGeom prst="pie">
                <a:avLst>
                  <a:gd name="adj1" fmla="val 0"/>
                  <a:gd name="adj2" fmla="val 10780269"/>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47"/>
              <p:cNvSpPr/>
              <p:nvPr/>
            </p:nvSpPr>
            <p:spPr>
              <a:xfrm>
                <a:off x="160725" y="3825731"/>
                <a:ext cx="633000" cy="633000"/>
              </a:xfrm>
              <a:prstGeom prst="pie">
                <a:avLst>
                  <a:gd name="adj1" fmla="val 0"/>
                  <a:gd name="adj2" fmla="val 10780269"/>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47"/>
              <p:cNvSpPr/>
              <p:nvPr/>
            </p:nvSpPr>
            <p:spPr>
              <a:xfrm>
                <a:off x="160725" y="3340263"/>
                <a:ext cx="633000" cy="633000"/>
              </a:xfrm>
              <a:prstGeom prst="pie">
                <a:avLst>
                  <a:gd name="adj1" fmla="val 0"/>
                  <a:gd name="adj2" fmla="val 10780269"/>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7" name="Google Shape;257;p47"/>
            <p:cNvGrpSpPr/>
            <p:nvPr/>
          </p:nvGrpSpPr>
          <p:grpSpPr>
            <a:xfrm>
              <a:off x="161518" y="426417"/>
              <a:ext cx="826857" cy="1638283"/>
              <a:chOff x="8618343" y="3421192"/>
              <a:chExt cx="826857" cy="1638283"/>
            </a:xfrm>
          </p:grpSpPr>
          <p:sp>
            <p:nvSpPr>
              <p:cNvPr id="258" name="Google Shape;258;p47"/>
              <p:cNvSpPr/>
              <p:nvPr/>
            </p:nvSpPr>
            <p:spPr>
              <a:xfrm>
                <a:off x="8618400" y="4232675"/>
                <a:ext cx="826800" cy="826800"/>
              </a:xfrm>
              <a:prstGeom prst="blockArc">
                <a:avLst>
                  <a:gd name="adj1" fmla="val 10800000"/>
                  <a:gd name="adj2" fmla="val 21598679"/>
                  <a:gd name="adj3" fmla="val 18535"/>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47"/>
              <p:cNvSpPr/>
              <p:nvPr/>
            </p:nvSpPr>
            <p:spPr>
              <a:xfrm rot="10800000">
                <a:off x="8618343" y="3421192"/>
                <a:ext cx="826800" cy="826800"/>
              </a:xfrm>
              <a:prstGeom prst="blockArc">
                <a:avLst>
                  <a:gd name="adj1" fmla="val 10800000"/>
                  <a:gd name="adj2" fmla="val 21598679"/>
                  <a:gd name="adj3" fmla="val 18535"/>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60" name="Google Shape;260;p47"/>
          <p:cNvSpPr txBox="1"/>
          <p:nvPr/>
        </p:nvSpPr>
        <p:spPr>
          <a:xfrm>
            <a:off x="1959000" y="3480969"/>
            <a:ext cx="5226000" cy="556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latin typeface="Inter"/>
                <a:ea typeface="Inter"/>
                <a:cs typeface="Inter"/>
                <a:sym typeface="Inter"/>
              </a:rPr>
              <a:t>CREDITS:</a:t>
            </a:r>
            <a:r>
              <a:rPr lang="en" sz="1200" b="0" i="0" u="none" strike="noStrike" cap="none">
                <a:solidFill>
                  <a:schemeClr val="dk1"/>
                </a:solidFill>
                <a:latin typeface="Inter"/>
                <a:ea typeface="Inter"/>
                <a:cs typeface="Inter"/>
                <a:sym typeface="Inter"/>
              </a:rPr>
              <a:t> This presentation template was created by </a:t>
            </a:r>
            <a:r>
              <a:rPr lang="en" sz="1200" b="1" i="0" u="sng" strike="noStrike" cap="none">
                <a:solidFill>
                  <a:schemeClr val="dk1"/>
                </a:solidFill>
                <a:latin typeface="Inter"/>
                <a:ea typeface="Inter"/>
                <a:cs typeface="Inter"/>
                <a:sym typeface="Inter"/>
                <a:hlinkClick r:id="rId2">
                  <a:extLst>
                    <a:ext uri="{A12FA001-AC4F-418D-AE19-62706E023703}">
                      <ahyp:hlinkClr xmlns:ahyp="http://schemas.microsoft.com/office/drawing/2018/hyperlinkcolor" val="tx"/>
                    </a:ext>
                  </a:extLst>
                </a:hlinkClick>
              </a:rPr>
              <a:t>Slidesgo</a:t>
            </a:r>
            <a:r>
              <a:rPr lang="en" sz="1200" b="0" i="0" u="none" strike="noStrike" cap="none">
                <a:solidFill>
                  <a:schemeClr val="dk1"/>
                </a:solidFill>
                <a:latin typeface="Inter"/>
                <a:ea typeface="Inter"/>
                <a:cs typeface="Inter"/>
                <a:sym typeface="Inter"/>
              </a:rPr>
              <a:t>, and includes icons by </a:t>
            </a:r>
            <a:r>
              <a:rPr lang="en" sz="1200" b="1" i="0" u="sng" strike="noStrike" cap="none">
                <a:solidFill>
                  <a:schemeClr val="dk1"/>
                </a:solidFill>
                <a:latin typeface="Inter"/>
                <a:ea typeface="Inter"/>
                <a:cs typeface="Inter"/>
                <a:sym typeface="Inter"/>
                <a:hlinkClick r:id="rId3">
                  <a:extLst>
                    <a:ext uri="{A12FA001-AC4F-418D-AE19-62706E023703}">
                      <ahyp:hlinkClr xmlns:ahyp="http://schemas.microsoft.com/office/drawing/2018/hyperlinkcolor" val="tx"/>
                    </a:ext>
                  </a:extLst>
                </a:hlinkClick>
              </a:rPr>
              <a:t>Flaticon</a:t>
            </a:r>
            <a:r>
              <a:rPr lang="en" sz="1200" b="0" i="0" u="none" strike="noStrike" cap="none">
                <a:solidFill>
                  <a:schemeClr val="dk1"/>
                </a:solidFill>
                <a:latin typeface="Inter"/>
                <a:ea typeface="Inter"/>
                <a:cs typeface="Inter"/>
                <a:sym typeface="Inter"/>
              </a:rPr>
              <a:t>, and infographics &amp; images by </a:t>
            </a:r>
            <a:r>
              <a:rPr lang="en" sz="1200" b="1" i="0" u="sng" strike="noStrike" cap="none">
                <a:solidFill>
                  <a:schemeClr val="dk1"/>
                </a:solidFill>
                <a:latin typeface="Inter"/>
                <a:ea typeface="Inter"/>
                <a:cs typeface="Inter"/>
                <a:sym typeface="Inter"/>
                <a:hlinkClick r:id="rId4">
                  <a:extLst>
                    <a:ext uri="{A12FA001-AC4F-418D-AE19-62706E023703}">
                      <ahyp:hlinkClr xmlns:ahyp="http://schemas.microsoft.com/office/drawing/2018/hyperlinkcolor" val="tx"/>
                    </a:ext>
                  </a:extLst>
                </a:hlinkClick>
              </a:rPr>
              <a:t>Freepik</a:t>
            </a:r>
            <a:r>
              <a:rPr lang="en" sz="1200" b="0" i="0" u="sng" strike="noStrike" cap="none">
                <a:solidFill>
                  <a:schemeClr val="dk1"/>
                </a:solidFill>
                <a:latin typeface="Inter"/>
                <a:ea typeface="Inter"/>
                <a:cs typeface="Inter"/>
                <a:sym typeface="Inter"/>
              </a:rPr>
              <a:t> </a:t>
            </a:r>
            <a:endParaRPr sz="1200" b="1" i="0" u="sng" strike="noStrike" cap="none">
              <a:solidFill>
                <a:schemeClr val="dk1"/>
              </a:solidFill>
              <a:latin typeface="Inter"/>
              <a:ea typeface="Inter"/>
              <a:cs typeface="Inter"/>
              <a:sym typeface="Inte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1"/>
        <p:cNvGrpSpPr/>
        <p:nvPr/>
      </p:nvGrpSpPr>
      <p:grpSpPr>
        <a:xfrm>
          <a:off x="0" y="0"/>
          <a:ext cx="0" cy="0"/>
          <a:chOff x="0" y="0"/>
          <a:chExt cx="0" cy="0"/>
        </a:xfrm>
      </p:grpSpPr>
      <p:sp>
        <p:nvSpPr>
          <p:cNvPr id="262" name="Google Shape;262;p4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63" name="Google Shape;263;p48"/>
          <p:cNvSpPr txBox="1">
            <a:spLocks noGrp="1"/>
          </p:cNvSpPr>
          <p:nvPr>
            <p:ph type="body" idx="1"/>
          </p:nvPr>
        </p:nvSpPr>
        <p:spPr>
          <a:xfrm>
            <a:off x="720000" y="1139551"/>
            <a:ext cx="7704000" cy="322800"/>
          </a:xfrm>
          <a:prstGeom prst="rect">
            <a:avLst/>
          </a:prstGeom>
          <a:noFill/>
          <a:ln>
            <a:noFill/>
          </a:ln>
        </p:spPr>
        <p:txBody>
          <a:bodyPr spcFirstLastPara="1" wrap="square" lIns="91425" tIns="91425" rIns="91425" bIns="91425" anchor="t" anchorCtr="0">
            <a:noAutofit/>
          </a:bodyPr>
          <a:lstStyle>
            <a:lvl1pPr marL="457200" lvl="0" indent="-304800" algn="ctr">
              <a:lnSpc>
                <a:spcPct val="100000"/>
              </a:lnSpc>
              <a:spcBef>
                <a:spcPts val="0"/>
              </a:spcBef>
              <a:spcAft>
                <a:spcPts val="0"/>
              </a:spcAft>
              <a:buSzPts val="1200"/>
              <a:buFont typeface="Nunito Light"/>
              <a:buChar char="●"/>
              <a:defRPr/>
            </a:lvl1pPr>
            <a:lvl2pPr marL="914400" lvl="1" indent="-304800" algn="l">
              <a:lnSpc>
                <a:spcPct val="100000"/>
              </a:lnSpc>
              <a:spcBef>
                <a:spcPts val="0"/>
              </a:spcBef>
              <a:spcAft>
                <a:spcPts val="0"/>
              </a:spcAft>
              <a:buSzPts val="1200"/>
              <a:buFont typeface="Nunito Light"/>
              <a:buChar char="○"/>
              <a:defRPr/>
            </a:lvl2pPr>
            <a:lvl3pPr marL="1371600" lvl="2" indent="-304800" algn="l">
              <a:lnSpc>
                <a:spcPct val="100000"/>
              </a:lnSpc>
              <a:spcBef>
                <a:spcPts val="0"/>
              </a:spcBef>
              <a:spcAft>
                <a:spcPts val="0"/>
              </a:spcAft>
              <a:buSzPts val="1200"/>
              <a:buFont typeface="Nunito Light"/>
              <a:buChar char="■"/>
              <a:defRPr/>
            </a:lvl3pPr>
            <a:lvl4pPr marL="1828800" lvl="3" indent="-304800" algn="l">
              <a:lnSpc>
                <a:spcPct val="100000"/>
              </a:lnSpc>
              <a:spcBef>
                <a:spcPts val="0"/>
              </a:spcBef>
              <a:spcAft>
                <a:spcPts val="0"/>
              </a:spcAft>
              <a:buSzPts val="1200"/>
              <a:buFont typeface="Nunito Light"/>
              <a:buChar char="●"/>
              <a:defRPr/>
            </a:lvl4pPr>
            <a:lvl5pPr marL="2286000" lvl="4" indent="-304800" algn="l">
              <a:lnSpc>
                <a:spcPct val="100000"/>
              </a:lnSpc>
              <a:spcBef>
                <a:spcPts val="0"/>
              </a:spcBef>
              <a:spcAft>
                <a:spcPts val="0"/>
              </a:spcAft>
              <a:buSzPts val="1200"/>
              <a:buFont typeface="Nunito Light"/>
              <a:buChar char="○"/>
              <a:defRPr/>
            </a:lvl5pPr>
            <a:lvl6pPr marL="2743200" lvl="5" indent="-304800" algn="l">
              <a:lnSpc>
                <a:spcPct val="100000"/>
              </a:lnSpc>
              <a:spcBef>
                <a:spcPts val="0"/>
              </a:spcBef>
              <a:spcAft>
                <a:spcPts val="0"/>
              </a:spcAft>
              <a:buSzPts val="1200"/>
              <a:buFont typeface="Nunito Light"/>
              <a:buChar char="■"/>
              <a:defRPr/>
            </a:lvl6pPr>
            <a:lvl7pPr marL="3200400" lvl="6" indent="-304800" algn="l">
              <a:lnSpc>
                <a:spcPct val="100000"/>
              </a:lnSpc>
              <a:spcBef>
                <a:spcPts val="0"/>
              </a:spcBef>
              <a:spcAft>
                <a:spcPts val="0"/>
              </a:spcAft>
              <a:buSzPts val="1200"/>
              <a:buFont typeface="Nunito Light"/>
              <a:buChar char="●"/>
              <a:defRPr/>
            </a:lvl7pPr>
            <a:lvl8pPr marL="3657600" lvl="7" indent="-304800" algn="l">
              <a:lnSpc>
                <a:spcPct val="100000"/>
              </a:lnSpc>
              <a:spcBef>
                <a:spcPts val="0"/>
              </a:spcBef>
              <a:spcAft>
                <a:spcPts val="0"/>
              </a:spcAft>
              <a:buSzPts val="1200"/>
              <a:buFont typeface="Nunito Light"/>
              <a:buChar char="○"/>
              <a:defRPr/>
            </a:lvl8pPr>
            <a:lvl9pPr marL="4114800" lvl="8" indent="-304800" algn="l">
              <a:lnSpc>
                <a:spcPct val="100000"/>
              </a:lnSpc>
              <a:spcBef>
                <a:spcPts val="0"/>
              </a:spcBef>
              <a:spcAft>
                <a:spcPts val="0"/>
              </a:spcAft>
              <a:buSzPts val="1200"/>
              <a:buFont typeface="Nunito Light"/>
              <a:buChar char="■"/>
              <a:defRPr/>
            </a:lvl9pPr>
          </a:lstStyle>
          <a:p>
            <a:endParaRPr/>
          </a:p>
        </p:txBody>
      </p:sp>
      <p:grpSp>
        <p:nvGrpSpPr>
          <p:cNvPr id="264" name="Google Shape;264;p48"/>
          <p:cNvGrpSpPr/>
          <p:nvPr/>
        </p:nvGrpSpPr>
        <p:grpSpPr>
          <a:xfrm>
            <a:off x="0" y="0"/>
            <a:ext cx="9581497" cy="5367179"/>
            <a:chOff x="0" y="0"/>
            <a:chExt cx="9581497" cy="5367179"/>
          </a:xfrm>
        </p:grpSpPr>
        <p:grpSp>
          <p:nvGrpSpPr>
            <p:cNvPr id="265" name="Google Shape;265;p48"/>
            <p:cNvGrpSpPr/>
            <p:nvPr/>
          </p:nvGrpSpPr>
          <p:grpSpPr>
            <a:xfrm>
              <a:off x="8430778" y="193456"/>
              <a:ext cx="346044" cy="346044"/>
              <a:chOff x="855153" y="4553306"/>
              <a:chExt cx="346044" cy="346044"/>
            </a:xfrm>
          </p:grpSpPr>
          <p:grpSp>
            <p:nvGrpSpPr>
              <p:cNvPr id="266" name="Google Shape;266;p48"/>
              <p:cNvGrpSpPr/>
              <p:nvPr/>
            </p:nvGrpSpPr>
            <p:grpSpPr>
              <a:xfrm>
                <a:off x="905847" y="4604000"/>
                <a:ext cx="244655" cy="244655"/>
                <a:chOff x="3191725" y="206650"/>
                <a:chExt cx="734700" cy="734700"/>
              </a:xfrm>
            </p:grpSpPr>
            <p:cxnSp>
              <p:nvCxnSpPr>
                <p:cNvPr id="267" name="Google Shape;267;p48"/>
                <p:cNvCxnSpPr/>
                <p:nvPr/>
              </p:nvCxnSpPr>
              <p:spPr>
                <a:xfrm>
                  <a:off x="3191725" y="206650"/>
                  <a:ext cx="734700" cy="734700"/>
                </a:xfrm>
                <a:prstGeom prst="straightConnector1">
                  <a:avLst/>
                </a:prstGeom>
                <a:noFill/>
                <a:ln w="9525" cap="rnd" cmpd="sng">
                  <a:solidFill>
                    <a:schemeClr val="dk1"/>
                  </a:solidFill>
                  <a:prstDash val="solid"/>
                  <a:round/>
                  <a:headEnd type="none" w="sm" len="sm"/>
                  <a:tailEnd type="none" w="sm" len="sm"/>
                </a:ln>
              </p:spPr>
            </p:cxnSp>
            <p:cxnSp>
              <p:nvCxnSpPr>
                <p:cNvPr id="268" name="Google Shape;268;p48"/>
                <p:cNvCxnSpPr/>
                <p:nvPr/>
              </p:nvCxnSpPr>
              <p:spPr>
                <a:xfrm rot="5400000">
                  <a:off x="3191725" y="206650"/>
                  <a:ext cx="734700" cy="734700"/>
                </a:xfrm>
                <a:prstGeom prst="straightConnector1">
                  <a:avLst/>
                </a:prstGeom>
                <a:noFill/>
                <a:ln w="9525" cap="rnd" cmpd="sng">
                  <a:solidFill>
                    <a:schemeClr val="dk1"/>
                  </a:solidFill>
                  <a:prstDash val="solid"/>
                  <a:round/>
                  <a:headEnd type="none" w="sm" len="sm"/>
                  <a:tailEnd type="none" w="sm" len="sm"/>
                </a:ln>
              </p:spPr>
            </p:cxnSp>
          </p:grpSp>
          <p:grpSp>
            <p:nvGrpSpPr>
              <p:cNvPr id="269" name="Google Shape;269;p48"/>
              <p:cNvGrpSpPr/>
              <p:nvPr/>
            </p:nvGrpSpPr>
            <p:grpSpPr>
              <a:xfrm rot="2700000">
                <a:off x="905830" y="4603983"/>
                <a:ext cx="244690" cy="244690"/>
                <a:chOff x="3191725" y="206650"/>
                <a:chExt cx="734700" cy="734700"/>
              </a:xfrm>
            </p:grpSpPr>
            <p:cxnSp>
              <p:nvCxnSpPr>
                <p:cNvPr id="270" name="Google Shape;270;p48"/>
                <p:cNvCxnSpPr/>
                <p:nvPr/>
              </p:nvCxnSpPr>
              <p:spPr>
                <a:xfrm>
                  <a:off x="3191725" y="206650"/>
                  <a:ext cx="734700" cy="734700"/>
                </a:xfrm>
                <a:prstGeom prst="straightConnector1">
                  <a:avLst/>
                </a:prstGeom>
                <a:noFill/>
                <a:ln w="9525" cap="rnd" cmpd="sng">
                  <a:solidFill>
                    <a:schemeClr val="dk1"/>
                  </a:solidFill>
                  <a:prstDash val="solid"/>
                  <a:round/>
                  <a:headEnd type="none" w="sm" len="sm"/>
                  <a:tailEnd type="none" w="sm" len="sm"/>
                </a:ln>
              </p:spPr>
            </p:cxnSp>
            <p:cxnSp>
              <p:nvCxnSpPr>
                <p:cNvPr id="271" name="Google Shape;271;p48"/>
                <p:cNvCxnSpPr/>
                <p:nvPr/>
              </p:nvCxnSpPr>
              <p:spPr>
                <a:xfrm rot="5400000">
                  <a:off x="3191725" y="206650"/>
                  <a:ext cx="734700" cy="734700"/>
                </a:xfrm>
                <a:prstGeom prst="straightConnector1">
                  <a:avLst/>
                </a:prstGeom>
                <a:noFill/>
                <a:ln w="9525" cap="rnd" cmpd="sng">
                  <a:solidFill>
                    <a:schemeClr val="dk1"/>
                  </a:solidFill>
                  <a:prstDash val="solid"/>
                  <a:round/>
                  <a:headEnd type="none" w="sm" len="sm"/>
                  <a:tailEnd type="none" w="sm" len="sm"/>
                </a:ln>
              </p:spPr>
            </p:cxnSp>
          </p:grpSp>
        </p:grpSp>
        <p:grpSp>
          <p:nvGrpSpPr>
            <p:cNvPr id="272" name="Google Shape;272;p48"/>
            <p:cNvGrpSpPr/>
            <p:nvPr/>
          </p:nvGrpSpPr>
          <p:grpSpPr>
            <a:xfrm>
              <a:off x="0" y="0"/>
              <a:ext cx="713100" cy="713100"/>
              <a:chOff x="0" y="0"/>
              <a:chExt cx="713100" cy="713100"/>
            </a:xfrm>
          </p:grpSpPr>
          <p:sp>
            <p:nvSpPr>
              <p:cNvPr id="273" name="Google Shape;273;p48"/>
              <p:cNvSpPr/>
              <p:nvPr/>
            </p:nvSpPr>
            <p:spPr>
              <a:xfrm>
                <a:off x="0" y="0"/>
                <a:ext cx="461700" cy="461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48"/>
              <p:cNvSpPr/>
              <p:nvPr/>
            </p:nvSpPr>
            <p:spPr>
              <a:xfrm>
                <a:off x="461700" y="461700"/>
                <a:ext cx="251400" cy="251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5" name="Google Shape;275;p48"/>
            <p:cNvSpPr/>
            <p:nvPr/>
          </p:nvSpPr>
          <p:spPr>
            <a:xfrm>
              <a:off x="7459500" y="4714875"/>
              <a:ext cx="1684500" cy="4287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6" name="Google Shape;276;p48"/>
            <p:cNvGrpSpPr/>
            <p:nvPr/>
          </p:nvGrpSpPr>
          <p:grpSpPr>
            <a:xfrm rot="5400000">
              <a:off x="8232648" y="4018330"/>
              <a:ext cx="742310" cy="1955388"/>
              <a:chOff x="8239923" y="76200"/>
              <a:chExt cx="742310" cy="1955388"/>
            </a:xfrm>
          </p:grpSpPr>
          <p:sp>
            <p:nvSpPr>
              <p:cNvPr id="277" name="Google Shape;277;p48"/>
              <p:cNvSpPr/>
              <p:nvPr/>
            </p:nvSpPr>
            <p:spPr>
              <a:xfrm>
                <a:off x="8239923"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48"/>
              <p:cNvSpPr/>
              <p:nvPr/>
            </p:nvSpPr>
            <p:spPr>
              <a:xfrm>
                <a:off x="8416126"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48"/>
              <p:cNvSpPr/>
              <p:nvPr/>
            </p:nvSpPr>
            <p:spPr>
              <a:xfrm>
                <a:off x="8592328"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48"/>
              <p:cNvSpPr/>
              <p:nvPr/>
            </p:nvSpPr>
            <p:spPr>
              <a:xfrm>
                <a:off x="8768531"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48"/>
              <p:cNvSpPr/>
              <p:nvPr/>
            </p:nvSpPr>
            <p:spPr>
              <a:xfrm>
                <a:off x="8944733"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48"/>
              <p:cNvSpPr/>
              <p:nvPr/>
            </p:nvSpPr>
            <p:spPr>
              <a:xfrm>
                <a:off x="8239923"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48"/>
              <p:cNvSpPr/>
              <p:nvPr/>
            </p:nvSpPr>
            <p:spPr>
              <a:xfrm>
                <a:off x="8416126"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48"/>
              <p:cNvSpPr/>
              <p:nvPr/>
            </p:nvSpPr>
            <p:spPr>
              <a:xfrm>
                <a:off x="8592328"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48"/>
              <p:cNvSpPr/>
              <p:nvPr/>
            </p:nvSpPr>
            <p:spPr>
              <a:xfrm>
                <a:off x="8768531"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48"/>
              <p:cNvSpPr/>
              <p:nvPr/>
            </p:nvSpPr>
            <p:spPr>
              <a:xfrm>
                <a:off x="8944733"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48"/>
              <p:cNvSpPr/>
              <p:nvPr/>
            </p:nvSpPr>
            <p:spPr>
              <a:xfrm>
                <a:off x="8239923"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48"/>
              <p:cNvSpPr/>
              <p:nvPr/>
            </p:nvSpPr>
            <p:spPr>
              <a:xfrm>
                <a:off x="8416126"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48"/>
              <p:cNvSpPr/>
              <p:nvPr/>
            </p:nvSpPr>
            <p:spPr>
              <a:xfrm>
                <a:off x="8592328"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48"/>
              <p:cNvSpPr/>
              <p:nvPr/>
            </p:nvSpPr>
            <p:spPr>
              <a:xfrm>
                <a:off x="8768531"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48"/>
              <p:cNvSpPr/>
              <p:nvPr/>
            </p:nvSpPr>
            <p:spPr>
              <a:xfrm>
                <a:off x="8944733"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48"/>
              <p:cNvSpPr/>
              <p:nvPr/>
            </p:nvSpPr>
            <p:spPr>
              <a:xfrm>
                <a:off x="8239923"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48"/>
              <p:cNvSpPr/>
              <p:nvPr/>
            </p:nvSpPr>
            <p:spPr>
              <a:xfrm>
                <a:off x="8416126"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48"/>
              <p:cNvSpPr/>
              <p:nvPr/>
            </p:nvSpPr>
            <p:spPr>
              <a:xfrm>
                <a:off x="8592328"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48"/>
              <p:cNvSpPr/>
              <p:nvPr/>
            </p:nvSpPr>
            <p:spPr>
              <a:xfrm>
                <a:off x="8768531"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48"/>
              <p:cNvSpPr/>
              <p:nvPr/>
            </p:nvSpPr>
            <p:spPr>
              <a:xfrm>
                <a:off x="8944733"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48"/>
              <p:cNvSpPr/>
              <p:nvPr/>
            </p:nvSpPr>
            <p:spPr>
              <a:xfrm>
                <a:off x="8239923"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48"/>
              <p:cNvSpPr/>
              <p:nvPr/>
            </p:nvSpPr>
            <p:spPr>
              <a:xfrm>
                <a:off x="8416126"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48"/>
              <p:cNvSpPr/>
              <p:nvPr/>
            </p:nvSpPr>
            <p:spPr>
              <a:xfrm>
                <a:off x="8592328"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48"/>
              <p:cNvSpPr/>
              <p:nvPr/>
            </p:nvSpPr>
            <p:spPr>
              <a:xfrm>
                <a:off x="8768531"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48"/>
              <p:cNvSpPr/>
              <p:nvPr/>
            </p:nvSpPr>
            <p:spPr>
              <a:xfrm>
                <a:off x="8944733"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48"/>
              <p:cNvSpPr/>
              <p:nvPr/>
            </p:nvSpPr>
            <p:spPr>
              <a:xfrm>
                <a:off x="8239923"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48"/>
              <p:cNvSpPr/>
              <p:nvPr/>
            </p:nvSpPr>
            <p:spPr>
              <a:xfrm>
                <a:off x="8416126"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48"/>
              <p:cNvSpPr/>
              <p:nvPr/>
            </p:nvSpPr>
            <p:spPr>
              <a:xfrm>
                <a:off x="8592328"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48"/>
              <p:cNvSpPr/>
              <p:nvPr/>
            </p:nvSpPr>
            <p:spPr>
              <a:xfrm>
                <a:off x="8768531"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48"/>
              <p:cNvSpPr/>
              <p:nvPr/>
            </p:nvSpPr>
            <p:spPr>
              <a:xfrm>
                <a:off x="8944733"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48"/>
              <p:cNvSpPr/>
              <p:nvPr/>
            </p:nvSpPr>
            <p:spPr>
              <a:xfrm>
                <a:off x="8239923"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48"/>
              <p:cNvSpPr/>
              <p:nvPr/>
            </p:nvSpPr>
            <p:spPr>
              <a:xfrm>
                <a:off x="8416126"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48"/>
              <p:cNvSpPr/>
              <p:nvPr/>
            </p:nvSpPr>
            <p:spPr>
              <a:xfrm>
                <a:off x="8592328"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48"/>
              <p:cNvSpPr/>
              <p:nvPr/>
            </p:nvSpPr>
            <p:spPr>
              <a:xfrm>
                <a:off x="8768531"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48"/>
              <p:cNvSpPr/>
              <p:nvPr/>
            </p:nvSpPr>
            <p:spPr>
              <a:xfrm>
                <a:off x="8944733"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48"/>
              <p:cNvSpPr/>
              <p:nvPr/>
            </p:nvSpPr>
            <p:spPr>
              <a:xfrm>
                <a:off x="8239923"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48"/>
              <p:cNvSpPr/>
              <p:nvPr/>
            </p:nvSpPr>
            <p:spPr>
              <a:xfrm>
                <a:off x="8416126"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48"/>
              <p:cNvSpPr/>
              <p:nvPr/>
            </p:nvSpPr>
            <p:spPr>
              <a:xfrm>
                <a:off x="8592328"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48"/>
              <p:cNvSpPr/>
              <p:nvPr/>
            </p:nvSpPr>
            <p:spPr>
              <a:xfrm>
                <a:off x="8768531"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48"/>
              <p:cNvSpPr/>
              <p:nvPr/>
            </p:nvSpPr>
            <p:spPr>
              <a:xfrm>
                <a:off x="8944733"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7"/>
        <p:cNvGrpSpPr/>
        <p:nvPr/>
      </p:nvGrpSpPr>
      <p:grpSpPr>
        <a:xfrm>
          <a:off x="0" y="0"/>
          <a:ext cx="0" cy="0"/>
          <a:chOff x="0" y="0"/>
          <a:chExt cx="0" cy="0"/>
        </a:xfrm>
      </p:grpSpPr>
      <p:sp>
        <p:nvSpPr>
          <p:cNvPr id="318" name="Google Shape;318;p4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grpSp>
        <p:nvGrpSpPr>
          <p:cNvPr id="319" name="Google Shape;319;p49"/>
          <p:cNvGrpSpPr/>
          <p:nvPr/>
        </p:nvGrpSpPr>
        <p:grpSpPr>
          <a:xfrm>
            <a:off x="0" y="0"/>
            <a:ext cx="9254721" cy="5143500"/>
            <a:chOff x="0" y="0"/>
            <a:chExt cx="9254721" cy="5143500"/>
          </a:xfrm>
        </p:grpSpPr>
        <p:grpSp>
          <p:nvGrpSpPr>
            <p:cNvPr id="320" name="Google Shape;320;p49"/>
            <p:cNvGrpSpPr/>
            <p:nvPr/>
          </p:nvGrpSpPr>
          <p:grpSpPr>
            <a:xfrm>
              <a:off x="8664178" y="323581"/>
              <a:ext cx="346044" cy="346044"/>
              <a:chOff x="855153" y="4553306"/>
              <a:chExt cx="346044" cy="346044"/>
            </a:xfrm>
          </p:grpSpPr>
          <p:grpSp>
            <p:nvGrpSpPr>
              <p:cNvPr id="321" name="Google Shape;321;p49"/>
              <p:cNvGrpSpPr/>
              <p:nvPr/>
            </p:nvGrpSpPr>
            <p:grpSpPr>
              <a:xfrm>
                <a:off x="905847" y="4604000"/>
                <a:ext cx="244655" cy="244655"/>
                <a:chOff x="3191725" y="206650"/>
                <a:chExt cx="734700" cy="734700"/>
              </a:xfrm>
            </p:grpSpPr>
            <p:cxnSp>
              <p:nvCxnSpPr>
                <p:cNvPr id="322" name="Google Shape;322;p49"/>
                <p:cNvCxnSpPr/>
                <p:nvPr/>
              </p:nvCxnSpPr>
              <p:spPr>
                <a:xfrm>
                  <a:off x="3191725" y="206650"/>
                  <a:ext cx="734700" cy="734700"/>
                </a:xfrm>
                <a:prstGeom prst="straightConnector1">
                  <a:avLst/>
                </a:prstGeom>
                <a:noFill/>
                <a:ln w="9525" cap="rnd" cmpd="sng">
                  <a:solidFill>
                    <a:schemeClr val="dk1"/>
                  </a:solidFill>
                  <a:prstDash val="solid"/>
                  <a:round/>
                  <a:headEnd type="none" w="sm" len="sm"/>
                  <a:tailEnd type="none" w="sm" len="sm"/>
                </a:ln>
              </p:spPr>
            </p:cxnSp>
            <p:cxnSp>
              <p:nvCxnSpPr>
                <p:cNvPr id="323" name="Google Shape;323;p49"/>
                <p:cNvCxnSpPr/>
                <p:nvPr/>
              </p:nvCxnSpPr>
              <p:spPr>
                <a:xfrm rot="5400000">
                  <a:off x="3191725" y="206650"/>
                  <a:ext cx="734700" cy="734700"/>
                </a:xfrm>
                <a:prstGeom prst="straightConnector1">
                  <a:avLst/>
                </a:prstGeom>
                <a:noFill/>
                <a:ln w="9525" cap="rnd" cmpd="sng">
                  <a:solidFill>
                    <a:schemeClr val="dk1"/>
                  </a:solidFill>
                  <a:prstDash val="solid"/>
                  <a:round/>
                  <a:headEnd type="none" w="sm" len="sm"/>
                  <a:tailEnd type="none" w="sm" len="sm"/>
                </a:ln>
              </p:spPr>
            </p:cxnSp>
          </p:grpSp>
          <p:grpSp>
            <p:nvGrpSpPr>
              <p:cNvPr id="324" name="Google Shape;324;p49"/>
              <p:cNvGrpSpPr/>
              <p:nvPr/>
            </p:nvGrpSpPr>
            <p:grpSpPr>
              <a:xfrm rot="2700000">
                <a:off x="905830" y="4603983"/>
                <a:ext cx="244690" cy="244690"/>
                <a:chOff x="3191725" y="206650"/>
                <a:chExt cx="734700" cy="734700"/>
              </a:xfrm>
            </p:grpSpPr>
            <p:cxnSp>
              <p:nvCxnSpPr>
                <p:cNvPr id="325" name="Google Shape;325;p49"/>
                <p:cNvCxnSpPr/>
                <p:nvPr/>
              </p:nvCxnSpPr>
              <p:spPr>
                <a:xfrm>
                  <a:off x="3191725" y="206650"/>
                  <a:ext cx="734700" cy="734700"/>
                </a:xfrm>
                <a:prstGeom prst="straightConnector1">
                  <a:avLst/>
                </a:prstGeom>
                <a:noFill/>
                <a:ln w="9525" cap="rnd" cmpd="sng">
                  <a:solidFill>
                    <a:schemeClr val="dk1"/>
                  </a:solidFill>
                  <a:prstDash val="solid"/>
                  <a:round/>
                  <a:headEnd type="none" w="sm" len="sm"/>
                  <a:tailEnd type="none" w="sm" len="sm"/>
                </a:ln>
              </p:spPr>
            </p:cxnSp>
            <p:cxnSp>
              <p:nvCxnSpPr>
                <p:cNvPr id="326" name="Google Shape;326;p49"/>
                <p:cNvCxnSpPr/>
                <p:nvPr/>
              </p:nvCxnSpPr>
              <p:spPr>
                <a:xfrm rot="5400000">
                  <a:off x="3191725" y="206650"/>
                  <a:ext cx="734700" cy="734700"/>
                </a:xfrm>
                <a:prstGeom prst="straightConnector1">
                  <a:avLst/>
                </a:prstGeom>
                <a:noFill/>
                <a:ln w="9525" cap="rnd" cmpd="sng">
                  <a:solidFill>
                    <a:schemeClr val="dk1"/>
                  </a:solidFill>
                  <a:prstDash val="solid"/>
                  <a:round/>
                  <a:headEnd type="none" w="sm" len="sm"/>
                  <a:tailEnd type="none" w="sm" len="sm"/>
                </a:ln>
              </p:spPr>
            </p:cxnSp>
          </p:grpSp>
        </p:grpSp>
        <p:sp>
          <p:nvSpPr>
            <p:cNvPr id="327" name="Google Shape;327;p49"/>
            <p:cNvSpPr/>
            <p:nvPr/>
          </p:nvSpPr>
          <p:spPr>
            <a:xfrm rot="10800000" flipH="1">
              <a:off x="0" y="4728600"/>
              <a:ext cx="414900" cy="4149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49"/>
            <p:cNvSpPr/>
            <p:nvPr/>
          </p:nvSpPr>
          <p:spPr>
            <a:xfrm>
              <a:off x="7459500" y="0"/>
              <a:ext cx="1684500" cy="214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29" name="Google Shape;329;p49"/>
            <p:cNvGrpSpPr/>
            <p:nvPr/>
          </p:nvGrpSpPr>
          <p:grpSpPr>
            <a:xfrm>
              <a:off x="8864816" y="3060791"/>
              <a:ext cx="389905" cy="1955388"/>
              <a:chOff x="-113331" y="3103816"/>
              <a:chExt cx="389905" cy="1955388"/>
            </a:xfrm>
          </p:grpSpPr>
          <p:sp>
            <p:nvSpPr>
              <p:cNvPr id="330" name="Google Shape;330;p49"/>
              <p:cNvSpPr/>
              <p:nvPr/>
            </p:nvSpPr>
            <p:spPr>
              <a:xfrm>
                <a:off x="-113331" y="3103816"/>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49"/>
              <p:cNvSpPr/>
              <p:nvPr/>
            </p:nvSpPr>
            <p:spPr>
              <a:xfrm>
                <a:off x="62872" y="3103816"/>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49"/>
              <p:cNvSpPr/>
              <p:nvPr/>
            </p:nvSpPr>
            <p:spPr>
              <a:xfrm>
                <a:off x="239074" y="3103816"/>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49"/>
              <p:cNvSpPr/>
              <p:nvPr/>
            </p:nvSpPr>
            <p:spPr>
              <a:xfrm>
                <a:off x="-113331" y="3381470"/>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49"/>
              <p:cNvSpPr/>
              <p:nvPr/>
            </p:nvSpPr>
            <p:spPr>
              <a:xfrm>
                <a:off x="62872" y="3381470"/>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49"/>
              <p:cNvSpPr/>
              <p:nvPr/>
            </p:nvSpPr>
            <p:spPr>
              <a:xfrm>
                <a:off x="239074" y="3381470"/>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49"/>
              <p:cNvSpPr/>
              <p:nvPr/>
            </p:nvSpPr>
            <p:spPr>
              <a:xfrm>
                <a:off x="-113331" y="3659124"/>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49"/>
              <p:cNvSpPr/>
              <p:nvPr/>
            </p:nvSpPr>
            <p:spPr>
              <a:xfrm>
                <a:off x="62872" y="3659124"/>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49"/>
              <p:cNvSpPr/>
              <p:nvPr/>
            </p:nvSpPr>
            <p:spPr>
              <a:xfrm>
                <a:off x="239074" y="3659124"/>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49"/>
              <p:cNvSpPr/>
              <p:nvPr/>
            </p:nvSpPr>
            <p:spPr>
              <a:xfrm>
                <a:off x="-113331" y="3936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49"/>
              <p:cNvSpPr/>
              <p:nvPr/>
            </p:nvSpPr>
            <p:spPr>
              <a:xfrm>
                <a:off x="62872" y="3936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49"/>
              <p:cNvSpPr/>
              <p:nvPr/>
            </p:nvSpPr>
            <p:spPr>
              <a:xfrm>
                <a:off x="239074" y="3936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49"/>
              <p:cNvSpPr/>
              <p:nvPr/>
            </p:nvSpPr>
            <p:spPr>
              <a:xfrm>
                <a:off x="-113331" y="4188741"/>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49"/>
              <p:cNvSpPr/>
              <p:nvPr/>
            </p:nvSpPr>
            <p:spPr>
              <a:xfrm>
                <a:off x="62872" y="4188741"/>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49"/>
              <p:cNvSpPr/>
              <p:nvPr/>
            </p:nvSpPr>
            <p:spPr>
              <a:xfrm>
                <a:off x="239074" y="4188741"/>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49"/>
              <p:cNvSpPr/>
              <p:nvPr/>
            </p:nvSpPr>
            <p:spPr>
              <a:xfrm>
                <a:off x="-113331" y="4466395"/>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49"/>
              <p:cNvSpPr/>
              <p:nvPr/>
            </p:nvSpPr>
            <p:spPr>
              <a:xfrm>
                <a:off x="62872" y="4466395"/>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49"/>
              <p:cNvSpPr/>
              <p:nvPr/>
            </p:nvSpPr>
            <p:spPr>
              <a:xfrm>
                <a:off x="239074" y="4466395"/>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49"/>
              <p:cNvSpPr/>
              <p:nvPr/>
            </p:nvSpPr>
            <p:spPr>
              <a:xfrm>
                <a:off x="-113331" y="4744049"/>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49"/>
              <p:cNvSpPr/>
              <p:nvPr/>
            </p:nvSpPr>
            <p:spPr>
              <a:xfrm>
                <a:off x="62872" y="4744049"/>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49"/>
              <p:cNvSpPr/>
              <p:nvPr/>
            </p:nvSpPr>
            <p:spPr>
              <a:xfrm>
                <a:off x="239074" y="4744049"/>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49"/>
              <p:cNvSpPr/>
              <p:nvPr/>
            </p:nvSpPr>
            <p:spPr>
              <a:xfrm>
                <a:off x="-113331" y="5021704"/>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49"/>
              <p:cNvSpPr/>
              <p:nvPr/>
            </p:nvSpPr>
            <p:spPr>
              <a:xfrm>
                <a:off x="62872" y="5021704"/>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49"/>
              <p:cNvSpPr/>
              <p:nvPr/>
            </p:nvSpPr>
            <p:spPr>
              <a:xfrm>
                <a:off x="239074" y="5021704"/>
                <a:ext cx="37500" cy="37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354"/>
        <p:cNvGrpSpPr/>
        <p:nvPr/>
      </p:nvGrpSpPr>
      <p:grpSpPr>
        <a:xfrm>
          <a:off x="0" y="0"/>
          <a:ext cx="0" cy="0"/>
          <a:chOff x="0" y="0"/>
          <a:chExt cx="0" cy="0"/>
        </a:xfrm>
      </p:grpSpPr>
      <p:sp>
        <p:nvSpPr>
          <p:cNvPr id="355" name="Google Shape;355;p5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56" name="Google Shape;356;p50"/>
          <p:cNvSpPr txBox="1">
            <a:spLocks noGrp="1"/>
          </p:cNvSpPr>
          <p:nvPr>
            <p:ph type="title" idx="2"/>
          </p:nvPr>
        </p:nvSpPr>
        <p:spPr>
          <a:xfrm>
            <a:off x="893513" y="1478139"/>
            <a:ext cx="654600" cy="572700"/>
          </a:xfrm>
          <a:prstGeom prst="rect">
            <a:avLst/>
          </a:prstGeom>
          <a:solidFill>
            <a:schemeClr val="accent2"/>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solidFill>
                  <a:schemeClr val="l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57" name="Google Shape;357;p50"/>
          <p:cNvSpPr txBox="1">
            <a:spLocks noGrp="1"/>
          </p:cNvSpPr>
          <p:nvPr>
            <p:ph type="title" idx="3"/>
          </p:nvPr>
        </p:nvSpPr>
        <p:spPr>
          <a:xfrm>
            <a:off x="4677788" y="1478139"/>
            <a:ext cx="658500" cy="572700"/>
          </a:xfrm>
          <a:prstGeom prst="rect">
            <a:avLst/>
          </a:prstGeom>
          <a:solidFill>
            <a:schemeClr val="accent2"/>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solidFill>
                  <a:schemeClr val="l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58" name="Google Shape;358;p50"/>
          <p:cNvSpPr txBox="1">
            <a:spLocks noGrp="1"/>
          </p:cNvSpPr>
          <p:nvPr>
            <p:ph type="title" idx="4"/>
          </p:nvPr>
        </p:nvSpPr>
        <p:spPr>
          <a:xfrm>
            <a:off x="893513" y="2488120"/>
            <a:ext cx="654600" cy="572700"/>
          </a:xfrm>
          <a:prstGeom prst="rect">
            <a:avLst/>
          </a:prstGeom>
          <a:solidFill>
            <a:schemeClr val="accent2"/>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solidFill>
                  <a:schemeClr val="l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59" name="Google Shape;359;p50"/>
          <p:cNvSpPr txBox="1">
            <a:spLocks noGrp="1"/>
          </p:cNvSpPr>
          <p:nvPr>
            <p:ph type="title" idx="5"/>
          </p:nvPr>
        </p:nvSpPr>
        <p:spPr>
          <a:xfrm>
            <a:off x="4677788" y="2488120"/>
            <a:ext cx="658500" cy="572700"/>
          </a:xfrm>
          <a:prstGeom prst="rect">
            <a:avLst/>
          </a:prstGeom>
          <a:solidFill>
            <a:schemeClr val="accent2"/>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solidFill>
                  <a:schemeClr val="l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60" name="Google Shape;360;p50"/>
          <p:cNvSpPr txBox="1">
            <a:spLocks noGrp="1"/>
          </p:cNvSpPr>
          <p:nvPr>
            <p:ph type="title" idx="6"/>
          </p:nvPr>
        </p:nvSpPr>
        <p:spPr>
          <a:xfrm>
            <a:off x="893513" y="3498101"/>
            <a:ext cx="654600" cy="572700"/>
          </a:xfrm>
          <a:prstGeom prst="rect">
            <a:avLst/>
          </a:prstGeom>
          <a:solidFill>
            <a:schemeClr val="accent2"/>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solidFill>
                  <a:schemeClr val="l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61" name="Google Shape;361;p50"/>
          <p:cNvSpPr txBox="1">
            <a:spLocks noGrp="1"/>
          </p:cNvSpPr>
          <p:nvPr>
            <p:ph type="title" idx="7"/>
          </p:nvPr>
        </p:nvSpPr>
        <p:spPr>
          <a:xfrm>
            <a:off x="4677788" y="3498101"/>
            <a:ext cx="658500" cy="572700"/>
          </a:xfrm>
          <a:prstGeom prst="rect">
            <a:avLst/>
          </a:prstGeom>
          <a:solidFill>
            <a:schemeClr val="accent2"/>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solidFill>
                  <a:schemeClr val="l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62" name="Google Shape;362;p50"/>
          <p:cNvSpPr txBox="1">
            <a:spLocks noGrp="1"/>
          </p:cNvSpPr>
          <p:nvPr>
            <p:ph type="subTitle" idx="1"/>
          </p:nvPr>
        </p:nvSpPr>
        <p:spPr>
          <a:xfrm>
            <a:off x="1624586" y="1522239"/>
            <a:ext cx="2837400" cy="484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363" name="Google Shape;363;p50"/>
          <p:cNvSpPr txBox="1">
            <a:spLocks noGrp="1"/>
          </p:cNvSpPr>
          <p:nvPr>
            <p:ph type="subTitle" idx="8"/>
          </p:nvPr>
        </p:nvSpPr>
        <p:spPr>
          <a:xfrm>
            <a:off x="1624313" y="2531920"/>
            <a:ext cx="2838000" cy="485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364" name="Google Shape;364;p50"/>
          <p:cNvSpPr txBox="1">
            <a:spLocks noGrp="1"/>
          </p:cNvSpPr>
          <p:nvPr>
            <p:ph type="subTitle" idx="9"/>
          </p:nvPr>
        </p:nvSpPr>
        <p:spPr>
          <a:xfrm>
            <a:off x="1624586" y="3542201"/>
            <a:ext cx="2837400" cy="484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365" name="Google Shape;365;p50"/>
          <p:cNvSpPr txBox="1">
            <a:spLocks noGrp="1"/>
          </p:cNvSpPr>
          <p:nvPr>
            <p:ph type="subTitle" idx="13"/>
          </p:nvPr>
        </p:nvSpPr>
        <p:spPr>
          <a:xfrm>
            <a:off x="5412487" y="1522239"/>
            <a:ext cx="2838000" cy="484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366" name="Google Shape;366;p50"/>
          <p:cNvSpPr txBox="1">
            <a:spLocks noGrp="1"/>
          </p:cNvSpPr>
          <p:nvPr>
            <p:ph type="subTitle" idx="14"/>
          </p:nvPr>
        </p:nvSpPr>
        <p:spPr>
          <a:xfrm>
            <a:off x="5412487" y="2532220"/>
            <a:ext cx="2838000" cy="484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367" name="Google Shape;367;p50"/>
          <p:cNvSpPr txBox="1">
            <a:spLocks noGrp="1"/>
          </p:cNvSpPr>
          <p:nvPr>
            <p:ph type="subTitle" idx="15"/>
          </p:nvPr>
        </p:nvSpPr>
        <p:spPr>
          <a:xfrm>
            <a:off x="5412487" y="3542201"/>
            <a:ext cx="2838000" cy="484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l">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grpSp>
        <p:nvGrpSpPr>
          <p:cNvPr id="368" name="Google Shape;368;p50"/>
          <p:cNvGrpSpPr/>
          <p:nvPr/>
        </p:nvGrpSpPr>
        <p:grpSpPr>
          <a:xfrm>
            <a:off x="-1805925" y="-558750"/>
            <a:ext cx="11139975" cy="5522230"/>
            <a:chOff x="-1805925" y="-558750"/>
            <a:chExt cx="11139975" cy="5522230"/>
          </a:xfrm>
        </p:grpSpPr>
        <p:grpSp>
          <p:nvGrpSpPr>
            <p:cNvPr id="369" name="Google Shape;369;p50"/>
            <p:cNvGrpSpPr/>
            <p:nvPr/>
          </p:nvGrpSpPr>
          <p:grpSpPr>
            <a:xfrm>
              <a:off x="-1805925" y="-264700"/>
              <a:ext cx="2411100" cy="1742850"/>
              <a:chOff x="-1737025" y="-43750"/>
              <a:chExt cx="2411100" cy="1742850"/>
            </a:xfrm>
          </p:grpSpPr>
          <p:sp>
            <p:nvSpPr>
              <p:cNvPr id="370" name="Google Shape;370;p50"/>
              <p:cNvSpPr/>
              <p:nvPr/>
            </p:nvSpPr>
            <p:spPr>
              <a:xfrm>
                <a:off x="-1737025" y="933800"/>
                <a:ext cx="2411100" cy="76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50"/>
              <p:cNvSpPr/>
              <p:nvPr/>
            </p:nvSpPr>
            <p:spPr>
              <a:xfrm>
                <a:off x="-1737025" y="445025"/>
                <a:ext cx="2411100" cy="76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50"/>
              <p:cNvSpPr/>
              <p:nvPr/>
            </p:nvSpPr>
            <p:spPr>
              <a:xfrm>
                <a:off x="-1737025" y="-43750"/>
                <a:ext cx="2411100" cy="76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3" name="Google Shape;373;p50"/>
            <p:cNvGrpSpPr/>
            <p:nvPr/>
          </p:nvGrpSpPr>
          <p:grpSpPr>
            <a:xfrm>
              <a:off x="8599350" y="-558750"/>
              <a:ext cx="734700" cy="3089450"/>
              <a:chOff x="8599350" y="-558750"/>
              <a:chExt cx="734700" cy="3089450"/>
            </a:xfrm>
          </p:grpSpPr>
          <p:cxnSp>
            <p:nvCxnSpPr>
              <p:cNvPr id="374" name="Google Shape;374;p50"/>
              <p:cNvCxnSpPr/>
              <p:nvPr/>
            </p:nvCxnSpPr>
            <p:spPr>
              <a:xfrm rot="5400000">
                <a:off x="8599350" y="-558750"/>
                <a:ext cx="734700" cy="734700"/>
              </a:xfrm>
              <a:prstGeom prst="straightConnector1">
                <a:avLst/>
              </a:prstGeom>
              <a:noFill/>
              <a:ln w="9525" cap="flat" cmpd="sng">
                <a:solidFill>
                  <a:schemeClr val="dk1"/>
                </a:solidFill>
                <a:prstDash val="solid"/>
                <a:round/>
                <a:headEnd type="none" w="sm" len="sm"/>
                <a:tailEnd type="none" w="sm" len="sm"/>
              </a:ln>
            </p:spPr>
          </p:cxnSp>
          <p:cxnSp>
            <p:nvCxnSpPr>
              <p:cNvPr id="375" name="Google Shape;375;p50"/>
              <p:cNvCxnSpPr/>
              <p:nvPr/>
            </p:nvCxnSpPr>
            <p:spPr>
              <a:xfrm rot="5400000">
                <a:off x="8599350" y="-264700"/>
                <a:ext cx="734700" cy="734700"/>
              </a:xfrm>
              <a:prstGeom prst="straightConnector1">
                <a:avLst/>
              </a:prstGeom>
              <a:noFill/>
              <a:ln w="9525" cap="flat" cmpd="sng">
                <a:solidFill>
                  <a:schemeClr val="dk1"/>
                </a:solidFill>
                <a:prstDash val="solid"/>
                <a:round/>
                <a:headEnd type="none" w="sm" len="sm"/>
                <a:tailEnd type="none" w="sm" len="sm"/>
              </a:ln>
            </p:spPr>
          </p:cxnSp>
          <p:cxnSp>
            <p:nvCxnSpPr>
              <p:cNvPr id="376" name="Google Shape;376;p50"/>
              <p:cNvCxnSpPr/>
              <p:nvPr/>
            </p:nvCxnSpPr>
            <p:spPr>
              <a:xfrm rot="5400000">
                <a:off x="8599350" y="29350"/>
                <a:ext cx="734700" cy="734700"/>
              </a:xfrm>
              <a:prstGeom prst="straightConnector1">
                <a:avLst/>
              </a:prstGeom>
              <a:noFill/>
              <a:ln w="9525" cap="flat" cmpd="sng">
                <a:solidFill>
                  <a:schemeClr val="dk1"/>
                </a:solidFill>
                <a:prstDash val="solid"/>
                <a:round/>
                <a:headEnd type="none" w="sm" len="sm"/>
                <a:tailEnd type="none" w="sm" len="sm"/>
              </a:ln>
            </p:spPr>
          </p:cxnSp>
          <p:cxnSp>
            <p:nvCxnSpPr>
              <p:cNvPr id="377" name="Google Shape;377;p50"/>
              <p:cNvCxnSpPr/>
              <p:nvPr/>
            </p:nvCxnSpPr>
            <p:spPr>
              <a:xfrm rot="5400000">
                <a:off x="8599350" y="323400"/>
                <a:ext cx="734700" cy="734700"/>
              </a:xfrm>
              <a:prstGeom prst="straightConnector1">
                <a:avLst/>
              </a:prstGeom>
              <a:noFill/>
              <a:ln w="9525" cap="flat" cmpd="sng">
                <a:solidFill>
                  <a:schemeClr val="dk1"/>
                </a:solidFill>
                <a:prstDash val="solid"/>
                <a:round/>
                <a:headEnd type="none" w="sm" len="sm"/>
                <a:tailEnd type="none" w="sm" len="sm"/>
              </a:ln>
            </p:spPr>
          </p:cxnSp>
          <p:cxnSp>
            <p:nvCxnSpPr>
              <p:cNvPr id="378" name="Google Shape;378;p50"/>
              <p:cNvCxnSpPr/>
              <p:nvPr/>
            </p:nvCxnSpPr>
            <p:spPr>
              <a:xfrm rot="5400000">
                <a:off x="8599350" y="617450"/>
                <a:ext cx="734700" cy="734700"/>
              </a:xfrm>
              <a:prstGeom prst="straightConnector1">
                <a:avLst/>
              </a:prstGeom>
              <a:noFill/>
              <a:ln w="9525" cap="flat" cmpd="sng">
                <a:solidFill>
                  <a:schemeClr val="dk1"/>
                </a:solidFill>
                <a:prstDash val="solid"/>
                <a:round/>
                <a:headEnd type="none" w="sm" len="sm"/>
                <a:tailEnd type="none" w="sm" len="sm"/>
              </a:ln>
            </p:spPr>
          </p:cxnSp>
          <p:cxnSp>
            <p:nvCxnSpPr>
              <p:cNvPr id="379" name="Google Shape;379;p50"/>
              <p:cNvCxnSpPr/>
              <p:nvPr/>
            </p:nvCxnSpPr>
            <p:spPr>
              <a:xfrm rot="5400000">
                <a:off x="8599350" y="911500"/>
                <a:ext cx="734700" cy="734700"/>
              </a:xfrm>
              <a:prstGeom prst="straightConnector1">
                <a:avLst/>
              </a:prstGeom>
              <a:noFill/>
              <a:ln w="9525" cap="flat" cmpd="sng">
                <a:solidFill>
                  <a:schemeClr val="dk1"/>
                </a:solidFill>
                <a:prstDash val="solid"/>
                <a:round/>
                <a:headEnd type="none" w="sm" len="sm"/>
                <a:tailEnd type="none" w="sm" len="sm"/>
              </a:ln>
            </p:spPr>
          </p:cxnSp>
          <p:cxnSp>
            <p:nvCxnSpPr>
              <p:cNvPr id="380" name="Google Shape;380;p50"/>
              <p:cNvCxnSpPr/>
              <p:nvPr/>
            </p:nvCxnSpPr>
            <p:spPr>
              <a:xfrm rot="5400000">
                <a:off x="8599350" y="1205550"/>
                <a:ext cx="734700" cy="734700"/>
              </a:xfrm>
              <a:prstGeom prst="straightConnector1">
                <a:avLst/>
              </a:prstGeom>
              <a:noFill/>
              <a:ln w="9525" cap="flat" cmpd="sng">
                <a:solidFill>
                  <a:schemeClr val="dk1"/>
                </a:solidFill>
                <a:prstDash val="solid"/>
                <a:round/>
                <a:headEnd type="none" w="sm" len="sm"/>
                <a:tailEnd type="none" w="sm" len="sm"/>
              </a:ln>
            </p:spPr>
          </p:cxnSp>
          <p:cxnSp>
            <p:nvCxnSpPr>
              <p:cNvPr id="381" name="Google Shape;381;p50"/>
              <p:cNvCxnSpPr/>
              <p:nvPr/>
            </p:nvCxnSpPr>
            <p:spPr>
              <a:xfrm rot="5400000">
                <a:off x="8599350" y="1499600"/>
                <a:ext cx="734700" cy="734700"/>
              </a:xfrm>
              <a:prstGeom prst="straightConnector1">
                <a:avLst/>
              </a:prstGeom>
              <a:noFill/>
              <a:ln w="9525" cap="flat" cmpd="sng">
                <a:solidFill>
                  <a:schemeClr val="dk1"/>
                </a:solidFill>
                <a:prstDash val="solid"/>
                <a:round/>
                <a:headEnd type="none" w="sm" len="sm"/>
                <a:tailEnd type="none" w="sm" len="sm"/>
              </a:ln>
            </p:spPr>
          </p:cxnSp>
          <p:cxnSp>
            <p:nvCxnSpPr>
              <p:cNvPr id="382" name="Google Shape;382;p50"/>
              <p:cNvCxnSpPr/>
              <p:nvPr/>
            </p:nvCxnSpPr>
            <p:spPr>
              <a:xfrm rot="5400000">
                <a:off x="8599350" y="1793650"/>
                <a:ext cx="734700" cy="734700"/>
              </a:xfrm>
              <a:prstGeom prst="straightConnector1">
                <a:avLst/>
              </a:prstGeom>
              <a:noFill/>
              <a:ln w="9525" cap="flat" cmpd="sng">
                <a:solidFill>
                  <a:schemeClr val="dk1"/>
                </a:solidFill>
                <a:prstDash val="solid"/>
                <a:round/>
                <a:headEnd type="none" w="sm" len="sm"/>
                <a:tailEnd type="none" w="sm" len="sm"/>
              </a:ln>
            </p:spPr>
          </p:cxnSp>
          <p:cxnSp>
            <p:nvCxnSpPr>
              <p:cNvPr id="383" name="Google Shape;383;p50"/>
              <p:cNvCxnSpPr/>
              <p:nvPr/>
            </p:nvCxnSpPr>
            <p:spPr>
              <a:xfrm flipH="1">
                <a:off x="8890175" y="2095075"/>
                <a:ext cx="435600" cy="435600"/>
              </a:xfrm>
              <a:prstGeom prst="straightConnector1">
                <a:avLst/>
              </a:prstGeom>
              <a:noFill/>
              <a:ln w="9525" cap="flat" cmpd="sng">
                <a:solidFill>
                  <a:schemeClr val="dk1"/>
                </a:solidFill>
                <a:prstDash val="solid"/>
                <a:round/>
                <a:headEnd type="none" w="sm" len="sm"/>
                <a:tailEnd type="none" w="sm" len="sm"/>
              </a:ln>
            </p:spPr>
          </p:cxnSp>
          <p:cxnSp>
            <p:nvCxnSpPr>
              <p:cNvPr id="384" name="Google Shape;384;p50"/>
              <p:cNvCxnSpPr/>
              <p:nvPr/>
            </p:nvCxnSpPr>
            <p:spPr>
              <a:xfrm flipH="1">
                <a:off x="9184975" y="2391800"/>
                <a:ext cx="138900" cy="138900"/>
              </a:xfrm>
              <a:prstGeom prst="straightConnector1">
                <a:avLst/>
              </a:prstGeom>
              <a:noFill/>
              <a:ln w="9525" cap="flat" cmpd="sng">
                <a:solidFill>
                  <a:schemeClr val="dk1"/>
                </a:solidFill>
                <a:prstDash val="solid"/>
                <a:round/>
                <a:headEnd type="none" w="sm" len="sm"/>
                <a:tailEnd type="none" w="sm" len="sm"/>
              </a:ln>
            </p:spPr>
          </p:cxnSp>
        </p:grpSp>
        <p:grpSp>
          <p:nvGrpSpPr>
            <p:cNvPr id="385" name="Google Shape;385;p50"/>
            <p:cNvGrpSpPr/>
            <p:nvPr/>
          </p:nvGrpSpPr>
          <p:grpSpPr>
            <a:xfrm>
              <a:off x="3623022" y="4718825"/>
              <a:ext cx="1897955" cy="244655"/>
              <a:chOff x="3623022" y="4718825"/>
              <a:chExt cx="1897955" cy="244655"/>
            </a:xfrm>
          </p:grpSpPr>
          <p:grpSp>
            <p:nvGrpSpPr>
              <p:cNvPr id="386" name="Google Shape;386;p50"/>
              <p:cNvGrpSpPr/>
              <p:nvPr/>
            </p:nvGrpSpPr>
            <p:grpSpPr>
              <a:xfrm>
                <a:off x="3623022" y="4718825"/>
                <a:ext cx="244655" cy="244655"/>
                <a:chOff x="3191725" y="206650"/>
                <a:chExt cx="734700" cy="734700"/>
              </a:xfrm>
            </p:grpSpPr>
            <p:cxnSp>
              <p:nvCxnSpPr>
                <p:cNvPr id="387" name="Google Shape;387;p50"/>
                <p:cNvCxnSpPr/>
                <p:nvPr/>
              </p:nvCxnSpPr>
              <p:spPr>
                <a:xfrm>
                  <a:off x="3191725" y="206650"/>
                  <a:ext cx="734700" cy="734700"/>
                </a:xfrm>
                <a:prstGeom prst="straightConnector1">
                  <a:avLst/>
                </a:prstGeom>
                <a:noFill/>
                <a:ln w="76200" cap="rnd" cmpd="sng">
                  <a:solidFill>
                    <a:schemeClr val="dk1"/>
                  </a:solidFill>
                  <a:prstDash val="solid"/>
                  <a:round/>
                  <a:headEnd type="none" w="sm" len="sm"/>
                  <a:tailEnd type="none" w="sm" len="sm"/>
                </a:ln>
              </p:spPr>
            </p:cxnSp>
            <p:cxnSp>
              <p:nvCxnSpPr>
                <p:cNvPr id="388" name="Google Shape;388;p50"/>
                <p:cNvCxnSpPr/>
                <p:nvPr/>
              </p:nvCxnSpPr>
              <p:spPr>
                <a:xfrm rot="5400000">
                  <a:off x="3191725" y="206650"/>
                  <a:ext cx="734700" cy="734700"/>
                </a:xfrm>
                <a:prstGeom prst="straightConnector1">
                  <a:avLst/>
                </a:prstGeom>
                <a:noFill/>
                <a:ln w="76200" cap="rnd" cmpd="sng">
                  <a:solidFill>
                    <a:schemeClr val="dk1"/>
                  </a:solidFill>
                  <a:prstDash val="solid"/>
                  <a:round/>
                  <a:headEnd type="none" w="sm" len="sm"/>
                  <a:tailEnd type="none" w="sm" len="sm"/>
                </a:ln>
              </p:spPr>
            </p:cxnSp>
          </p:grpSp>
          <p:grpSp>
            <p:nvGrpSpPr>
              <p:cNvPr id="389" name="Google Shape;389;p50"/>
              <p:cNvGrpSpPr/>
              <p:nvPr/>
            </p:nvGrpSpPr>
            <p:grpSpPr>
              <a:xfrm>
                <a:off x="4174122" y="4718825"/>
                <a:ext cx="244655" cy="244655"/>
                <a:chOff x="3191725" y="206650"/>
                <a:chExt cx="734700" cy="734700"/>
              </a:xfrm>
            </p:grpSpPr>
            <p:cxnSp>
              <p:nvCxnSpPr>
                <p:cNvPr id="390" name="Google Shape;390;p50"/>
                <p:cNvCxnSpPr/>
                <p:nvPr/>
              </p:nvCxnSpPr>
              <p:spPr>
                <a:xfrm>
                  <a:off x="3191725" y="206650"/>
                  <a:ext cx="734700" cy="734700"/>
                </a:xfrm>
                <a:prstGeom prst="straightConnector1">
                  <a:avLst/>
                </a:prstGeom>
                <a:noFill/>
                <a:ln w="76200" cap="rnd" cmpd="sng">
                  <a:solidFill>
                    <a:schemeClr val="accent1"/>
                  </a:solidFill>
                  <a:prstDash val="solid"/>
                  <a:round/>
                  <a:headEnd type="none" w="sm" len="sm"/>
                  <a:tailEnd type="none" w="sm" len="sm"/>
                </a:ln>
              </p:spPr>
            </p:cxnSp>
            <p:cxnSp>
              <p:nvCxnSpPr>
                <p:cNvPr id="391" name="Google Shape;391;p50"/>
                <p:cNvCxnSpPr/>
                <p:nvPr/>
              </p:nvCxnSpPr>
              <p:spPr>
                <a:xfrm rot="5400000">
                  <a:off x="3191725" y="206650"/>
                  <a:ext cx="734700" cy="734700"/>
                </a:xfrm>
                <a:prstGeom prst="straightConnector1">
                  <a:avLst/>
                </a:prstGeom>
                <a:noFill/>
                <a:ln w="76200" cap="rnd" cmpd="sng">
                  <a:solidFill>
                    <a:schemeClr val="accent1"/>
                  </a:solidFill>
                  <a:prstDash val="solid"/>
                  <a:round/>
                  <a:headEnd type="none" w="sm" len="sm"/>
                  <a:tailEnd type="none" w="sm" len="sm"/>
                </a:ln>
              </p:spPr>
            </p:cxnSp>
          </p:grpSp>
          <p:grpSp>
            <p:nvGrpSpPr>
              <p:cNvPr id="392" name="Google Shape;392;p50"/>
              <p:cNvGrpSpPr/>
              <p:nvPr/>
            </p:nvGrpSpPr>
            <p:grpSpPr>
              <a:xfrm>
                <a:off x="4725222" y="4718825"/>
                <a:ext cx="244655" cy="244655"/>
                <a:chOff x="3191725" y="206650"/>
                <a:chExt cx="734700" cy="734700"/>
              </a:xfrm>
            </p:grpSpPr>
            <p:cxnSp>
              <p:nvCxnSpPr>
                <p:cNvPr id="393" name="Google Shape;393;p50"/>
                <p:cNvCxnSpPr/>
                <p:nvPr/>
              </p:nvCxnSpPr>
              <p:spPr>
                <a:xfrm>
                  <a:off x="3191725" y="206650"/>
                  <a:ext cx="734700" cy="734700"/>
                </a:xfrm>
                <a:prstGeom prst="straightConnector1">
                  <a:avLst/>
                </a:prstGeom>
                <a:noFill/>
                <a:ln w="76200" cap="rnd" cmpd="sng">
                  <a:solidFill>
                    <a:schemeClr val="dk1"/>
                  </a:solidFill>
                  <a:prstDash val="solid"/>
                  <a:round/>
                  <a:headEnd type="none" w="sm" len="sm"/>
                  <a:tailEnd type="none" w="sm" len="sm"/>
                </a:ln>
              </p:spPr>
            </p:cxnSp>
            <p:cxnSp>
              <p:nvCxnSpPr>
                <p:cNvPr id="394" name="Google Shape;394;p50"/>
                <p:cNvCxnSpPr/>
                <p:nvPr/>
              </p:nvCxnSpPr>
              <p:spPr>
                <a:xfrm rot="5400000">
                  <a:off x="3191725" y="206650"/>
                  <a:ext cx="734700" cy="734700"/>
                </a:xfrm>
                <a:prstGeom prst="straightConnector1">
                  <a:avLst/>
                </a:prstGeom>
                <a:noFill/>
                <a:ln w="76200" cap="rnd" cmpd="sng">
                  <a:solidFill>
                    <a:schemeClr val="dk1"/>
                  </a:solidFill>
                  <a:prstDash val="solid"/>
                  <a:round/>
                  <a:headEnd type="none" w="sm" len="sm"/>
                  <a:tailEnd type="none" w="sm" len="sm"/>
                </a:ln>
              </p:spPr>
            </p:cxnSp>
          </p:grpSp>
          <p:grpSp>
            <p:nvGrpSpPr>
              <p:cNvPr id="395" name="Google Shape;395;p50"/>
              <p:cNvGrpSpPr/>
              <p:nvPr/>
            </p:nvGrpSpPr>
            <p:grpSpPr>
              <a:xfrm>
                <a:off x="5276322" y="4718825"/>
                <a:ext cx="244655" cy="244655"/>
                <a:chOff x="3191725" y="206650"/>
                <a:chExt cx="734700" cy="734700"/>
              </a:xfrm>
            </p:grpSpPr>
            <p:cxnSp>
              <p:nvCxnSpPr>
                <p:cNvPr id="396" name="Google Shape;396;p50"/>
                <p:cNvCxnSpPr/>
                <p:nvPr/>
              </p:nvCxnSpPr>
              <p:spPr>
                <a:xfrm>
                  <a:off x="3191725" y="206650"/>
                  <a:ext cx="734700" cy="734700"/>
                </a:xfrm>
                <a:prstGeom prst="straightConnector1">
                  <a:avLst/>
                </a:prstGeom>
                <a:noFill/>
                <a:ln w="76200" cap="rnd" cmpd="sng">
                  <a:solidFill>
                    <a:schemeClr val="accent1"/>
                  </a:solidFill>
                  <a:prstDash val="solid"/>
                  <a:round/>
                  <a:headEnd type="none" w="sm" len="sm"/>
                  <a:tailEnd type="none" w="sm" len="sm"/>
                </a:ln>
              </p:spPr>
            </p:cxnSp>
            <p:cxnSp>
              <p:nvCxnSpPr>
                <p:cNvPr id="397" name="Google Shape;397;p50"/>
                <p:cNvCxnSpPr/>
                <p:nvPr/>
              </p:nvCxnSpPr>
              <p:spPr>
                <a:xfrm rot="5400000">
                  <a:off x="3191725" y="206650"/>
                  <a:ext cx="734700" cy="734700"/>
                </a:xfrm>
                <a:prstGeom prst="straightConnector1">
                  <a:avLst/>
                </a:prstGeom>
                <a:noFill/>
                <a:ln w="76200" cap="rnd" cmpd="sng">
                  <a:solidFill>
                    <a:schemeClr val="accent1"/>
                  </a:solidFill>
                  <a:prstDash val="solid"/>
                  <a:round/>
                  <a:headEnd type="none" w="sm" len="sm"/>
                  <a:tailEnd type="none" w="sm" len="sm"/>
                </a:ln>
              </p:spPr>
            </p:cxn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4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1pPr>
            <a:lvl2pPr marR="0" lvl="1"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2pPr>
            <a:lvl3pPr marR="0" lvl="2"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3pPr>
            <a:lvl4pPr marR="0" lvl="3"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4pPr>
            <a:lvl5pPr marR="0" lvl="4"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5pPr>
            <a:lvl6pPr marR="0" lvl="5"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6pPr>
            <a:lvl7pPr marR="0" lvl="6"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7pPr>
            <a:lvl8pPr marR="0" lvl="7"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8pPr>
            <a:lvl9pPr marR="0" lvl="8"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9pPr>
          </a:lstStyle>
          <a:p>
            <a:endParaRPr/>
          </a:p>
        </p:txBody>
      </p:sp>
      <p:sp>
        <p:nvSpPr>
          <p:cNvPr id="7" name="Google Shape;7;p4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00000"/>
              </a:lnSpc>
              <a:spcBef>
                <a:spcPts val="0"/>
              </a:spcBef>
              <a:spcAft>
                <a:spcPts val="0"/>
              </a:spcAft>
              <a:buClr>
                <a:schemeClr val="dk1"/>
              </a:buClr>
              <a:buSzPts val="1200"/>
              <a:buFont typeface="Inter"/>
              <a:buChar char="●"/>
              <a:defRPr sz="1200" b="0" i="0" u="none" strike="noStrike" cap="none">
                <a:solidFill>
                  <a:schemeClr val="dk1"/>
                </a:solidFill>
                <a:latin typeface="Inter"/>
                <a:ea typeface="Inter"/>
                <a:cs typeface="Inter"/>
                <a:sym typeface="Inter"/>
              </a:defRPr>
            </a:lvl1pPr>
            <a:lvl2pPr marL="914400" marR="0" lvl="1" indent="-304800" algn="l" rtl="0">
              <a:lnSpc>
                <a:spcPct val="100000"/>
              </a:lnSpc>
              <a:spcBef>
                <a:spcPts val="0"/>
              </a:spcBef>
              <a:spcAft>
                <a:spcPts val="0"/>
              </a:spcAft>
              <a:buClr>
                <a:schemeClr val="dk1"/>
              </a:buClr>
              <a:buSzPts val="1200"/>
              <a:buFont typeface="Inter"/>
              <a:buChar char="○"/>
              <a:defRPr sz="1200" b="0" i="0" u="none" strike="noStrike" cap="none">
                <a:solidFill>
                  <a:schemeClr val="dk1"/>
                </a:solidFill>
                <a:latin typeface="Inter"/>
                <a:ea typeface="Inter"/>
                <a:cs typeface="Inter"/>
                <a:sym typeface="Inter"/>
              </a:defRPr>
            </a:lvl2pPr>
            <a:lvl3pPr marL="1371600" marR="0" lvl="2" indent="-304800" algn="l" rtl="0">
              <a:lnSpc>
                <a:spcPct val="100000"/>
              </a:lnSpc>
              <a:spcBef>
                <a:spcPts val="0"/>
              </a:spcBef>
              <a:spcAft>
                <a:spcPts val="0"/>
              </a:spcAft>
              <a:buClr>
                <a:schemeClr val="dk1"/>
              </a:buClr>
              <a:buSzPts val="1200"/>
              <a:buFont typeface="Inter"/>
              <a:buChar char="■"/>
              <a:defRPr sz="1200" b="0" i="0" u="none" strike="noStrike" cap="none">
                <a:solidFill>
                  <a:schemeClr val="dk1"/>
                </a:solidFill>
                <a:latin typeface="Inter"/>
                <a:ea typeface="Inter"/>
                <a:cs typeface="Inter"/>
                <a:sym typeface="Inter"/>
              </a:defRPr>
            </a:lvl3pPr>
            <a:lvl4pPr marL="1828800" marR="0" lvl="3" indent="-304800" algn="l" rtl="0">
              <a:lnSpc>
                <a:spcPct val="100000"/>
              </a:lnSpc>
              <a:spcBef>
                <a:spcPts val="0"/>
              </a:spcBef>
              <a:spcAft>
                <a:spcPts val="0"/>
              </a:spcAft>
              <a:buClr>
                <a:schemeClr val="dk1"/>
              </a:buClr>
              <a:buSzPts val="1200"/>
              <a:buFont typeface="Inter"/>
              <a:buChar char="●"/>
              <a:defRPr sz="1200" b="0" i="0" u="none" strike="noStrike" cap="none">
                <a:solidFill>
                  <a:schemeClr val="dk1"/>
                </a:solidFill>
                <a:latin typeface="Inter"/>
                <a:ea typeface="Inter"/>
                <a:cs typeface="Inter"/>
                <a:sym typeface="Inter"/>
              </a:defRPr>
            </a:lvl4pPr>
            <a:lvl5pPr marL="2286000" marR="0" lvl="4" indent="-304800" algn="l" rtl="0">
              <a:lnSpc>
                <a:spcPct val="100000"/>
              </a:lnSpc>
              <a:spcBef>
                <a:spcPts val="0"/>
              </a:spcBef>
              <a:spcAft>
                <a:spcPts val="0"/>
              </a:spcAft>
              <a:buClr>
                <a:schemeClr val="dk1"/>
              </a:buClr>
              <a:buSzPts val="1200"/>
              <a:buFont typeface="Inter"/>
              <a:buChar char="○"/>
              <a:defRPr sz="1200" b="0" i="0" u="none" strike="noStrike" cap="none">
                <a:solidFill>
                  <a:schemeClr val="dk1"/>
                </a:solidFill>
                <a:latin typeface="Inter"/>
                <a:ea typeface="Inter"/>
                <a:cs typeface="Inter"/>
                <a:sym typeface="Inter"/>
              </a:defRPr>
            </a:lvl5pPr>
            <a:lvl6pPr marL="2743200" marR="0" lvl="5" indent="-304800" algn="l" rtl="0">
              <a:lnSpc>
                <a:spcPct val="100000"/>
              </a:lnSpc>
              <a:spcBef>
                <a:spcPts val="0"/>
              </a:spcBef>
              <a:spcAft>
                <a:spcPts val="0"/>
              </a:spcAft>
              <a:buClr>
                <a:schemeClr val="dk1"/>
              </a:buClr>
              <a:buSzPts val="1200"/>
              <a:buFont typeface="Inter"/>
              <a:buChar char="■"/>
              <a:defRPr sz="1200" b="0" i="0" u="none" strike="noStrike" cap="none">
                <a:solidFill>
                  <a:schemeClr val="dk1"/>
                </a:solidFill>
                <a:latin typeface="Inter"/>
                <a:ea typeface="Inter"/>
                <a:cs typeface="Inter"/>
                <a:sym typeface="Inter"/>
              </a:defRPr>
            </a:lvl6pPr>
            <a:lvl7pPr marL="3200400" marR="0" lvl="6" indent="-304800" algn="l" rtl="0">
              <a:lnSpc>
                <a:spcPct val="100000"/>
              </a:lnSpc>
              <a:spcBef>
                <a:spcPts val="0"/>
              </a:spcBef>
              <a:spcAft>
                <a:spcPts val="0"/>
              </a:spcAft>
              <a:buClr>
                <a:schemeClr val="dk1"/>
              </a:buClr>
              <a:buSzPts val="1200"/>
              <a:buFont typeface="Inter"/>
              <a:buChar char="●"/>
              <a:defRPr sz="1200" b="0" i="0" u="none" strike="noStrike" cap="none">
                <a:solidFill>
                  <a:schemeClr val="dk1"/>
                </a:solidFill>
                <a:latin typeface="Inter"/>
                <a:ea typeface="Inter"/>
                <a:cs typeface="Inter"/>
                <a:sym typeface="Inter"/>
              </a:defRPr>
            </a:lvl7pPr>
            <a:lvl8pPr marL="3657600" marR="0" lvl="7" indent="-304800" algn="l" rtl="0">
              <a:lnSpc>
                <a:spcPct val="100000"/>
              </a:lnSpc>
              <a:spcBef>
                <a:spcPts val="0"/>
              </a:spcBef>
              <a:spcAft>
                <a:spcPts val="0"/>
              </a:spcAft>
              <a:buClr>
                <a:schemeClr val="dk1"/>
              </a:buClr>
              <a:buSzPts val="1200"/>
              <a:buFont typeface="Inter"/>
              <a:buChar char="○"/>
              <a:defRPr sz="1200" b="0" i="0" u="none" strike="noStrike" cap="none">
                <a:solidFill>
                  <a:schemeClr val="dk1"/>
                </a:solidFill>
                <a:latin typeface="Inter"/>
                <a:ea typeface="Inter"/>
                <a:cs typeface="Inter"/>
                <a:sym typeface="Inter"/>
              </a:defRPr>
            </a:lvl8pPr>
            <a:lvl9pPr marL="4114800" marR="0" lvl="8" indent="-304800" algn="l" rtl="0">
              <a:lnSpc>
                <a:spcPct val="100000"/>
              </a:lnSpc>
              <a:spcBef>
                <a:spcPts val="0"/>
              </a:spcBef>
              <a:spcAft>
                <a:spcPts val="0"/>
              </a:spcAft>
              <a:buClr>
                <a:schemeClr val="dk1"/>
              </a:buClr>
              <a:buSzPts val="1200"/>
              <a:buFont typeface="Inter"/>
              <a:buChar char="■"/>
              <a:defRPr sz="1200" b="0" i="0" u="none" strike="noStrike" cap="none">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youtu.be/6QAqC24B5vI"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hyperlink" Target="https://www.freepik.com/?utm_source=slidesgo_template&amp;utm_medium=referral-link&amp;utm_campaign=promo-slide&amp;utm_term=slidesgo&amp;utm_content=freepik" TargetMode="External"/><Relationship Id="rId3" Type="http://schemas.openxmlformats.org/officeDocument/2006/relationships/slide" Target="slide38.xml"/><Relationship Id="rId7" Type="http://schemas.openxmlformats.org/officeDocument/2006/relationships/slide" Target="slide46.xml"/><Relationship Id="rId12" Type="http://schemas.openxmlformats.org/officeDocument/2006/relationships/hyperlink" Target="http://bit.ly/33VAFh3" TargetMode="External"/><Relationship Id="rId17" Type="http://schemas.openxmlformats.org/officeDocument/2006/relationships/hyperlink" Target="https://www.videvo.net/?utm_source=slidesgo_template&amp;utm_medium=referral-link&amp;utm_campaign=sg_resources&amp;utm_content=videvo" TargetMode="External"/><Relationship Id="rId2" Type="http://schemas.openxmlformats.org/officeDocument/2006/relationships/notesSlide" Target="../notesSlides/notesSlide28.xml"/><Relationship Id="rId16" Type="http://schemas.openxmlformats.org/officeDocument/2006/relationships/hyperlink" Target="https://wepik.com/?utm_source=slidesgo_template&amp;utm_medium=referral-link&amp;utm_campaign=promo-slide&amp;utm_term=slidesgo&amp;utm_content=wepik" TargetMode="External"/><Relationship Id="rId1" Type="http://schemas.openxmlformats.org/officeDocument/2006/relationships/slideLayout" Target="../slideLayouts/slideLayout7.xml"/><Relationship Id="rId6" Type="http://schemas.openxmlformats.org/officeDocument/2006/relationships/slide" Target="slide45.xml"/><Relationship Id="rId11" Type="http://schemas.openxmlformats.org/officeDocument/2006/relationships/hyperlink" Target="http://bit.ly/30B07Gq" TargetMode="External"/><Relationship Id="rId5" Type="http://schemas.openxmlformats.org/officeDocument/2006/relationships/slide" Target="slide34.xml"/><Relationship Id="rId15" Type="http://schemas.openxmlformats.org/officeDocument/2006/relationships/hyperlink" Target="https://storyset.com/?utm_source=slidesgo_template&amp;utm_medium=referral-link&amp;utm_campaign=promo-slide&amp;utm_term=slidesgo&amp;utm_content=storyset" TargetMode="External"/><Relationship Id="rId10" Type="http://schemas.openxmlformats.org/officeDocument/2006/relationships/hyperlink" Target="https://bit.ly/3A1uf1Q" TargetMode="External"/><Relationship Id="rId4" Type="http://schemas.openxmlformats.org/officeDocument/2006/relationships/slide" Target="slide47.xml"/><Relationship Id="rId9" Type="http://schemas.openxmlformats.org/officeDocument/2006/relationships/hyperlink" Target="https://slidesgo.com/slidesgo-school/presentation-tips/how-to-edit-the-master-slides-in-our-templates?utm_source=slidesgo_template&amp;utm_medium=referral-link&amp;utm_campaign=how-to-edit-the-master-slides-in-our-templates&amp;utm_term=slidesgo-school&amp;utm_content=how-to-edit-the-master-slides-in-our-templates" TargetMode="External"/><Relationship Id="rId14" Type="http://schemas.openxmlformats.org/officeDocument/2006/relationships/hyperlink" Target="https://www.flaticon.com/?utm_source=slidesgo_template&amp;utm_medium=referral-link&amp;utm_campaign=promo-slide&amp;utm_term=slidesgo&amp;utm_content=flaticon"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hyperlink" Target="https://docs.google.com/spreadsheets/d/13hW-oAw2N9gLdhZfyXXJpzf1xMq_DJ3TDjTbiypmIoI/copy" TargetMode="External"/><Relationship Id="rId2" Type="http://schemas.openxmlformats.org/officeDocument/2006/relationships/notesSlide" Target="../notesSlides/notesSlide37.xml"/><Relationship Id="rId1" Type="http://schemas.openxmlformats.org/officeDocument/2006/relationships/slideLayout" Target="../slideLayouts/slideLayout8.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44.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hyperlink" Target="https://docs.google.com/spreadsheets/d/13hW-oAw2N9gLdhZfyXXJpzf1xMq_DJ3TDjTbiypmIoI/copy"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freepik.com/free-psd/business-template-design_49653241.htm/?utm_source=slidesgo_template&amp;utm_medium=referral-link&amp;utm_campaign=sg_resources&amp;utm_content=freepik" TargetMode="External"/><Relationship Id="rId2" Type="http://schemas.openxmlformats.org/officeDocument/2006/relationships/notesSlide" Target="../notesSlides/notesSlide47.xml"/><Relationship Id="rId1" Type="http://schemas.openxmlformats.org/officeDocument/2006/relationships/slideLayout" Target="../slideLayouts/slideLayout16.xml"/><Relationship Id="rId6" Type="http://schemas.openxmlformats.org/officeDocument/2006/relationships/hyperlink" Target="https://www.flaticon.com/packs/consumer-behavior-8/?utm_source=slidesgo_template&amp;utm_medium=referral-link&amp;utm_campaign=sg_resources&amp;utm_content=flaticon" TargetMode="External"/><Relationship Id="rId5" Type="http://schemas.openxmlformats.org/officeDocument/2006/relationships/hyperlink" Target="https://www.freepik.com/free-photo/office-workers-using-finance-graphs_42621743.htm/?utm_source=slidesgo_template&amp;utm_medium=referral-link&amp;utm_campaign=sg_resources&amp;utm_content=freepik" TargetMode="External"/><Relationship Id="rId4" Type="http://schemas.openxmlformats.org/officeDocument/2006/relationships/hyperlink" Target="https://www.freepik.com/free-photo/office-workers-using-finance-graphs_42621734.htm/?utm_source=slidesgo_template&amp;utm_medium=referral-link&amp;utm_campaign=sg_resources&amp;utm_content=freepik"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1"/>
          <p:cNvSpPr txBox="1">
            <a:spLocks noGrp="1"/>
          </p:cNvSpPr>
          <p:nvPr>
            <p:ph type="ctrTitle"/>
          </p:nvPr>
        </p:nvSpPr>
        <p:spPr>
          <a:xfrm>
            <a:off x="1335000" y="1318050"/>
            <a:ext cx="6474000" cy="1955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sz="3800"/>
              <a:t>An Overview of the</a:t>
            </a:r>
            <a:endParaRPr sz="3800">
              <a:solidFill>
                <a:srgbClr val="FFFFFF"/>
              </a:solidFill>
            </a:endParaRPr>
          </a:p>
          <a:p>
            <a:pPr marL="0" lvl="0" indent="0" algn="ctr" rtl="0">
              <a:lnSpc>
                <a:spcPct val="100000"/>
              </a:lnSpc>
              <a:spcBef>
                <a:spcPts val="0"/>
              </a:spcBef>
              <a:spcAft>
                <a:spcPts val="0"/>
              </a:spcAft>
              <a:buSzPts val="5200"/>
              <a:buNone/>
            </a:pPr>
            <a:r>
              <a:rPr lang="en" sz="3800">
                <a:solidFill>
                  <a:schemeClr val="accent2"/>
                </a:solidFill>
              </a:rPr>
              <a:t>Concrete</a:t>
            </a:r>
            <a:r>
              <a:rPr lang="en" sz="3800"/>
              <a:t> Architecture of</a:t>
            </a:r>
            <a:endParaRPr sz="3800"/>
          </a:p>
          <a:p>
            <a:pPr marL="0" lvl="0" indent="0" algn="ctr" rtl="0">
              <a:lnSpc>
                <a:spcPct val="100000"/>
              </a:lnSpc>
              <a:spcBef>
                <a:spcPts val="0"/>
              </a:spcBef>
              <a:spcAft>
                <a:spcPts val="0"/>
              </a:spcAft>
              <a:buSzPts val="5200"/>
              <a:buNone/>
            </a:pPr>
            <a:endParaRPr sz="3800"/>
          </a:p>
        </p:txBody>
      </p:sp>
      <p:sp>
        <p:nvSpPr>
          <p:cNvPr id="806" name="Google Shape;806;p1"/>
          <p:cNvSpPr txBox="1">
            <a:spLocks noGrp="1"/>
          </p:cNvSpPr>
          <p:nvPr>
            <p:ph type="subTitle" idx="1"/>
          </p:nvPr>
        </p:nvSpPr>
        <p:spPr>
          <a:xfrm>
            <a:off x="2265600" y="3425850"/>
            <a:ext cx="4612800" cy="47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r>
              <a:rPr lang="en" i="1" dirty="0"/>
              <a:t>presented via a </a:t>
            </a:r>
            <a:r>
              <a:rPr lang="en" i="1" dirty="0">
                <a:hlinkClick r:id="rId3"/>
              </a:rPr>
              <a:t>video summary</a:t>
            </a:r>
            <a:endParaRPr i="1" dirty="0"/>
          </a:p>
        </p:txBody>
      </p:sp>
      <p:pic>
        <p:nvPicPr>
          <p:cNvPr id="807" name="Google Shape;807;p1"/>
          <p:cNvPicPr preferRelativeResize="0"/>
          <p:nvPr/>
        </p:nvPicPr>
        <p:blipFill rotWithShape="1">
          <a:blip r:embed="rId4">
            <a:alphaModFix/>
          </a:blip>
          <a:srcRect t="41139" b="22745"/>
          <a:stretch/>
        </p:blipFill>
        <p:spPr>
          <a:xfrm>
            <a:off x="3322325" y="2557100"/>
            <a:ext cx="2499375" cy="869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g29d07c3f764_0_4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SUBSYSTEMS - ADDED</a:t>
            </a:r>
            <a:endParaRPr/>
          </a:p>
        </p:txBody>
      </p:sp>
      <p:sp>
        <p:nvSpPr>
          <p:cNvPr id="973" name="Google Shape;973;g29d07c3f764_0_40"/>
          <p:cNvSpPr txBox="1">
            <a:spLocks noGrp="1"/>
          </p:cNvSpPr>
          <p:nvPr>
            <p:ph type="subTitle" idx="5"/>
          </p:nvPr>
        </p:nvSpPr>
        <p:spPr>
          <a:xfrm>
            <a:off x="588188" y="1949401"/>
            <a:ext cx="2175300" cy="466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
              <a:t>PERSONAL VIDEO RECORDER</a:t>
            </a:r>
            <a:endParaRPr/>
          </a:p>
        </p:txBody>
      </p:sp>
      <p:sp>
        <p:nvSpPr>
          <p:cNvPr id="974" name="Google Shape;974;g29d07c3f764_0_40"/>
          <p:cNvSpPr txBox="1">
            <a:spLocks noGrp="1"/>
          </p:cNvSpPr>
          <p:nvPr>
            <p:ph type="subTitle" idx="2"/>
          </p:nvPr>
        </p:nvSpPr>
        <p:spPr>
          <a:xfrm>
            <a:off x="635900" y="2416200"/>
            <a:ext cx="21753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r>
              <a:rPr lang="en" sz="1400"/>
              <a:t>Channels, Recordings, Providers, EPG, TImers</a:t>
            </a:r>
            <a:endParaRPr sz="1400"/>
          </a:p>
        </p:txBody>
      </p:sp>
      <p:sp>
        <p:nvSpPr>
          <p:cNvPr id="975" name="Google Shape;975;g29d07c3f764_0_40"/>
          <p:cNvSpPr txBox="1">
            <a:spLocks noGrp="1"/>
          </p:cNvSpPr>
          <p:nvPr>
            <p:ph type="subTitle" idx="3"/>
          </p:nvPr>
        </p:nvSpPr>
        <p:spPr>
          <a:xfrm>
            <a:off x="540475" y="4343000"/>
            <a:ext cx="2175300" cy="1620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r>
              <a:rPr lang="en" sz="1400"/>
              <a:t>Test Code, Settings.</a:t>
            </a:r>
            <a:endParaRPr sz="1400"/>
          </a:p>
        </p:txBody>
      </p:sp>
      <p:sp>
        <p:nvSpPr>
          <p:cNvPr id="976" name="Google Shape;976;g29d07c3f764_0_40"/>
          <p:cNvSpPr txBox="1">
            <a:spLocks noGrp="1"/>
          </p:cNvSpPr>
          <p:nvPr>
            <p:ph type="subTitle" idx="6"/>
          </p:nvPr>
        </p:nvSpPr>
        <p:spPr>
          <a:xfrm>
            <a:off x="540475" y="3787951"/>
            <a:ext cx="2175300" cy="466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
              <a:t>UTILITIES</a:t>
            </a:r>
            <a:endParaRPr/>
          </a:p>
        </p:txBody>
      </p:sp>
      <p:grpSp>
        <p:nvGrpSpPr>
          <p:cNvPr id="977" name="Google Shape;977;g29d07c3f764_0_40"/>
          <p:cNvGrpSpPr/>
          <p:nvPr/>
        </p:nvGrpSpPr>
        <p:grpSpPr>
          <a:xfrm>
            <a:off x="1403757" y="1211669"/>
            <a:ext cx="544200" cy="544200"/>
            <a:chOff x="7960988" y="1345725"/>
            <a:chExt cx="544200" cy="544200"/>
          </a:xfrm>
        </p:grpSpPr>
        <p:sp>
          <p:nvSpPr>
            <p:cNvPr id="978" name="Google Shape;978;g29d07c3f764_0_40"/>
            <p:cNvSpPr/>
            <p:nvPr/>
          </p:nvSpPr>
          <p:spPr>
            <a:xfrm>
              <a:off x="7960988" y="134572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79" name="Google Shape;979;g29d07c3f764_0_40"/>
            <p:cNvGrpSpPr/>
            <p:nvPr/>
          </p:nvGrpSpPr>
          <p:grpSpPr>
            <a:xfrm>
              <a:off x="8026586" y="1418318"/>
              <a:ext cx="397401" cy="396632"/>
              <a:chOff x="8026586" y="1418318"/>
              <a:chExt cx="397401" cy="396632"/>
            </a:xfrm>
          </p:grpSpPr>
          <p:sp>
            <p:nvSpPr>
              <p:cNvPr id="980" name="Google Shape;980;g29d07c3f764_0_40"/>
              <p:cNvSpPr/>
              <p:nvPr/>
            </p:nvSpPr>
            <p:spPr>
              <a:xfrm>
                <a:off x="8259897" y="1651662"/>
                <a:ext cx="69321" cy="70124"/>
              </a:xfrm>
              <a:custGeom>
                <a:avLst/>
                <a:gdLst/>
                <a:ahLst/>
                <a:cxnLst/>
                <a:rect l="l" t="t" r="r" b="b"/>
                <a:pathLst>
                  <a:path w="2073" h="2097" extrusionOk="0">
                    <a:moveTo>
                      <a:pt x="1" y="0"/>
                    </a:moveTo>
                    <a:lnTo>
                      <a:pt x="1" y="2096"/>
                    </a:lnTo>
                    <a:lnTo>
                      <a:pt x="2073" y="2096"/>
                    </a:lnTo>
                    <a:lnTo>
                      <a:pt x="207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g29d07c3f764_0_40"/>
              <p:cNvSpPr/>
              <p:nvPr/>
            </p:nvSpPr>
            <p:spPr>
              <a:xfrm>
                <a:off x="8352292" y="1559267"/>
                <a:ext cx="70090" cy="69321"/>
              </a:xfrm>
              <a:custGeom>
                <a:avLst/>
                <a:gdLst/>
                <a:ahLst/>
                <a:cxnLst/>
                <a:rect l="l" t="t" r="r" b="b"/>
                <a:pathLst>
                  <a:path w="2096" h="2073" extrusionOk="0">
                    <a:moveTo>
                      <a:pt x="0" y="1"/>
                    </a:moveTo>
                    <a:lnTo>
                      <a:pt x="0" y="2073"/>
                    </a:lnTo>
                    <a:lnTo>
                      <a:pt x="2096" y="2073"/>
                    </a:lnTo>
                    <a:lnTo>
                      <a:pt x="209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g29d07c3f764_0_40"/>
              <p:cNvSpPr/>
              <p:nvPr/>
            </p:nvSpPr>
            <p:spPr>
              <a:xfrm>
                <a:off x="8026586" y="1418318"/>
                <a:ext cx="397401" cy="396632"/>
              </a:xfrm>
              <a:custGeom>
                <a:avLst/>
                <a:gdLst/>
                <a:ahLst/>
                <a:cxnLst/>
                <a:rect l="l" t="t" r="r" b="b"/>
                <a:pathLst>
                  <a:path w="11884" h="11861" extrusionOk="0">
                    <a:moveTo>
                      <a:pt x="0" y="1"/>
                    </a:moveTo>
                    <a:lnTo>
                      <a:pt x="0" y="11860"/>
                    </a:lnTo>
                    <a:lnTo>
                      <a:pt x="11884" y="11860"/>
                    </a:lnTo>
                    <a:lnTo>
                      <a:pt x="11884" y="6955"/>
                    </a:lnTo>
                    <a:lnTo>
                      <a:pt x="9812" y="6955"/>
                    </a:lnTo>
                    <a:lnTo>
                      <a:pt x="9812" y="11194"/>
                    </a:lnTo>
                    <a:lnTo>
                      <a:pt x="9050" y="11194"/>
                    </a:lnTo>
                    <a:lnTo>
                      <a:pt x="9050" y="9765"/>
                    </a:lnTo>
                    <a:lnTo>
                      <a:pt x="6978" y="9765"/>
                    </a:lnTo>
                    <a:lnTo>
                      <a:pt x="6978" y="11194"/>
                    </a:lnTo>
                    <a:lnTo>
                      <a:pt x="6287" y="11194"/>
                    </a:lnTo>
                    <a:lnTo>
                      <a:pt x="6287" y="7669"/>
                    </a:lnTo>
                    <a:lnTo>
                      <a:pt x="4215" y="7669"/>
                    </a:lnTo>
                    <a:lnTo>
                      <a:pt x="4215" y="11194"/>
                    </a:lnTo>
                    <a:lnTo>
                      <a:pt x="3525" y="11194"/>
                    </a:lnTo>
                    <a:lnTo>
                      <a:pt x="3525" y="9765"/>
                    </a:lnTo>
                    <a:lnTo>
                      <a:pt x="1429" y="9765"/>
                    </a:lnTo>
                    <a:lnTo>
                      <a:pt x="1429" y="11194"/>
                    </a:lnTo>
                    <a:lnTo>
                      <a:pt x="691" y="11194"/>
                    </a:lnTo>
                    <a:lnTo>
                      <a:pt x="69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g29d07c3f764_0_40"/>
              <p:cNvSpPr/>
              <p:nvPr/>
            </p:nvSpPr>
            <p:spPr>
              <a:xfrm>
                <a:off x="8165931" y="1582374"/>
                <a:ext cx="70124" cy="69321"/>
              </a:xfrm>
              <a:custGeom>
                <a:avLst/>
                <a:gdLst/>
                <a:ahLst/>
                <a:cxnLst/>
                <a:rect l="l" t="t" r="r" b="b"/>
                <a:pathLst>
                  <a:path w="2097" h="2073" extrusionOk="0">
                    <a:moveTo>
                      <a:pt x="1" y="1"/>
                    </a:moveTo>
                    <a:lnTo>
                      <a:pt x="1" y="2072"/>
                    </a:lnTo>
                    <a:lnTo>
                      <a:pt x="2096" y="2072"/>
                    </a:lnTo>
                    <a:lnTo>
                      <a:pt x="209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g29d07c3f764_0_40"/>
              <p:cNvSpPr/>
              <p:nvPr/>
            </p:nvSpPr>
            <p:spPr>
              <a:xfrm>
                <a:off x="8072767" y="1651662"/>
                <a:ext cx="69321" cy="70124"/>
              </a:xfrm>
              <a:custGeom>
                <a:avLst/>
                <a:gdLst/>
                <a:ahLst/>
                <a:cxnLst/>
                <a:rect l="l" t="t" r="r" b="b"/>
                <a:pathLst>
                  <a:path w="2073" h="2097" extrusionOk="0">
                    <a:moveTo>
                      <a:pt x="0" y="0"/>
                    </a:moveTo>
                    <a:lnTo>
                      <a:pt x="0" y="2096"/>
                    </a:lnTo>
                    <a:lnTo>
                      <a:pt x="2072" y="2096"/>
                    </a:lnTo>
                    <a:lnTo>
                      <a:pt x="207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g29d07c3f764_0_40"/>
              <p:cNvSpPr/>
              <p:nvPr/>
            </p:nvSpPr>
            <p:spPr>
              <a:xfrm>
                <a:off x="8074338" y="1443030"/>
                <a:ext cx="348044" cy="186361"/>
              </a:xfrm>
              <a:custGeom>
                <a:avLst/>
                <a:gdLst/>
                <a:ahLst/>
                <a:cxnLst/>
                <a:rect l="l" t="t" r="r" b="b"/>
                <a:pathLst>
                  <a:path w="10408" h="5573" extrusionOk="0">
                    <a:moveTo>
                      <a:pt x="9360" y="0"/>
                    </a:moveTo>
                    <a:cubicBezTo>
                      <a:pt x="8789" y="0"/>
                      <a:pt x="8312" y="476"/>
                      <a:pt x="8312" y="1048"/>
                    </a:cubicBezTo>
                    <a:cubicBezTo>
                      <a:pt x="8312" y="1238"/>
                      <a:pt x="8384" y="1429"/>
                      <a:pt x="8455" y="1572"/>
                    </a:cubicBezTo>
                    <a:lnTo>
                      <a:pt x="6907" y="3548"/>
                    </a:lnTo>
                    <a:cubicBezTo>
                      <a:pt x="6788" y="3501"/>
                      <a:pt x="6717" y="3477"/>
                      <a:pt x="6598" y="3477"/>
                    </a:cubicBezTo>
                    <a:cubicBezTo>
                      <a:pt x="6431" y="3477"/>
                      <a:pt x="6288" y="3501"/>
                      <a:pt x="6145" y="3596"/>
                    </a:cubicBezTo>
                    <a:lnTo>
                      <a:pt x="4740" y="2191"/>
                    </a:lnTo>
                    <a:cubicBezTo>
                      <a:pt x="4811" y="2048"/>
                      <a:pt x="4859" y="1905"/>
                      <a:pt x="4859" y="1762"/>
                    </a:cubicBezTo>
                    <a:cubicBezTo>
                      <a:pt x="4859" y="1191"/>
                      <a:pt x="4383" y="714"/>
                      <a:pt x="3811" y="714"/>
                    </a:cubicBezTo>
                    <a:cubicBezTo>
                      <a:pt x="3264" y="714"/>
                      <a:pt x="2763" y="1191"/>
                      <a:pt x="2763" y="1762"/>
                    </a:cubicBezTo>
                    <a:cubicBezTo>
                      <a:pt x="2763" y="1905"/>
                      <a:pt x="2811" y="2048"/>
                      <a:pt x="2883" y="2191"/>
                    </a:cubicBezTo>
                    <a:lnTo>
                      <a:pt x="1501" y="3596"/>
                    </a:lnTo>
                    <a:cubicBezTo>
                      <a:pt x="1335" y="3548"/>
                      <a:pt x="1192" y="3477"/>
                      <a:pt x="1049" y="3477"/>
                    </a:cubicBezTo>
                    <a:cubicBezTo>
                      <a:pt x="477" y="3477"/>
                      <a:pt x="1" y="3953"/>
                      <a:pt x="1" y="4525"/>
                    </a:cubicBezTo>
                    <a:cubicBezTo>
                      <a:pt x="1" y="5096"/>
                      <a:pt x="477" y="5573"/>
                      <a:pt x="1049" y="5573"/>
                    </a:cubicBezTo>
                    <a:cubicBezTo>
                      <a:pt x="1620" y="5573"/>
                      <a:pt x="2097" y="5096"/>
                      <a:pt x="2097" y="4525"/>
                    </a:cubicBezTo>
                    <a:cubicBezTo>
                      <a:pt x="2097" y="4382"/>
                      <a:pt x="2049" y="4215"/>
                      <a:pt x="1978" y="4072"/>
                    </a:cubicBezTo>
                    <a:lnTo>
                      <a:pt x="3359" y="2667"/>
                    </a:lnTo>
                    <a:cubicBezTo>
                      <a:pt x="3525" y="2739"/>
                      <a:pt x="3668" y="2786"/>
                      <a:pt x="3811" y="2786"/>
                    </a:cubicBezTo>
                    <a:cubicBezTo>
                      <a:pt x="3954" y="2786"/>
                      <a:pt x="4121" y="2762"/>
                      <a:pt x="4264" y="2667"/>
                    </a:cubicBezTo>
                    <a:lnTo>
                      <a:pt x="5669" y="4072"/>
                    </a:lnTo>
                    <a:cubicBezTo>
                      <a:pt x="5597" y="4215"/>
                      <a:pt x="5550" y="4382"/>
                      <a:pt x="5550" y="4525"/>
                    </a:cubicBezTo>
                    <a:cubicBezTo>
                      <a:pt x="5550" y="5096"/>
                      <a:pt x="6026" y="5573"/>
                      <a:pt x="6598" y="5573"/>
                    </a:cubicBezTo>
                    <a:cubicBezTo>
                      <a:pt x="7145" y="5573"/>
                      <a:pt x="7622" y="5096"/>
                      <a:pt x="7622" y="4525"/>
                    </a:cubicBezTo>
                    <a:cubicBezTo>
                      <a:pt x="7622" y="4310"/>
                      <a:pt x="7574" y="4144"/>
                      <a:pt x="7479" y="3977"/>
                    </a:cubicBezTo>
                    <a:lnTo>
                      <a:pt x="9027" y="2024"/>
                    </a:lnTo>
                    <a:cubicBezTo>
                      <a:pt x="9146" y="2048"/>
                      <a:pt x="9241" y="2072"/>
                      <a:pt x="9360" y="2072"/>
                    </a:cubicBezTo>
                    <a:cubicBezTo>
                      <a:pt x="9932" y="2072"/>
                      <a:pt x="10408" y="1596"/>
                      <a:pt x="10408" y="1048"/>
                    </a:cubicBezTo>
                    <a:cubicBezTo>
                      <a:pt x="10408" y="452"/>
                      <a:pt x="9955" y="0"/>
                      <a:pt x="93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986" name="Google Shape;986;g29d07c3f764_0_40"/>
          <p:cNvGrpSpPr/>
          <p:nvPr/>
        </p:nvGrpSpPr>
        <p:grpSpPr>
          <a:xfrm>
            <a:off x="1356044" y="3243744"/>
            <a:ext cx="544200" cy="544200"/>
            <a:chOff x="1459688" y="1965700"/>
            <a:chExt cx="544200" cy="544200"/>
          </a:xfrm>
        </p:grpSpPr>
        <p:sp>
          <p:nvSpPr>
            <p:cNvPr id="987" name="Google Shape;987;g29d07c3f764_0_40"/>
            <p:cNvSpPr/>
            <p:nvPr/>
          </p:nvSpPr>
          <p:spPr>
            <a:xfrm>
              <a:off x="1459688" y="1965700"/>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88" name="Google Shape;988;g29d07c3f764_0_40"/>
            <p:cNvGrpSpPr/>
            <p:nvPr/>
          </p:nvGrpSpPr>
          <p:grpSpPr>
            <a:xfrm>
              <a:off x="1532271" y="2041071"/>
              <a:ext cx="400611" cy="395829"/>
              <a:chOff x="1532271" y="2041071"/>
              <a:chExt cx="400611" cy="395829"/>
            </a:xfrm>
          </p:grpSpPr>
          <p:sp>
            <p:nvSpPr>
              <p:cNvPr id="989" name="Google Shape;989;g29d07c3f764_0_40"/>
              <p:cNvSpPr/>
              <p:nvPr/>
            </p:nvSpPr>
            <p:spPr>
              <a:xfrm>
                <a:off x="1627040" y="2041071"/>
                <a:ext cx="209502" cy="197530"/>
              </a:xfrm>
              <a:custGeom>
                <a:avLst/>
                <a:gdLst/>
                <a:ahLst/>
                <a:cxnLst/>
                <a:rect l="l" t="t" r="r" b="b"/>
                <a:pathLst>
                  <a:path w="6265" h="5907" extrusionOk="0">
                    <a:moveTo>
                      <a:pt x="3121" y="1"/>
                    </a:moveTo>
                    <a:cubicBezTo>
                      <a:pt x="1406" y="1"/>
                      <a:pt x="1" y="1406"/>
                      <a:pt x="1" y="3120"/>
                    </a:cubicBezTo>
                    <a:lnTo>
                      <a:pt x="1" y="3811"/>
                    </a:lnTo>
                    <a:cubicBezTo>
                      <a:pt x="1" y="4621"/>
                      <a:pt x="310" y="5335"/>
                      <a:pt x="811" y="5907"/>
                    </a:cubicBezTo>
                    <a:cubicBezTo>
                      <a:pt x="906" y="5573"/>
                      <a:pt x="1073" y="5264"/>
                      <a:pt x="1311" y="5002"/>
                    </a:cubicBezTo>
                    <a:cubicBezTo>
                      <a:pt x="1787" y="4478"/>
                      <a:pt x="2454" y="4168"/>
                      <a:pt x="3144" y="4168"/>
                    </a:cubicBezTo>
                    <a:cubicBezTo>
                      <a:pt x="2382" y="4168"/>
                      <a:pt x="1763" y="3549"/>
                      <a:pt x="1763" y="2763"/>
                    </a:cubicBezTo>
                    <a:cubicBezTo>
                      <a:pt x="1763" y="2001"/>
                      <a:pt x="2382" y="1382"/>
                      <a:pt x="3144" y="1382"/>
                    </a:cubicBezTo>
                    <a:cubicBezTo>
                      <a:pt x="3930" y="1382"/>
                      <a:pt x="4549" y="2001"/>
                      <a:pt x="4549" y="2763"/>
                    </a:cubicBezTo>
                    <a:cubicBezTo>
                      <a:pt x="4549" y="3549"/>
                      <a:pt x="3930" y="4168"/>
                      <a:pt x="3144" y="4168"/>
                    </a:cubicBezTo>
                    <a:cubicBezTo>
                      <a:pt x="3859" y="4168"/>
                      <a:pt x="4549" y="4501"/>
                      <a:pt x="5026" y="5073"/>
                    </a:cubicBezTo>
                    <a:cubicBezTo>
                      <a:pt x="5216" y="5311"/>
                      <a:pt x="5359" y="5573"/>
                      <a:pt x="5454" y="5907"/>
                    </a:cubicBezTo>
                    <a:cubicBezTo>
                      <a:pt x="5955" y="5335"/>
                      <a:pt x="6264" y="4621"/>
                      <a:pt x="6264" y="3811"/>
                    </a:cubicBezTo>
                    <a:lnTo>
                      <a:pt x="6264" y="3120"/>
                    </a:lnTo>
                    <a:cubicBezTo>
                      <a:pt x="6264" y="1406"/>
                      <a:pt x="4859" y="1"/>
                      <a:pt x="312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g29d07c3f764_0_40"/>
              <p:cNvSpPr/>
              <p:nvPr/>
            </p:nvSpPr>
            <p:spPr>
              <a:xfrm>
                <a:off x="1709068" y="2111161"/>
                <a:ext cx="45445" cy="45412"/>
              </a:xfrm>
              <a:custGeom>
                <a:avLst/>
                <a:gdLst/>
                <a:ahLst/>
                <a:cxnLst/>
                <a:rect l="l" t="t" r="r" b="b"/>
                <a:pathLst>
                  <a:path w="1359" h="1358" extrusionOk="0">
                    <a:moveTo>
                      <a:pt x="668" y="0"/>
                    </a:moveTo>
                    <a:cubicBezTo>
                      <a:pt x="287" y="0"/>
                      <a:pt x="1" y="286"/>
                      <a:pt x="1" y="667"/>
                    </a:cubicBezTo>
                    <a:cubicBezTo>
                      <a:pt x="1" y="1072"/>
                      <a:pt x="287" y="1358"/>
                      <a:pt x="668" y="1358"/>
                    </a:cubicBezTo>
                    <a:cubicBezTo>
                      <a:pt x="1072" y="1358"/>
                      <a:pt x="1358" y="1072"/>
                      <a:pt x="1358" y="667"/>
                    </a:cubicBezTo>
                    <a:cubicBezTo>
                      <a:pt x="1358" y="286"/>
                      <a:pt x="1072" y="0"/>
                      <a:pt x="66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g29d07c3f764_0_40"/>
              <p:cNvSpPr/>
              <p:nvPr/>
            </p:nvSpPr>
            <p:spPr>
              <a:xfrm>
                <a:off x="1674023" y="2203924"/>
                <a:ext cx="115535" cy="70525"/>
              </a:xfrm>
              <a:custGeom>
                <a:avLst/>
                <a:gdLst/>
                <a:ahLst/>
                <a:cxnLst/>
                <a:rect l="l" t="t" r="r" b="b"/>
                <a:pathLst>
                  <a:path w="3455" h="2109" extrusionOk="0">
                    <a:moveTo>
                      <a:pt x="1717" y="0"/>
                    </a:moveTo>
                    <a:cubicBezTo>
                      <a:pt x="1225" y="0"/>
                      <a:pt x="734" y="197"/>
                      <a:pt x="406" y="584"/>
                    </a:cubicBezTo>
                    <a:cubicBezTo>
                      <a:pt x="168" y="846"/>
                      <a:pt x="25" y="1203"/>
                      <a:pt x="1" y="1560"/>
                    </a:cubicBezTo>
                    <a:cubicBezTo>
                      <a:pt x="501" y="1894"/>
                      <a:pt x="1096" y="2108"/>
                      <a:pt x="1716" y="2108"/>
                    </a:cubicBezTo>
                    <a:cubicBezTo>
                      <a:pt x="2359" y="2108"/>
                      <a:pt x="2954" y="1894"/>
                      <a:pt x="3454" y="1560"/>
                    </a:cubicBezTo>
                    <a:cubicBezTo>
                      <a:pt x="3430" y="1227"/>
                      <a:pt x="3311" y="917"/>
                      <a:pt x="3073" y="632"/>
                    </a:cubicBezTo>
                    <a:cubicBezTo>
                      <a:pt x="2735" y="209"/>
                      <a:pt x="2225" y="0"/>
                      <a:pt x="171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g29d07c3f764_0_40"/>
              <p:cNvSpPr/>
              <p:nvPr/>
            </p:nvSpPr>
            <p:spPr>
              <a:xfrm>
                <a:off x="1532271" y="2234588"/>
                <a:ext cx="400611" cy="202312"/>
              </a:xfrm>
              <a:custGeom>
                <a:avLst/>
                <a:gdLst/>
                <a:ahLst/>
                <a:cxnLst/>
                <a:rect l="l" t="t" r="r" b="b"/>
                <a:pathLst>
                  <a:path w="11980" h="6050" extrusionOk="0">
                    <a:moveTo>
                      <a:pt x="2478" y="0"/>
                    </a:moveTo>
                    <a:lnTo>
                      <a:pt x="1692" y="1525"/>
                    </a:lnTo>
                    <a:lnTo>
                      <a:pt x="1" y="1787"/>
                    </a:lnTo>
                    <a:lnTo>
                      <a:pt x="1215" y="3001"/>
                    </a:lnTo>
                    <a:lnTo>
                      <a:pt x="930" y="4692"/>
                    </a:lnTo>
                    <a:lnTo>
                      <a:pt x="2478" y="3882"/>
                    </a:lnTo>
                    <a:lnTo>
                      <a:pt x="4026" y="4692"/>
                    </a:lnTo>
                    <a:lnTo>
                      <a:pt x="3811" y="3477"/>
                    </a:lnTo>
                    <a:lnTo>
                      <a:pt x="3811" y="3477"/>
                    </a:lnTo>
                    <a:lnTo>
                      <a:pt x="4740" y="4359"/>
                    </a:lnTo>
                    <a:lnTo>
                      <a:pt x="4430" y="6049"/>
                    </a:lnTo>
                    <a:lnTo>
                      <a:pt x="4430" y="6049"/>
                    </a:lnTo>
                    <a:lnTo>
                      <a:pt x="5978" y="5263"/>
                    </a:lnTo>
                    <a:lnTo>
                      <a:pt x="7526" y="6049"/>
                    </a:lnTo>
                    <a:lnTo>
                      <a:pt x="7526" y="6049"/>
                    </a:lnTo>
                    <a:lnTo>
                      <a:pt x="7241" y="4359"/>
                    </a:lnTo>
                    <a:lnTo>
                      <a:pt x="8169" y="3477"/>
                    </a:lnTo>
                    <a:lnTo>
                      <a:pt x="7955" y="4692"/>
                    </a:lnTo>
                    <a:lnTo>
                      <a:pt x="9503" y="3882"/>
                    </a:lnTo>
                    <a:lnTo>
                      <a:pt x="11051" y="4692"/>
                    </a:lnTo>
                    <a:lnTo>
                      <a:pt x="10741" y="3001"/>
                    </a:lnTo>
                    <a:lnTo>
                      <a:pt x="11980" y="1787"/>
                    </a:lnTo>
                    <a:lnTo>
                      <a:pt x="10265" y="1525"/>
                    </a:lnTo>
                    <a:lnTo>
                      <a:pt x="9503" y="0"/>
                    </a:lnTo>
                    <a:lnTo>
                      <a:pt x="8717" y="1525"/>
                    </a:lnTo>
                    <a:lnTo>
                      <a:pt x="7002" y="1787"/>
                    </a:lnTo>
                    <a:lnTo>
                      <a:pt x="8241" y="3001"/>
                    </a:lnTo>
                    <a:lnTo>
                      <a:pt x="8217" y="3144"/>
                    </a:lnTo>
                    <a:lnTo>
                      <a:pt x="6764" y="2930"/>
                    </a:lnTo>
                    <a:lnTo>
                      <a:pt x="5978" y="1382"/>
                    </a:lnTo>
                    <a:lnTo>
                      <a:pt x="5216" y="2930"/>
                    </a:lnTo>
                    <a:lnTo>
                      <a:pt x="3764" y="3144"/>
                    </a:lnTo>
                    <a:lnTo>
                      <a:pt x="3716" y="3001"/>
                    </a:lnTo>
                    <a:lnTo>
                      <a:pt x="4978" y="1787"/>
                    </a:lnTo>
                    <a:lnTo>
                      <a:pt x="3240" y="1525"/>
                    </a:lnTo>
                    <a:lnTo>
                      <a:pt x="247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pic>
        <p:nvPicPr>
          <p:cNvPr id="993" name="Google Shape;993;g29d07c3f764_0_40"/>
          <p:cNvPicPr preferRelativeResize="0"/>
          <p:nvPr/>
        </p:nvPicPr>
        <p:blipFill>
          <a:blip r:embed="rId3">
            <a:alphaModFix/>
          </a:blip>
          <a:stretch>
            <a:fillRect/>
          </a:stretch>
        </p:blipFill>
        <p:spPr>
          <a:xfrm>
            <a:off x="2963600" y="1723675"/>
            <a:ext cx="5897551" cy="2948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11"/>
          <p:cNvSpPr txBox="1">
            <a:spLocks noGrp="1"/>
          </p:cNvSpPr>
          <p:nvPr>
            <p:ph type="title"/>
          </p:nvPr>
        </p:nvSpPr>
        <p:spPr>
          <a:xfrm>
            <a:off x="519550" y="445025"/>
            <a:ext cx="81048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TOP-LEVEL INTERACTION BREAKDOWN</a:t>
            </a:r>
            <a:endParaRPr/>
          </a:p>
        </p:txBody>
      </p:sp>
      <p:sp>
        <p:nvSpPr>
          <p:cNvPr id="999" name="Google Shape;999;p11"/>
          <p:cNvSpPr txBox="1">
            <a:spLocks noGrp="1"/>
          </p:cNvSpPr>
          <p:nvPr>
            <p:ph type="title" idx="4294967295"/>
          </p:nvPr>
        </p:nvSpPr>
        <p:spPr>
          <a:xfrm>
            <a:off x="1844325" y="3908675"/>
            <a:ext cx="2647200" cy="358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sz="1300"/>
              <a:t>REQUIRES DEEPER ANALYSIS</a:t>
            </a:r>
            <a:endParaRPr sz="1300"/>
          </a:p>
        </p:txBody>
      </p:sp>
      <p:sp>
        <p:nvSpPr>
          <p:cNvPr id="1000" name="Google Shape;1000;p11"/>
          <p:cNvSpPr txBox="1">
            <a:spLocks noGrp="1"/>
          </p:cNvSpPr>
          <p:nvPr>
            <p:ph type="subTitle" idx="4294967295"/>
          </p:nvPr>
        </p:nvSpPr>
        <p:spPr>
          <a:xfrm>
            <a:off x="1844325" y="4164300"/>
            <a:ext cx="1837200" cy="358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200"/>
              <a:buFont typeface="Inter"/>
              <a:buNone/>
            </a:pPr>
            <a:r>
              <a:rPr lang="en" sz="1300"/>
              <a:t>Must investigate subsystem for full understanding</a:t>
            </a:r>
            <a:endParaRPr sz="1300" b="0" i="0" u="none" strike="noStrike" cap="none">
              <a:solidFill>
                <a:schemeClr val="dk1"/>
              </a:solidFill>
              <a:latin typeface="Inter"/>
              <a:ea typeface="Inter"/>
              <a:cs typeface="Inter"/>
              <a:sym typeface="Inter"/>
            </a:endParaRPr>
          </a:p>
        </p:txBody>
      </p:sp>
      <p:sp>
        <p:nvSpPr>
          <p:cNvPr id="1001" name="Google Shape;1001;p11"/>
          <p:cNvSpPr txBox="1">
            <a:spLocks noGrp="1"/>
          </p:cNvSpPr>
          <p:nvPr>
            <p:ph type="title" idx="4294967295"/>
          </p:nvPr>
        </p:nvSpPr>
        <p:spPr>
          <a:xfrm>
            <a:off x="1844325" y="2699775"/>
            <a:ext cx="2537100" cy="358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SzPts val="3000"/>
              <a:buNone/>
            </a:pPr>
            <a:r>
              <a:rPr lang="en" sz="1300"/>
              <a:t>LEAST VS MOST CONNECTED</a:t>
            </a:r>
            <a:endParaRPr sz="1300"/>
          </a:p>
        </p:txBody>
      </p:sp>
      <p:sp>
        <p:nvSpPr>
          <p:cNvPr id="1002" name="Google Shape;1002;p11"/>
          <p:cNvSpPr txBox="1">
            <a:spLocks noGrp="1"/>
          </p:cNvSpPr>
          <p:nvPr>
            <p:ph type="subTitle" idx="4294967295"/>
          </p:nvPr>
        </p:nvSpPr>
        <p:spPr>
          <a:xfrm>
            <a:off x="1844325" y="2955400"/>
            <a:ext cx="2374500" cy="71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200"/>
              <a:buFont typeface="Inter"/>
              <a:buNone/>
            </a:pPr>
            <a:r>
              <a:rPr lang="en" sz="1300"/>
              <a:t>Utils &amp; UI of key significance, PV more isolated</a:t>
            </a:r>
            <a:endParaRPr sz="1300" b="0" i="0" u="none" strike="noStrike" cap="none">
              <a:solidFill>
                <a:schemeClr val="dk1"/>
              </a:solidFill>
              <a:latin typeface="Inter"/>
              <a:ea typeface="Inter"/>
              <a:cs typeface="Inter"/>
              <a:sym typeface="Inter"/>
            </a:endParaRPr>
          </a:p>
        </p:txBody>
      </p:sp>
      <p:sp>
        <p:nvSpPr>
          <p:cNvPr id="1003" name="Google Shape;1003;p11"/>
          <p:cNvSpPr txBox="1">
            <a:spLocks noGrp="1"/>
          </p:cNvSpPr>
          <p:nvPr>
            <p:ph type="title" idx="4294967295"/>
          </p:nvPr>
        </p:nvSpPr>
        <p:spPr>
          <a:xfrm>
            <a:off x="1844325" y="1409538"/>
            <a:ext cx="2374500" cy="358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sz="1300"/>
              <a:t>HIGHLY INTERCONNECTED</a:t>
            </a:r>
            <a:endParaRPr sz="1300"/>
          </a:p>
        </p:txBody>
      </p:sp>
      <p:sp>
        <p:nvSpPr>
          <p:cNvPr id="1004" name="Google Shape;1004;p11"/>
          <p:cNvSpPr txBox="1">
            <a:spLocks noGrp="1"/>
          </p:cNvSpPr>
          <p:nvPr>
            <p:ph type="subTitle" idx="4294967295"/>
          </p:nvPr>
        </p:nvSpPr>
        <p:spPr>
          <a:xfrm>
            <a:off x="1844325" y="1665150"/>
            <a:ext cx="2374500" cy="71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200"/>
              <a:buFont typeface="Inter"/>
              <a:buNone/>
            </a:pPr>
            <a:r>
              <a:rPr lang="en" sz="1300"/>
              <a:t>Complex dependencies means that subsystems interact closely</a:t>
            </a:r>
            <a:endParaRPr sz="1300" b="0" i="0" u="none" strike="noStrike" cap="none">
              <a:solidFill>
                <a:schemeClr val="dk1"/>
              </a:solidFill>
              <a:latin typeface="Inter"/>
              <a:ea typeface="Inter"/>
              <a:cs typeface="Inter"/>
              <a:sym typeface="Inter"/>
            </a:endParaRPr>
          </a:p>
        </p:txBody>
      </p:sp>
      <p:sp>
        <p:nvSpPr>
          <p:cNvPr id="1005" name="Google Shape;1005;p11"/>
          <p:cNvSpPr/>
          <p:nvPr/>
        </p:nvSpPr>
        <p:spPr>
          <a:xfrm>
            <a:off x="1619825" y="1325013"/>
            <a:ext cx="183300" cy="183300"/>
          </a:xfrm>
          <a:prstGeom prst="rect">
            <a:avLst/>
          </a:prstGeom>
          <a:solidFill>
            <a:srgbClr val="1241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500" b="0" i="0" u="none" strike="noStrike" cap="none">
              <a:solidFill>
                <a:srgbClr val="000000"/>
              </a:solidFill>
              <a:latin typeface="Arial"/>
              <a:ea typeface="Arial"/>
              <a:cs typeface="Arial"/>
              <a:sym typeface="Arial"/>
            </a:endParaRPr>
          </a:p>
        </p:txBody>
      </p:sp>
      <p:sp>
        <p:nvSpPr>
          <p:cNvPr id="1006" name="Google Shape;1006;p11"/>
          <p:cNvSpPr/>
          <p:nvPr/>
        </p:nvSpPr>
        <p:spPr>
          <a:xfrm>
            <a:off x="1619825" y="2613338"/>
            <a:ext cx="183300" cy="183300"/>
          </a:xfrm>
          <a:prstGeom prst="rect">
            <a:avLst/>
          </a:prstGeom>
          <a:solidFill>
            <a:srgbClr val="1C62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500" b="0" i="0" u="none" strike="noStrike" cap="none">
              <a:solidFill>
                <a:srgbClr val="264457"/>
              </a:solidFill>
              <a:latin typeface="Arial"/>
              <a:ea typeface="Arial"/>
              <a:cs typeface="Arial"/>
              <a:sym typeface="Arial"/>
            </a:endParaRPr>
          </a:p>
        </p:txBody>
      </p:sp>
      <p:sp>
        <p:nvSpPr>
          <p:cNvPr id="1007" name="Google Shape;1007;p11"/>
          <p:cNvSpPr/>
          <p:nvPr/>
        </p:nvSpPr>
        <p:spPr>
          <a:xfrm>
            <a:off x="1619825" y="3818388"/>
            <a:ext cx="183300" cy="183300"/>
          </a:xfrm>
          <a:prstGeom prst="rect">
            <a:avLst/>
          </a:prstGeom>
          <a:solidFill>
            <a:srgbClr val="A2CD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500" b="0" i="0" u="none" strike="noStrike" cap="none">
              <a:solidFill>
                <a:srgbClr val="000000"/>
              </a:solidFill>
              <a:latin typeface="Arial"/>
              <a:ea typeface="Arial"/>
              <a:cs typeface="Arial"/>
              <a:sym typeface="Arial"/>
            </a:endParaRPr>
          </a:p>
        </p:txBody>
      </p:sp>
      <p:pic>
        <p:nvPicPr>
          <p:cNvPr id="1008" name="Google Shape;1008;p11"/>
          <p:cNvPicPr preferRelativeResize="0"/>
          <p:nvPr/>
        </p:nvPicPr>
        <p:blipFill rotWithShape="1">
          <a:blip r:embed="rId3">
            <a:alphaModFix/>
          </a:blip>
          <a:srcRect b="1283"/>
          <a:stretch/>
        </p:blipFill>
        <p:spPr>
          <a:xfrm>
            <a:off x="4608925" y="1277500"/>
            <a:ext cx="2647201" cy="36350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sp>
        <p:nvSpPr>
          <p:cNvPr id="1013" name="Google Shape;1013;p15"/>
          <p:cNvSpPr txBox="1">
            <a:spLocks noGrp="1"/>
          </p:cNvSpPr>
          <p:nvPr>
            <p:ph type="title"/>
          </p:nvPr>
        </p:nvSpPr>
        <p:spPr>
          <a:xfrm>
            <a:off x="2380200" y="2372163"/>
            <a:ext cx="4383600" cy="1180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
              <a:t>SECOND-LEVEL SUBSYSTEM</a:t>
            </a:r>
            <a:endParaRPr/>
          </a:p>
        </p:txBody>
      </p:sp>
      <p:sp>
        <p:nvSpPr>
          <p:cNvPr id="1014" name="Google Shape;1014;p15"/>
          <p:cNvSpPr txBox="1">
            <a:spLocks noGrp="1"/>
          </p:cNvSpPr>
          <p:nvPr>
            <p:ph type="title" idx="2"/>
          </p:nvPr>
        </p:nvSpPr>
        <p:spPr>
          <a:xfrm>
            <a:off x="4146000" y="1590538"/>
            <a:ext cx="852000" cy="754200"/>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6000"/>
              <a:buNone/>
            </a:pPr>
            <a:r>
              <a:rPr lang="en"/>
              <a:t>03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grpSp>
        <p:nvGrpSpPr>
          <p:cNvPr id="1019" name="Google Shape;1019;g29d07c3f764_0_150"/>
          <p:cNvGrpSpPr/>
          <p:nvPr/>
        </p:nvGrpSpPr>
        <p:grpSpPr>
          <a:xfrm>
            <a:off x="4302258" y="1507850"/>
            <a:ext cx="544200" cy="544200"/>
            <a:chOff x="4630044" y="3825625"/>
            <a:chExt cx="544200" cy="544200"/>
          </a:xfrm>
        </p:grpSpPr>
        <p:sp>
          <p:nvSpPr>
            <p:cNvPr id="1020" name="Google Shape;1020;g29d07c3f764_0_150"/>
            <p:cNvSpPr/>
            <p:nvPr/>
          </p:nvSpPr>
          <p:spPr>
            <a:xfrm>
              <a:off x="4630044" y="382562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21" name="Google Shape;1021;g29d07c3f764_0_150"/>
            <p:cNvGrpSpPr/>
            <p:nvPr/>
          </p:nvGrpSpPr>
          <p:grpSpPr>
            <a:xfrm>
              <a:off x="4698733" y="3904548"/>
              <a:ext cx="396632" cy="397402"/>
              <a:chOff x="4779027" y="3904548"/>
              <a:chExt cx="396632" cy="397402"/>
            </a:xfrm>
          </p:grpSpPr>
          <p:sp>
            <p:nvSpPr>
              <p:cNvPr id="1022" name="Google Shape;1022;g29d07c3f764_0_150"/>
              <p:cNvSpPr/>
              <p:nvPr/>
            </p:nvSpPr>
            <p:spPr>
              <a:xfrm>
                <a:off x="4966191" y="4021588"/>
                <a:ext cx="69288" cy="23140"/>
              </a:xfrm>
              <a:custGeom>
                <a:avLst/>
                <a:gdLst/>
                <a:ahLst/>
                <a:cxnLst/>
                <a:rect l="l" t="t" r="r" b="b"/>
                <a:pathLst>
                  <a:path w="2072" h="692" extrusionOk="0">
                    <a:moveTo>
                      <a:pt x="0" y="1"/>
                    </a:moveTo>
                    <a:lnTo>
                      <a:pt x="0" y="692"/>
                    </a:lnTo>
                    <a:lnTo>
                      <a:pt x="2072" y="692"/>
                    </a:lnTo>
                    <a:lnTo>
                      <a:pt x="207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g29d07c3f764_0_150"/>
              <p:cNvSpPr/>
              <p:nvPr/>
            </p:nvSpPr>
            <p:spPr>
              <a:xfrm>
                <a:off x="4966191" y="3975408"/>
                <a:ext cx="46214" cy="23140"/>
              </a:xfrm>
              <a:custGeom>
                <a:avLst/>
                <a:gdLst/>
                <a:ahLst/>
                <a:cxnLst/>
                <a:rect l="l" t="t" r="r" b="b"/>
                <a:pathLst>
                  <a:path w="1382" h="692" extrusionOk="0">
                    <a:moveTo>
                      <a:pt x="0" y="1"/>
                    </a:moveTo>
                    <a:lnTo>
                      <a:pt x="0" y="691"/>
                    </a:lnTo>
                    <a:lnTo>
                      <a:pt x="1381" y="691"/>
                    </a:lnTo>
                    <a:lnTo>
                      <a:pt x="138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g29d07c3f764_0_150"/>
              <p:cNvSpPr/>
              <p:nvPr/>
            </p:nvSpPr>
            <p:spPr>
              <a:xfrm>
                <a:off x="4966191" y="4068571"/>
                <a:ext cx="22304" cy="23140"/>
              </a:xfrm>
              <a:custGeom>
                <a:avLst/>
                <a:gdLst/>
                <a:ahLst/>
                <a:cxnLst/>
                <a:rect l="l" t="t" r="r" b="b"/>
                <a:pathLst>
                  <a:path w="667" h="692" extrusionOk="0">
                    <a:moveTo>
                      <a:pt x="0" y="1"/>
                    </a:moveTo>
                    <a:lnTo>
                      <a:pt x="0" y="692"/>
                    </a:lnTo>
                    <a:lnTo>
                      <a:pt x="667" y="692"/>
                    </a:lnTo>
                    <a:lnTo>
                      <a:pt x="66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g29d07c3f764_0_150"/>
              <p:cNvSpPr/>
              <p:nvPr/>
            </p:nvSpPr>
            <p:spPr>
              <a:xfrm>
                <a:off x="4849117" y="3904548"/>
                <a:ext cx="256451" cy="258056"/>
              </a:xfrm>
              <a:custGeom>
                <a:avLst/>
                <a:gdLst/>
                <a:ahLst/>
                <a:cxnLst/>
                <a:rect l="l" t="t" r="r" b="b"/>
                <a:pathLst>
                  <a:path w="7669" h="7717" extrusionOk="0">
                    <a:moveTo>
                      <a:pt x="2096" y="2120"/>
                    </a:moveTo>
                    <a:lnTo>
                      <a:pt x="2096" y="2810"/>
                    </a:lnTo>
                    <a:lnTo>
                      <a:pt x="1405" y="2810"/>
                    </a:lnTo>
                    <a:lnTo>
                      <a:pt x="1405" y="2120"/>
                    </a:lnTo>
                    <a:close/>
                    <a:moveTo>
                      <a:pt x="2096" y="3525"/>
                    </a:moveTo>
                    <a:lnTo>
                      <a:pt x="2096" y="4192"/>
                    </a:lnTo>
                    <a:lnTo>
                      <a:pt x="1405" y="4192"/>
                    </a:lnTo>
                    <a:lnTo>
                      <a:pt x="1405" y="3525"/>
                    </a:lnTo>
                    <a:close/>
                    <a:moveTo>
                      <a:pt x="2096" y="4906"/>
                    </a:moveTo>
                    <a:lnTo>
                      <a:pt x="2096" y="5597"/>
                    </a:lnTo>
                    <a:lnTo>
                      <a:pt x="1405" y="5597"/>
                    </a:lnTo>
                    <a:lnTo>
                      <a:pt x="1405" y="4906"/>
                    </a:lnTo>
                    <a:close/>
                    <a:moveTo>
                      <a:pt x="5597" y="1429"/>
                    </a:moveTo>
                    <a:lnTo>
                      <a:pt x="5597" y="2834"/>
                    </a:lnTo>
                    <a:lnTo>
                      <a:pt x="6287" y="2834"/>
                    </a:lnTo>
                    <a:lnTo>
                      <a:pt x="6287" y="4906"/>
                    </a:lnTo>
                    <a:lnTo>
                      <a:pt x="4882" y="4906"/>
                    </a:lnTo>
                    <a:lnTo>
                      <a:pt x="4882" y="6311"/>
                    </a:lnTo>
                    <a:lnTo>
                      <a:pt x="2810" y="6311"/>
                    </a:lnTo>
                    <a:lnTo>
                      <a:pt x="2810" y="1429"/>
                    </a:lnTo>
                    <a:close/>
                    <a:moveTo>
                      <a:pt x="0" y="0"/>
                    </a:moveTo>
                    <a:lnTo>
                      <a:pt x="0" y="7716"/>
                    </a:lnTo>
                    <a:lnTo>
                      <a:pt x="7669" y="7716"/>
                    </a:lnTo>
                    <a:lnTo>
                      <a:pt x="766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g29d07c3f764_0_150"/>
              <p:cNvSpPr/>
              <p:nvPr/>
            </p:nvSpPr>
            <p:spPr>
              <a:xfrm>
                <a:off x="4779027" y="3975408"/>
                <a:ext cx="396632" cy="326542"/>
              </a:xfrm>
              <a:custGeom>
                <a:avLst/>
                <a:gdLst/>
                <a:ahLst/>
                <a:cxnLst/>
                <a:rect l="l" t="t" r="r" b="b"/>
                <a:pathLst>
                  <a:path w="11861" h="9765" extrusionOk="0">
                    <a:moveTo>
                      <a:pt x="6264" y="7002"/>
                    </a:moveTo>
                    <a:lnTo>
                      <a:pt x="6264" y="7669"/>
                    </a:lnTo>
                    <a:lnTo>
                      <a:pt x="5597" y="7669"/>
                    </a:lnTo>
                    <a:lnTo>
                      <a:pt x="5597" y="7002"/>
                    </a:lnTo>
                    <a:close/>
                    <a:moveTo>
                      <a:pt x="1" y="1"/>
                    </a:moveTo>
                    <a:lnTo>
                      <a:pt x="1" y="7645"/>
                    </a:lnTo>
                    <a:lnTo>
                      <a:pt x="4192" y="7645"/>
                    </a:lnTo>
                    <a:lnTo>
                      <a:pt x="4192" y="8717"/>
                    </a:lnTo>
                    <a:cubicBezTo>
                      <a:pt x="4192" y="8907"/>
                      <a:pt x="4025" y="9074"/>
                      <a:pt x="3835" y="9074"/>
                    </a:cubicBezTo>
                    <a:lnTo>
                      <a:pt x="2787" y="9074"/>
                    </a:lnTo>
                    <a:lnTo>
                      <a:pt x="2787" y="9765"/>
                    </a:lnTo>
                    <a:lnTo>
                      <a:pt x="9074" y="9765"/>
                    </a:lnTo>
                    <a:lnTo>
                      <a:pt x="9074" y="9074"/>
                    </a:lnTo>
                    <a:lnTo>
                      <a:pt x="8026" y="9074"/>
                    </a:lnTo>
                    <a:cubicBezTo>
                      <a:pt x="7836" y="9074"/>
                      <a:pt x="7669" y="8931"/>
                      <a:pt x="7669" y="8717"/>
                    </a:cubicBezTo>
                    <a:lnTo>
                      <a:pt x="7669" y="7645"/>
                    </a:lnTo>
                    <a:lnTo>
                      <a:pt x="11860" y="7645"/>
                    </a:lnTo>
                    <a:lnTo>
                      <a:pt x="11860" y="1"/>
                    </a:lnTo>
                    <a:lnTo>
                      <a:pt x="10431" y="1"/>
                    </a:lnTo>
                    <a:lnTo>
                      <a:pt x="10431" y="6288"/>
                    </a:lnTo>
                    <a:lnTo>
                      <a:pt x="1429" y="6288"/>
                    </a:lnTo>
                    <a:lnTo>
                      <a:pt x="142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27" name="Google Shape;1027;g29d07c3f764_0_15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CORES: VIDEO PLAYER</a:t>
            </a:r>
            <a:endParaRPr/>
          </a:p>
        </p:txBody>
      </p:sp>
      <p:cxnSp>
        <p:nvCxnSpPr>
          <p:cNvPr id="1028" name="Google Shape;1028;g29d07c3f764_0_150"/>
          <p:cNvCxnSpPr>
            <a:stCxn id="1029" idx="2"/>
            <a:endCxn id="1030" idx="0"/>
          </p:cNvCxnSpPr>
          <p:nvPr/>
        </p:nvCxnSpPr>
        <p:spPr>
          <a:xfrm rot="-5400000" flipH="1">
            <a:off x="5163576" y="1935200"/>
            <a:ext cx="371700" cy="1537500"/>
          </a:xfrm>
          <a:prstGeom prst="bentConnector3">
            <a:avLst>
              <a:gd name="adj1" fmla="val 50010"/>
            </a:avLst>
          </a:prstGeom>
          <a:noFill/>
          <a:ln w="9525" cap="flat" cmpd="sng">
            <a:solidFill>
              <a:schemeClr val="dk1"/>
            </a:solidFill>
            <a:prstDash val="solid"/>
            <a:miter lim="8000"/>
            <a:headEnd type="none" w="sm" len="sm"/>
            <a:tailEnd type="diamond" w="sm" len="sm"/>
          </a:ln>
        </p:spPr>
      </p:cxnSp>
      <p:cxnSp>
        <p:nvCxnSpPr>
          <p:cNvPr id="1031" name="Google Shape;1031;g29d07c3f764_0_150"/>
          <p:cNvCxnSpPr>
            <a:stCxn id="1032" idx="0"/>
            <a:endCxn id="1029" idx="2"/>
          </p:cNvCxnSpPr>
          <p:nvPr/>
        </p:nvCxnSpPr>
        <p:spPr>
          <a:xfrm rot="-5400000">
            <a:off x="3609196" y="1934911"/>
            <a:ext cx="388200" cy="1554600"/>
          </a:xfrm>
          <a:prstGeom prst="bentConnector3">
            <a:avLst>
              <a:gd name="adj1" fmla="val 50001"/>
            </a:avLst>
          </a:prstGeom>
          <a:noFill/>
          <a:ln w="9525" cap="flat" cmpd="sng">
            <a:solidFill>
              <a:schemeClr val="dk1"/>
            </a:solidFill>
            <a:prstDash val="solid"/>
            <a:miter lim="8000"/>
            <a:headEnd type="diamond" w="sm" len="sm"/>
            <a:tailEnd type="none" w="sm" len="sm"/>
          </a:ln>
        </p:spPr>
      </p:cxnSp>
      <p:cxnSp>
        <p:nvCxnSpPr>
          <p:cNvPr id="1033" name="Google Shape;1033;g29d07c3f764_0_150"/>
          <p:cNvCxnSpPr>
            <a:stCxn id="1032" idx="2"/>
            <a:endCxn id="1034" idx="0"/>
          </p:cNvCxnSpPr>
          <p:nvPr/>
        </p:nvCxnSpPr>
        <p:spPr>
          <a:xfrm rot="-5400000" flipH="1">
            <a:off x="3200896" y="3102211"/>
            <a:ext cx="388200" cy="738000"/>
          </a:xfrm>
          <a:prstGeom prst="bentConnector3">
            <a:avLst>
              <a:gd name="adj1" fmla="val 50001"/>
            </a:avLst>
          </a:prstGeom>
          <a:noFill/>
          <a:ln w="9525" cap="flat" cmpd="sng">
            <a:solidFill>
              <a:schemeClr val="dk1"/>
            </a:solidFill>
            <a:prstDash val="solid"/>
            <a:miter lim="8000"/>
            <a:headEnd type="none" w="sm" len="sm"/>
            <a:tailEnd type="diamond" w="sm" len="sm"/>
          </a:ln>
        </p:spPr>
      </p:cxnSp>
      <p:cxnSp>
        <p:nvCxnSpPr>
          <p:cNvPr id="1035" name="Google Shape;1035;g29d07c3f764_0_150"/>
          <p:cNvCxnSpPr>
            <a:stCxn id="1036" idx="0"/>
            <a:endCxn id="1032" idx="2"/>
          </p:cNvCxnSpPr>
          <p:nvPr/>
        </p:nvCxnSpPr>
        <p:spPr>
          <a:xfrm rot="-5400000">
            <a:off x="2462766" y="3102072"/>
            <a:ext cx="388200" cy="738300"/>
          </a:xfrm>
          <a:prstGeom prst="bentConnector3">
            <a:avLst>
              <a:gd name="adj1" fmla="val 50001"/>
            </a:avLst>
          </a:prstGeom>
          <a:noFill/>
          <a:ln w="9525" cap="flat" cmpd="sng">
            <a:solidFill>
              <a:schemeClr val="dk1"/>
            </a:solidFill>
            <a:prstDash val="solid"/>
            <a:miter lim="8000"/>
            <a:headEnd type="diamond" w="sm" len="sm"/>
            <a:tailEnd type="none" w="sm" len="sm"/>
          </a:ln>
        </p:spPr>
      </p:cxnSp>
      <p:cxnSp>
        <p:nvCxnSpPr>
          <p:cNvPr id="1037" name="Google Shape;1037;g29d07c3f764_0_150"/>
          <p:cNvCxnSpPr>
            <a:stCxn id="1030" idx="2"/>
            <a:endCxn id="1038" idx="0"/>
          </p:cNvCxnSpPr>
          <p:nvPr/>
        </p:nvCxnSpPr>
        <p:spPr>
          <a:xfrm rot="-5400000" flipH="1">
            <a:off x="6317519" y="3061324"/>
            <a:ext cx="404700" cy="803400"/>
          </a:xfrm>
          <a:prstGeom prst="bentConnector3">
            <a:avLst>
              <a:gd name="adj1" fmla="val 49994"/>
            </a:avLst>
          </a:prstGeom>
          <a:noFill/>
          <a:ln w="9525" cap="flat" cmpd="sng">
            <a:solidFill>
              <a:schemeClr val="dk1"/>
            </a:solidFill>
            <a:prstDash val="solid"/>
            <a:miter lim="8000"/>
            <a:headEnd type="none" w="sm" len="sm"/>
            <a:tailEnd type="diamond" w="sm" len="sm"/>
          </a:ln>
        </p:spPr>
      </p:cxnSp>
      <p:cxnSp>
        <p:nvCxnSpPr>
          <p:cNvPr id="1039" name="Google Shape;1039;g29d07c3f764_0_150"/>
          <p:cNvCxnSpPr>
            <a:stCxn id="1040" idx="0"/>
            <a:endCxn id="1030" idx="2"/>
          </p:cNvCxnSpPr>
          <p:nvPr/>
        </p:nvCxnSpPr>
        <p:spPr>
          <a:xfrm rot="-5400000">
            <a:off x="5535250" y="3082275"/>
            <a:ext cx="404700" cy="761400"/>
          </a:xfrm>
          <a:prstGeom prst="bentConnector3">
            <a:avLst>
              <a:gd name="adj1" fmla="val 49994"/>
            </a:avLst>
          </a:prstGeom>
          <a:noFill/>
          <a:ln w="9525" cap="flat" cmpd="sng">
            <a:solidFill>
              <a:schemeClr val="dk1"/>
            </a:solidFill>
            <a:prstDash val="solid"/>
            <a:miter lim="8000"/>
            <a:headEnd type="diamond" w="sm" len="sm"/>
            <a:tailEnd type="none" w="sm" len="sm"/>
          </a:ln>
        </p:spPr>
      </p:cxnSp>
      <p:sp>
        <p:nvSpPr>
          <p:cNvPr id="1029" name="Google Shape;1029;g29d07c3f764_0_150"/>
          <p:cNvSpPr txBox="1"/>
          <p:nvPr/>
        </p:nvSpPr>
        <p:spPr>
          <a:xfrm>
            <a:off x="3463626" y="2147300"/>
            <a:ext cx="2234100" cy="37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a:solidFill>
                  <a:schemeClr val="dk1"/>
                </a:solidFill>
                <a:latin typeface="Inter"/>
                <a:ea typeface="Inter"/>
                <a:cs typeface="Inter"/>
                <a:sym typeface="Inter"/>
              </a:rPr>
              <a:t>VIDEO PLAYER</a:t>
            </a:r>
            <a:endParaRPr sz="1000" b="1" i="0" u="none" strike="noStrike" cap="none">
              <a:solidFill>
                <a:schemeClr val="dk1"/>
              </a:solidFill>
              <a:latin typeface="Inter"/>
              <a:ea typeface="Inter"/>
              <a:cs typeface="Inter"/>
              <a:sym typeface="Inter"/>
            </a:endParaRPr>
          </a:p>
          <a:p>
            <a:pPr marL="0" marR="0" lvl="0" indent="0" algn="ctr" rtl="0">
              <a:lnSpc>
                <a:spcPct val="100000"/>
              </a:lnSpc>
              <a:spcBef>
                <a:spcPts val="0"/>
              </a:spcBef>
              <a:spcAft>
                <a:spcPts val="0"/>
              </a:spcAft>
              <a:buClr>
                <a:srgbClr val="000000"/>
              </a:buClr>
              <a:buSzPts val="1000"/>
              <a:buFont typeface="Arial"/>
              <a:buNone/>
            </a:pPr>
            <a:r>
              <a:rPr lang="en" sz="1000" i="1">
                <a:solidFill>
                  <a:schemeClr val="dk1"/>
                </a:solidFill>
                <a:latin typeface="Inter"/>
                <a:ea typeface="Inter"/>
                <a:cs typeface="Inter"/>
                <a:sym typeface="Inter"/>
              </a:rPr>
              <a:t>most intricate subcomponents</a:t>
            </a:r>
            <a:endParaRPr sz="1000" b="0" i="1" u="none" strike="noStrike" cap="none">
              <a:solidFill>
                <a:schemeClr val="dk1"/>
              </a:solidFill>
              <a:latin typeface="Inter"/>
              <a:ea typeface="Inter"/>
              <a:cs typeface="Inter"/>
              <a:sym typeface="Inter"/>
            </a:endParaRPr>
          </a:p>
        </p:txBody>
      </p:sp>
      <p:sp>
        <p:nvSpPr>
          <p:cNvPr id="1032" name="Google Shape;1032;g29d07c3f764_0_150"/>
          <p:cNvSpPr txBox="1"/>
          <p:nvPr/>
        </p:nvSpPr>
        <p:spPr>
          <a:xfrm>
            <a:off x="2354296" y="2906311"/>
            <a:ext cx="1343400" cy="37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a:solidFill>
                  <a:schemeClr val="dk1"/>
                </a:solidFill>
                <a:latin typeface="Inter"/>
                <a:ea typeface="Inter"/>
                <a:cs typeface="Inter"/>
                <a:sym typeface="Inter"/>
              </a:rPr>
              <a:t>VIDEO RENDERER</a:t>
            </a:r>
            <a:endParaRPr sz="1000" b="0" i="0" u="none" strike="noStrike" cap="none">
              <a:solidFill>
                <a:schemeClr val="dk1"/>
              </a:solidFill>
              <a:latin typeface="Inter"/>
              <a:ea typeface="Inter"/>
              <a:cs typeface="Inter"/>
              <a:sym typeface="Inter"/>
            </a:endParaRPr>
          </a:p>
        </p:txBody>
      </p:sp>
      <p:sp>
        <p:nvSpPr>
          <p:cNvPr id="1030" name="Google Shape;1030;g29d07c3f764_0_150"/>
          <p:cNvSpPr txBox="1"/>
          <p:nvPr/>
        </p:nvSpPr>
        <p:spPr>
          <a:xfrm>
            <a:off x="5446469" y="2889874"/>
            <a:ext cx="1343400" cy="37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a:solidFill>
                  <a:schemeClr val="dk1"/>
                </a:solidFill>
                <a:latin typeface="Inter"/>
                <a:ea typeface="Inter"/>
                <a:cs typeface="Inter"/>
                <a:sym typeface="Inter"/>
              </a:rPr>
              <a:t>DVD ENGINE</a:t>
            </a:r>
            <a:endParaRPr sz="1000" b="0" i="0" u="none" strike="noStrike" cap="none">
              <a:solidFill>
                <a:schemeClr val="dk1"/>
              </a:solidFill>
              <a:latin typeface="Inter"/>
              <a:ea typeface="Inter"/>
              <a:cs typeface="Inter"/>
              <a:sym typeface="Inter"/>
            </a:endParaRPr>
          </a:p>
        </p:txBody>
      </p:sp>
      <p:sp>
        <p:nvSpPr>
          <p:cNvPr id="1038" name="Google Shape;1038;g29d07c3f764_0_150"/>
          <p:cNvSpPr txBox="1"/>
          <p:nvPr/>
        </p:nvSpPr>
        <p:spPr>
          <a:xfrm>
            <a:off x="6148575" y="3665325"/>
            <a:ext cx="1546200" cy="37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a:solidFill>
                  <a:schemeClr val="dk1"/>
                </a:solidFill>
                <a:latin typeface="Inter"/>
                <a:ea typeface="Inter"/>
                <a:cs typeface="Inter"/>
                <a:sym typeface="Inter"/>
              </a:rPr>
              <a:t>DVD DEMULTIPLEXER</a:t>
            </a:r>
            <a:endParaRPr sz="1000" b="1" i="0" u="none" strike="noStrike" cap="none">
              <a:solidFill>
                <a:schemeClr val="dk1"/>
              </a:solidFill>
              <a:latin typeface="Inter"/>
              <a:ea typeface="Inter"/>
              <a:cs typeface="Inter"/>
              <a:sym typeface="Inter"/>
            </a:endParaRPr>
          </a:p>
        </p:txBody>
      </p:sp>
      <p:sp>
        <p:nvSpPr>
          <p:cNvPr id="1040" name="Google Shape;1040;g29d07c3f764_0_150"/>
          <p:cNvSpPr txBox="1"/>
          <p:nvPr/>
        </p:nvSpPr>
        <p:spPr>
          <a:xfrm>
            <a:off x="4745650" y="3665325"/>
            <a:ext cx="1222500" cy="37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a:solidFill>
                  <a:schemeClr val="dk1"/>
                </a:solidFill>
                <a:latin typeface="Inter"/>
                <a:ea typeface="Inter"/>
                <a:cs typeface="Inter"/>
                <a:sym typeface="Inter"/>
              </a:rPr>
              <a:t>DVD SUBTITLES</a:t>
            </a:r>
            <a:endParaRPr sz="1000" b="1" i="0" u="none" strike="noStrike" cap="none">
              <a:solidFill>
                <a:schemeClr val="dk1"/>
              </a:solidFill>
              <a:latin typeface="Inter"/>
              <a:ea typeface="Inter"/>
              <a:cs typeface="Inter"/>
              <a:sym typeface="Inter"/>
            </a:endParaRPr>
          </a:p>
        </p:txBody>
      </p:sp>
      <p:sp>
        <p:nvSpPr>
          <p:cNvPr id="1034" name="Google Shape;1034;g29d07c3f764_0_150"/>
          <p:cNvSpPr txBox="1"/>
          <p:nvPr/>
        </p:nvSpPr>
        <p:spPr>
          <a:xfrm>
            <a:off x="3175810" y="3665322"/>
            <a:ext cx="1176600" cy="37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a:solidFill>
                  <a:schemeClr val="dk1"/>
                </a:solidFill>
                <a:latin typeface="Inter"/>
                <a:ea typeface="Inter"/>
                <a:cs typeface="Inter"/>
                <a:sym typeface="Inter"/>
              </a:rPr>
              <a:t>OS PORTING</a:t>
            </a:r>
            <a:endParaRPr sz="1000" b="1" i="0" u="none" strike="noStrike" cap="none">
              <a:solidFill>
                <a:schemeClr val="dk1"/>
              </a:solidFill>
              <a:latin typeface="Inter"/>
              <a:ea typeface="Inter"/>
              <a:cs typeface="Inter"/>
              <a:sym typeface="Inter"/>
            </a:endParaRPr>
          </a:p>
        </p:txBody>
      </p:sp>
      <p:sp>
        <p:nvSpPr>
          <p:cNvPr id="1036" name="Google Shape;1036;g29d07c3f764_0_150"/>
          <p:cNvSpPr txBox="1"/>
          <p:nvPr/>
        </p:nvSpPr>
        <p:spPr>
          <a:xfrm>
            <a:off x="1699416" y="3665322"/>
            <a:ext cx="1176600" cy="37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a:solidFill>
                  <a:schemeClr val="dk1"/>
                </a:solidFill>
                <a:latin typeface="Inter"/>
                <a:ea typeface="Inter"/>
                <a:cs typeface="Inter"/>
                <a:sym typeface="Inter"/>
              </a:rPr>
              <a:t>SHADERS</a:t>
            </a:r>
            <a:endParaRPr sz="1000" b="0" i="0" u="none" strike="noStrike" cap="none">
              <a:solidFill>
                <a:schemeClr val="dk1"/>
              </a:solidFill>
              <a:latin typeface="Inter"/>
              <a:ea typeface="Inter"/>
              <a:cs typeface="Inter"/>
              <a:sym typeface="Inter"/>
            </a:endParaRPr>
          </a:p>
        </p:txBody>
      </p:sp>
      <p:cxnSp>
        <p:nvCxnSpPr>
          <p:cNvPr id="1041" name="Google Shape;1041;g29d07c3f764_0_150"/>
          <p:cNvCxnSpPr/>
          <p:nvPr/>
        </p:nvCxnSpPr>
        <p:spPr>
          <a:xfrm rot="-5400000" flipH="1">
            <a:off x="6697160" y="1930850"/>
            <a:ext cx="388200" cy="1546200"/>
          </a:xfrm>
          <a:prstGeom prst="bentConnector3">
            <a:avLst>
              <a:gd name="adj1" fmla="val 50001"/>
            </a:avLst>
          </a:prstGeom>
          <a:noFill/>
          <a:ln w="9525" cap="flat" cmpd="sng">
            <a:solidFill>
              <a:schemeClr val="dk1"/>
            </a:solidFill>
            <a:prstDash val="solid"/>
            <a:miter lim="8000"/>
            <a:headEnd type="none" w="sm" len="sm"/>
            <a:tailEnd type="diamond" w="sm" len="sm"/>
          </a:ln>
        </p:spPr>
      </p:cxnSp>
      <p:sp>
        <p:nvSpPr>
          <p:cNvPr id="1042" name="Google Shape;1042;g29d07c3f764_0_150"/>
          <p:cNvSpPr txBox="1"/>
          <p:nvPr/>
        </p:nvSpPr>
        <p:spPr>
          <a:xfrm>
            <a:off x="3986019" y="2906324"/>
            <a:ext cx="1343400" cy="37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a:solidFill>
                  <a:schemeClr val="dk1"/>
                </a:solidFill>
                <a:latin typeface="Inter"/>
                <a:ea typeface="Inter"/>
                <a:cs typeface="Inter"/>
                <a:sym typeface="Inter"/>
              </a:rPr>
              <a:t>VIDEO CODEC</a:t>
            </a:r>
            <a:endParaRPr sz="1000" b="0" i="0" u="none" strike="noStrike" cap="none">
              <a:solidFill>
                <a:schemeClr val="dk1"/>
              </a:solidFill>
              <a:latin typeface="Inter"/>
              <a:ea typeface="Inter"/>
              <a:cs typeface="Inter"/>
              <a:sym typeface="Inter"/>
            </a:endParaRPr>
          </a:p>
        </p:txBody>
      </p:sp>
      <p:sp>
        <p:nvSpPr>
          <p:cNvPr id="1043" name="Google Shape;1043;g29d07c3f764_0_150"/>
          <p:cNvSpPr txBox="1"/>
          <p:nvPr/>
        </p:nvSpPr>
        <p:spPr>
          <a:xfrm>
            <a:off x="722569" y="2962099"/>
            <a:ext cx="1343400" cy="37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a:solidFill>
                  <a:schemeClr val="dk1"/>
                </a:solidFill>
                <a:latin typeface="Inter"/>
                <a:ea typeface="Inter"/>
                <a:cs typeface="Inter"/>
                <a:sym typeface="Inter"/>
              </a:rPr>
              <a:t>BUFFERS</a:t>
            </a:r>
            <a:endParaRPr sz="1000" b="0" i="0" u="none" strike="noStrike" cap="none">
              <a:solidFill>
                <a:schemeClr val="dk1"/>
              </a:solidFill>
              <a:latin typeface="Inter"/>
              <a:ea typeface="Inter"/>
              <a:cs typeface="Inter"/>
              <a:sym typeface="Inter"/>
            </a:endParaRPr>
          </a:p>
        </p:txBody>
      </p:sp>
      <p:sp>
        <p:nvSpPr>
          <p:cNvPr id="1044" name="Google Shape;1044;g29d07c3f764_0_150"/>
          <p:cNvSpPr txBox="1"/>
          <p:nvPr/>
        </p:nvSpPr>
        <p:spPr>
          <a:xfrm>
            <a:off x="6906919" y="2962099"/>
            <a:ext cx="1343400" cy="37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a:solidFill>
                  <a:schemeClr val="dk1"/>
                </a:solidFill>
                <a:latin typeface="Inter"/>
                <a:ea typeface="Inter"/>
                <a:cs typeface="Inter"/>
                <a:sym typeface="Inter"/>
              </a:rPr>
              <a:t>TESTING</a:t>
            </a:r>
            <a:endParaRPr sz="1000" b="0" i="0" u="none" strike="noStrike" cap="none">
              <a:solidFill>
                <a:schemeClr val="dk1"/>
              </a:solidFill>
              <a:latin typeface="Inter"/>
              <a:ea typeface="Inter"/>
              <a:cs typeface="Inter"/>
              <a:sym typeface="Inter"/>
            </a:endParaRPr>
          </a:p>
        </p:txBody>
      </p:sp>
      <p:sp>
        <p:nvSpPr>
          <p:cNvPr id="1045" name="Google Shape;1045;g29d07c3f764_0_150"/>
          <p:cNvSpPr txBox="1"/>
          <p:nvPr/>
        </p:nvSpPr>
        <p:spPr>
          <a:xfrm>
            <a:off x="1699431" y="4203446"/>
            <a:ext cx="1176600" cy="37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a:solidFill>
                  <a:schemeClr val="dk1"/>
                </a:solidFill>
                <a:latin typeface="Inter"/>
                <a:ea typeface="Inter"/>
                <a:cs typeface="Inter"/>
                <a:sym typeface="Inter"/>
              </a:rPr>
              <a:t>OVERLAY</a:t>
            </a:r>
            <a:endParaRPr sz="1000" b="1" i="0" u="none" strike="noStrike" cap="none">
              <a:solidFill>
                <a:schemeClr val="dk1"/>
              </a:solidFill>
              <a:latin typeface="Inter"/>
              <a:ea typeface="Inter"/>
              <a:cs typeface="Inter"/>
              <a:sym typeface="Inter"/>
            </a:endParaRPr>
          </a:p>
        </p:txBody>
      </p:sp>
      <p:sp>
        <p:nvSpPr>
          <p:cNvPr id="1046" name="Google Shape;1046;g29d07c3f764_0_150"/>
          <p:cNvSpPr txBox="1"/>
          <p:nvPr/>
        </p:nvSpPr>
        <p:spPr>
          <a:xfrm>
            <a:off x="3011775" y="4203450"/>
            <a:ext cx="1426800" cy="37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a:solidFill>
                  <a:schemeClr val="dk1"/>
                </a:solidFill>
                <a:latin typeface="Inter"/>
                <a:ea typeface="Inter"/>
                <a:cs typeface="Inter"/>
                <a:sym typeface="Inter"/>
              </a:rPr>
              <a:t>COLOUR MANAGER</a:t>
            </a:r>
            <a:endParaRPr sz="1000" b="0" i="0" u="none" strike="noStrike" cap="none">
              <a:solidFill>
                <a:schemeClr val="dk1"/>
              </a:solidFill>
              <a:latin typeface="Inter"/>
              <a:ea typeface="Inter"/>
              <a:cs typeface="Inter"/>
              <a:sym typeface="Inter"/>
            </a:endParaRPr>
          </a:p>
        </p:txBody>
      </p:sp>
      <p:cxnSp>
        <p:nvCxnSpPr>
          <p:cNvPr id="1047" name="Google Shape;1047;g29d07c3f764_0_150"/>
          <p:cNvCxnSpPr/>
          <p:nvPr/>
        </p:nvCxnSpPr>
        <p:spPr>
          <a:xfrm rot="-5400000">
            <a:off x="2058796" y="1939111"/>
            <a:ext cx="388200" cy="1546200"/>
          </a:xfrm>
          <a:prstGeom prst="bentConnector3">
            <a:avLst>
              <a:gd name="adj1" fmla="val 50001"/>
            </a:avLst>
          </a:prstGeom>
          <a:noFill/>
          <a:ln w="9525" cap="flat" cmpd="sng">
            <a:solidFill>
              <a:schemeClr val="dk1"/>
            </a:solidFill>
            <a:prstDash val="solid"/>
            <a:miter lim="8000"/>
            <a:headEnd type="diamond" w="sm" len="sm"/>
            <a:tailEnd type="none" w="sm" len="sm"/>
          </a:ln>
        </p:spPr>
      </p:cxnSp>
      <p:sp>
        <p:nvSpPr>
          <p:cNvPr id="1048" name="Google Shape;1048;g29d07c3f764_0_150"/>
          <p:cNvSpPr txBox="1"/>
          <p:nvPr/>
        </p:nvSpPr>
        <p:spPr>
          <a:xfrm>
            <a:off x="6219550" y="4203450"/>
            <a:ext cx="1475100" cy="37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a:solidFill>
                  <a:schemeClr val="dk1"/>
                </a:solidFill>
                <a:latin typeface="Inter"/>
                <a:ea typeface="Inter"/>
                <a:cs typeface="Inter"/>
                <a:sym typeface="Inter"/>
              </a:rPr>
              <a:t>DVD INPUT STREAM</a:t>
            </a:r>
            <a:endParaRPr sz="1000" b="1" i="0" u="none" strike="noStrike" cap="none">
              <a:solidFill>
                <a:schemeClr val="dk1"/>
              </a:solidFill>
              <a:latin typeface="Inter"/>
              <a:ea typeface="Inter"/>
              <a:cs typeface="Inter"/>
              <a:sym typeface="Inter"/>
            </a:endParaRPr>
          </a:p>
        </p:txBody>
      </p:sp>
      <p:sp>
        <p:nvSpPr>
          <p:cNvPr id="1049" name="Google Shape;1049;g29d07c3f764_0_150"/>
          <p:cNvSpPr txBox="1"/>
          <p:nvPr/>
        </p:nvSpPr>
        <p:spPr>
          <a:xfrm>
            <a:off x="4768609" y="4203447"/>
            <a:ext cx="1176600" cy="37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a:solidFill>
                  <a:schemeClr val="dk1"/>
                </a:solidFill>
                <a:latin typeface="Inter"/>
                <a:ea typeface="Inter"/>
                <a:cs typeface="Inter"/>
                <a:sym typeface="Inter"/>
              </a:rPr>
              <a:t>DVD CODEC</a:t>
            </a:r>
            <a:endParaRPr sz="1000" b="1" i="0" u="none" strike="noStrike" cap="none">
              <a:solidFill>
                <a:schemeClr val="dk1"/>
              </a:solidFill>
              <a:latin typeface="Inter"/>
              <a:ea typeface="Inter"/>
              <a:cs typeface="Inter"/>
              <a:sym typeface="Inter"/>
            </a:endParaRPr>
          </a:p>
        </p:txBody>
      </p:sp>
      <p:cxnSp>
        <p:nvCxnSpPr>
          <p:cNvPr id="1050" name="Google Shape;1050;g29d07c3f764_0_150"/>
          <p:cNvCxnSpPr>
            <a:endCxn id="1036" idx="2"/>
          </p:cNvCxnSpPr>
          <p:nvPr/>
        </p:nvCxnSpPr>
        <p:spPr>
          <a:xfrm rot="-5400000">
            <a:off x="2203716" y="4119522"/>
            <a:ext cx="167400" cy="600"/>
          </a:xfrm>
          <a:prstGeom prst="bentConnector3">
            <a:avLst>
              <a:gd name="adj1" fmla="val 50000"/>
            </a:avLst>
          </a:prstGeom>
          <a:noFill/>
          <a:ln w="9525" cap="flat" cmpd="sng">
            <a:solidFill>
              <a:schemeClr val="dk1"/>
            </a:solidFill>
            <a:prstDash val="solid"/>
            <a:miter lim="8000"/>
            <a:headEnd type="diamond" w="sm" len="sm"/>
            <a:tailEnd type="none" w="sm" len="sm"/>
          </a:ln>
        </p:spPr>
      </p:cxnSp>
      <p:cxnSp>
        <p:nvCxnSpPr>
          <p:cNvPr id="1051" name="Google Shape;1051;g29d07c3f764_0_150"/>
          <p:cNvCxnSpPr/>
          <p:nvPr/>
        </p:nvCxnSpPr>
        <p:spPr>
          <a:xfrm rot="-5400000">
            <a:off x="3680391" y="4119522"/>
            <a:ext cx="167400" cy="600"/>
          </a:xfrm>
          <a:prstGeom prst="bentConnector3">
            <a:avLst>
              <a:gd name="adj1" fmla="val 50000"/>
            </a:avLst>
          </a:prstGeom>
          <a:noFill/>
          <a:ln w="9525" cap="flat" cmpd="sng">
            <a:solidFill>
              <a:schemeClr val="dk1"/>
            </a:solidFill>
            <a:prstDash val="solid"/>
            <a:miter lim="8000"/>
            <a:headEnd type="diamond" w="sm" len="sm"/>
            <a:tailEnd type="none" w="sm" len="sm"/>
          </a:ln>
        </p:spPr>
      </p:cxnSp>
      <p:cxnSp>
        <p:nvCxnSpPr>
          <p:cNvPr id="1052" name="Google Shape;1052;g29d07c3f764_0_150"/>
          <p:cNvCxnSpPr/>
          <p:nvPr/>
        </p:nvCxnSpPr>
        <p:spPr>
          <a:xfrm rot="-5400000">
            <a:off x="5273191" y="4119547"/>
            <a:ext cx="167400" cy="600"/>
          </a:xfrm>
          <a:prstGeom prst="bentConnector3">
            <a:avLst>
              <a:gd name="adj1" fmla="val 50000"/>
            </a:avLst>
          </a:prstGeom>
          <a:noFill/>
          <a:ln w="9525" cap="flat" cmpd="sng">
            <a:solidFill>
              <a:schemeClr val="dk1"/>
            </a:solidFill>
            <a:prstDash val="solid"/>
            <a:miter lim="8000"/>
            <a:headEnd type="diamond" w="sm" len="sm"/>
            <a:tailEnd type="none" w="sm" len="sm"/>
          </a:ln>
        </p:spPr>
      </p:cxnSp>
      <p:cxnSp>
        <p:nvCxnSpPr>
          <p:cNvPr id="1053" name="Google Shape;1053;g29d07c3f764_0_150"/>
          <p:cNvCxnSpPr/>
          <p:nvPr/>
        </p:nvCxnSpPr>
        <p:spPr>
          <a:xfrm rot="-5400000">
            <a:off x="6837966" y="4111397"/>
            <a:ext cx="167400" cy="600"/>
          </a:xfrm>
          <a:prstGeom prst="bentConnector3">
            <a:avLst>
              <a:gd name="adj1" fmla="val 50000"/>
            </a:avLst>
          </a:prstGeom>
          <a:noFill/>
          <a:ln w="9525" cap="flat" cmpd="sng">
            <a:solidFill>
              <a:schemeClr val="dk1"/>
            </a:solidFill>
            <a:prstDash val="solid"/>
            <a:miter lim="8000"/>
            <a:headEnd type="diamond" w="sm" len="sm"/>
            <a:tailEnd type="none" w="sm" len="sm"/>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sp>
        <p:nvSpPr>
          <p:cNvPr id="1058" name="Google Shape;1058;g29d07c3f764_0_19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CORES: AUDIO &amp; RETRO PLAYERS</a:t>
            </a:r>
            <a:endParaRPr/>
          </a:p>
        </p:txBody>
      </p:sp>
      <p:cxnSp>
        <p:nvCxnSpPr>
          <p:cNvPr id="1059" name="Google Shape;1059;g29d07c3f764_0_195"/>
          <p:cNvCxnSpPr>
            <a:stCxn id="1060" idx="2"/>
            <a:endCxn id="1061" idx="0"/>
          </p:cNvCxnSpPr>
          <p:nvPr/>
        </p:nvCxnSpPr>
        <p:spPr>
          <a:xfrm rot="-5400000" flipH="1">
            <a:off x="5606410" y="1276675"/>
            <a:ext cx="371700" cy="2364300"/>
          </a:xfrm>
          <a:prstGeom prst="bentConnector3">
            <a:avLst>
              <a:gd name="adj1" fmla="val 50010"/>
            </a:avLst>
          </a:prstGeom>
          <a:noFill/>
          <a:ln w="9525" cap="flat" cmpd="sng">
            <a:solidFill>
              <a:schemeClr val="dk1"/>
            </a:solidFill>
            <a:prstDash val="solid"/>
            <a:miter lim="8000"/>
            <a:headEnd type="none" w="sm" len="sm"/>
            <a:tailEnd type="diamond" w="sm" len="sm"/>
          </a:ln>
        </p:spPr>
      </p:cxnSp>
      <p:cxnSp>
        <p:nvCxnSpPr>
          <p:cNvPr id="1062" name="Google Shape;1062;g29d07c3f764_0_195"/>
          <p:cNvCxnSpPr>
            <a:stCxn id="1063" idx="0"/>
            <a:endCxn id="1060" idx="2"/>
          </p:cNvCxnSpPr>
          <p:nvPr/>
        </p:nvCxnSpPr>
        <p:spPr>
          <a:xfrm rot="-5400000">
            <a:off x="4052096" y="2103036"/>
            <a:ext cx="388200" cy="728100"/>
          </a:xfrm>
          <a:prstGeom prst="bentConnector3">
            <a:avLst>
              <a:gd name="adj1" fmla="val 50001"/>
            </a:avLst>
          </a:prstGeom>
          <a:noFill/>
          <a:ln w="9525" cap="flat" cmpd="sng">
            <a:solidFill>
              <a:schemeClr val="dk1"/>
            </a:solidFill>
            <a:prstDash val="solid"/>
            <a:miter lim="8000"/>
            <a:headEnd type="diamond" w="sm" len="sm"/>
            <a:tailEnd type="none" w="sm" len="sm"/>
          </a:ln>
        </p:spPr>
      </p:cxnSp>
      <p:sp>
        <p:nvSpPr>
          <p:cNvPr id="1060" name="Google Shape;1060;g29d07c3f764_0_195"/>
          <p:cNvSpPr txBox="1"/>
          <p:nvPr/>
        </p:nvSpPr>
        <p:spPr>
          <a:xfrm>
            <a:off x="3937360" y="1902175"/>
            <a:ext cx="1345500" cy="37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a:solidFill>
                  <a:schemeClr val="dk1"/>
                </a:solidFill>
                <a:latin typeface="Inter"/>
                <a:ea typeface="Inter"/>
                <a:cs typeface="Inter"/>
                <a:sym typeface="Inter"/>
              </a:rPr>
              <a:t>AUDIO ENGINE</a:t>
            </a:r>
            <a:endParaRPr sz="1000" b="0" i="0" u="none" strike="noStrike" cap="none">
              <a:solidFill>
                <a:schemeClr val="dk1"/>
              </a:solidFill>
              <a:latin typeface="Inter"/>
              <a:ea typeface="Inter"/>
              <a:cs typeface="Inter"/>
              <a:sym typeface="Inter"/>
            </a:endParaRPr>
          </a:p>
        </p:txBody>
      </p:sp>
      <p:sp>
        <p:nvSpPr>
          <p:cNvPr id="1063" name="Google Shape;1063;g29d07c3f764_0_195"/>
          <p:cNvSpPr txBox="1"/>
          <p:nvPr/>
        </p:nvSpPr>
        <p:spPr>
          <a:xfrm>
            <a:off x="3210446" y="2661186"/>
            <a:ext cx="1343400" cy="37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a:solidFill>
                  <a:schemeClr val="dk1"/>
                </a:solidFill>
                <a:latin typeface="Inter"/>
                <a:ea typeface="Inter"/>
                <a:cs typeface="Inter"/>
                <a:sym typeface="Inter"/>
              </a:rPr>
              <a:t>AUDIO CODEC </a:t>
            </a:r>
            <a:endParaRPr sz="1000" b="0" i="0" u="none" strike="noStrike" cap="none">
              <a:solidFill>
                <a:schemeClr val="dk1"/>
              </a:solidFill>
              <a:latin typeface="Inter"/>
              <a:ea typeface="Inter"/>
              <a:cs typeface="Inter"/>
              <a:sym typeface="Inter"/>
            </a:endParaRPr>
          </a:p>
        </p:txBody>
      </p:sp>
      <p:sp>
        <p:nvSpPr>
          <p:cNvPr id="1061" name="Google Shape;1061;g29d07c3f764_0_195"/>
          <p:cNvSpPr txBox="1"/>
          <p:nvPr/>
        </p:nvSpPr>
        <p:spPr>
          <a:xfrm>
            <a:off x="6302619" y="2644749"/>
            <a:ext cx="1343400" cy="37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a:solidFill>
                  <a:schemeClr val="dk1"/>
                </a:solidFill>
                <a:latin typeface="Inter"/>
                <a:ea typeface="Inter"/>
                <a:cs typeface="Inter"/>
                <a:sym typeface="Inter"/>
              </a:rPr>
              <a:t>AUDIO ENGINE</a:t>
            </a:r>
            <a:endParaRPr sz="1000" b="0" i="0" u="none" strike="noStrike" cap="none">
              <a:solidFill>
                <a:schemeClr val="dk1"/>
              </a:solidFill>
              <a:latin typeface="Inter"/>
              <a:ea typeface="Inter"/>
              <a:cs typeface="Inter"/>
              <a:sym typeface="Inter"/>
            </a:endParaRPr>
          </a:p>
        </p:txBody>
      </p:sp>
      <p:sp>
        <p:nvSpPr>
          <p:cNvPr id="1064" name="Google Shape;1064;g29d07c3f764_0_195"/>
          <p:cNvSpPr txBox="1"/>
          <p:nvPr/>
        </p:nvSpPr>
        <p:spPr>
          <a:xfrm>
            <a:off x="4842169" y="2661199"/>
            <a:ext cx="1343400" cy="37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a:solidFill>
                  <a:schemeClr val="dk1"/>
                </a:solidFill>
                <a:latin typeface="Inter"/>
                <a:ea typeface="Inter"/>
                <a:cs typeface="Inter"/>
                <a:sym typeface="Inter"/>
              </a:rPr>
              <a:t>AUDIO SINK</a:t>
            </a:r>
            <a:endParaRPr sz="1000" b="0" i="0" u="none" strike="noStrike" cap="none">
              <a:solidFill>
                <a:schemeClr val="dk1"/>
              </a:solidFill>
              <a:latin typeface="Inter"/>
              <a:ea typeface="Inter"/>
              <a:cs typeface="Inter"/>
              <a:sym typeface="Inter"/>
            </a:endParaRPr>
          </a:p>
        </p:txBody>
      </p:sp>
      <p:sp>
        <p:nvSpPr>
          <p:cNvPr id="1065" name="Google Shape;1065;g29d07c3f764_0_195"/>
          <p:cNvSpPr txBox="1"/>
          <p:nvPr/>
        </p:nvSpPr>
        <p:spPr>
          <a:xfrm>
            <a:off x="1578719" y="2716974"/>
            <a:ext cx="1343400" cy="37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a:solidFill>
                  <a:schemeClr val="dk1"/>
                </a:solidFill>
                <a:latin typeface="Inter"/>
                <a:ea typeface="Inter"/>
                <a:cs typeface="Inter"/>
                <a:sym typeface="Inter"/>
              </a:rPr>
              <a:t>AUDIO UTILITIES</a:t>
            </a:r>
            <a:endParaRPr sz="1000" b="0" i="0" u="none" strike="noStrike" cap="none">
              <a:solidFill>
                <a:schemeClr val="dk1"/>
              </a:solidFill>
              <a:latin typeface="Inter"/>
              <a:ea typeface="Inter"/>
              <a:cs typeface="Inter"/>
              <a:sym typeface="Inter"/>
            </a:endParaRPr>
          </a:p>
        </p:txBody>
      </p:sp>
      <p:cxnSp>
        <p:nvCxnSpPr>
          <p:cNvPr id="1066" name="Google Shape;1066;g29d07c3f764_0_195"/>
          <p:cNvCxnSpPr>
            <a:stCxn id="1065" idx="0"/>
            <a:endCxn id="1060" idx="2"/>
          </p:cNvCxnSpPr>
          <p:nvPr/>
        </p:nvCxnSpPr>
        <p:spPr>
          <a:xfrm rot="-5400000">
            <a:off x="3208319" y="1315073"/>
            <a:ext cx="444000" cy="2359800"/>
          </a:xfrm>
          <a:prstGeom prst="bentConnector3">
            <a:avLst>
              <a:gd name="adj1" fmla="val 55529"/>
            </a:avLst>
          </a:prstGeom>
          <a:noFill/>
          <a:ln w="9525" cap="flat" cmpd="sng">
            <a:solidFill>
              <a:schemeClr val="dk1"/>
            </a:solidFill>
            <a:prstDash val="solid"/>
            <a:miter lim="8000"/>
            <a:headEnd type="diamond" w="sm" len="sm"/>
            <a:tailEnd type="none" w="sm" len="sm"/>
          </a:ln>
        </p:spPr>
      </p:cxnSp>
      <p:cxnSp>
        <p:nvCxnSpPr>
          <p:cNvPr id="1067" name="Google Shape;1067;g29d07c3f764_0_195"/>
          <p:cNvCxnSpPr>
            <a:stCxn id="1068" idx="2"/>
            <a:endCxn id="1069" idx="0"/>
          </p:cNvCxnSpPr>
          <p:nvPr/>
        </p:nvCxnSpPr>
        <p:spPr>
          <a:xfrm rot="-5400000" flipH="1">
            <a:off x="5604060" y="3122350"/>
            <a:ext cx="371700" cy="2364300"/>
          </a:xfrm>
          <a:prstGeom prst="bentConnector3">
            <a:avLst>
              <a:gd name="adj1" fmla="val 57923"/>
            </a:avLst>
          </a:prstGeom>
          <a:noFill/>
          <a:ln w="9525" cap="flat" cmpd="sng">
            <a:solidFill>
              <a:schemeClr val="dk1"/>
            </a:solidFill>
            <a:prstDash val="solid"/>
            <a:miter lim="8000"/>
            <a:headEnd type="none" w="sm" len="sm"/>
            <a:tailEnd type="diamond" w="sm" len="sm"/>
          </a:ln>
        </p:spPr>
      </p:cxnSp>
      <p:cxnSp>
        <p:nvCxnSpPr>
          <p:cNvPr id="1070" name="Google Shape;1070;g29d07c3f764_0_195"/>
          <p:cNvCxnSpPr>
            <a:stCxn id="1071" idx="0"/>
            <a:endCxn id="1068" idx="2"/>
          </p:cNvCxnSpPr>
          <p:nvPr/>
        </p:nvCxnSpPr>
        <p:spPr>
          <a:xfrm rot="-5400000">
            <a:off x="4419450" y="4302175"/>
            <a:ext cx="371700" cy="4800"/>
          </a:xfrm>
          <a:prstGeom prst="bentConnector3">
            <a:avLst>
              <a:gd name="adj1" fmla="val 50010"/>
            </a:avLst>
          </a:prstGeom>
          <a:noFill/>
          <a:ln w="9525" cap="flat" cmpd="sng">
            <a:solidFill>
              <a:schemeClr val="dk1"/>
            </a:solidFill>
            <a:prstDash val="solid"/>
            <a:miter lim="8000"/>
            <a:headEnd type="diamond" w="sm" len="sm"/>
            <a:tailEnd type="none" w="sm" len="sm"/>
          </a:ln>
        </p:spPr>
      </p:cxnSp>
      <p:sp>
        <p:nvSpPr>
          <p:cNvPr id="1068" name="Google Shape;1068;g29d07c3f764_0_195"/>
          <p:cNvSpPr txBox="1"/>
          <p:nvPr/>
        </p:nvSpPr>
        <p:spPr>
          <a:xfrm>
            <a:off x="3935010" y="3747850"/>
            <a:ext cx="1345500" cy="37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a:solidFill>
                  <a:schemeClr val="dk1"/>
                </a:solidFill>
                <a:latin typeface="Inter"/>
                <a:ea typeface="Inter"/>
                <a:cs typeface="Inter"/>
                <a:sym typeface="Inter"/>
              </a:rPr>
              <a:t>RETRO PLAYER</a:t>
            </a:r>
            <a:endParaRPr sz="1000" b="0" i="0" u="none" strike="noStrike" cap="none">
              <a:solidFill>
                <a:schemeClr val="dk1"/>
              </a:solidFill>
              <a:latin typeface="Inter"/>
              <a:ea typeface="Inter"/>
              <a:cs typeface="Inter"/>
              <a:sym typeface="Inter"/>
            </a:endParaRPr>
          </a:p>
        </p:txBody>
      </p:sp>
      <p:sp>
        <p:nvSpPr>
          <p:cNvPr id="1071" name="Google Shape;1071;g29d07c3f764_0_195"/>
          <p:cNvSpPr txBox="1"/>
          <p:nvPr/>
        </p:nvSpPr>
        <p:spPr>
          <a:xfrm>
            <a:off x="3816000" y="4490425"/>
            <a:ext cx="1573800" cy="37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a:solidFill>
                  <a:schemeClr val="dk1"/>
                </a:solidFill>
                <a:latin typeface="Inter"/>
                <a:ea typeface="Inter"/>
                <a:cs typeface="Inter"/>
                <a:sym typeface="Inter"/>
              </a:rPr>
              <a:t>RETRO PROCESSOR</a:t>
            </a:r>
            <a:endParaRPr sz="1000" b="0" i="0" u="none" strike="noStrike" cap="none">
              <a:solidFill>
                <a:schemeClr val="dk1"/>
              </a:solidFill>
              <a:latin typeface="Inter"/>
              <a:ea typeface="Inter"/>
              <a:cs typeface="Inter"/>
              <a:sym typeface="Inter"/>
            </a:endParaRPr>
          </a:p>
        </p:txBody>
      </p:sp>
      <p:sp>
        <p:nvSpPr>
          <p:cNvPr id="1069" name="Google Shape;1069;g29d07c3f764_0_195"/>
          <p:cNvSpPr txBox="1"/>
          <p:nvPr/>
        </p:nvSpPr>
        <p:spPr>
          <a:xfrm>
            <a:off x="6300269" y="4490424"/>
            <a:ext cx="1343400" cy="37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a:solidFill>
                  <a:schemeClr val="dk1"/>
                </a:solidFill>
                <a:latin typeface="Inter"/>
                <a:ea typeface="Inter"/>
                <a:cs typeface="Inter"/>
                <a:sym typeface="Inter"/>
              </a:rPr>
              <a:t>RETRO BUFFER</a:t>
            </a:r>
            <a:endParaRPr sz="1000" b="0" i="0" u="none" strike="noStrike" cap="none">
              <a:solidFill>
                <a:schemeClr val="dk1"/>
              </a:solidFill>
              <a:latin typeface="Inter"/>
              <a:ea typeface="Inter"/>
              <a:cs typeface="Inter"/>
              <a:sym typeface="Inter"/>
            </a:endParaRPr>
          </a:p>
        </p:txBody>
      </p:sp>
      <p:grpSp>
        <p:nvGrpSpPr>
          <p:cNvPr id="1072" name="Google Shape;1072;g29d07c3f764_0_195"/>
          <p:cNvGrpSpPr/>
          <p:nvPr/>
        </p:nvGrpSpPr>
        <p:grpSpPr>
          <a:xfrm>
            <a:off x="4337919" y="3108400"/>
            <a:ext cx="544200" cy="544200"/>
            <a:chOff x="3897675" y="3825625"/>
            <a:chExt cx="544200" cy="544200"/>
          </a:xfrm>
        </p:grpSpPr>
        <p:sp>
          <p:nvSpPr>
            <p:cNvPr id="1073" name="Google Shape;1073;g29d07c3f764_0_195"/>
            <p:cNvSpPr/>
            <p:nvPr/>
          </p:nvSpPr>
          <p:spPr>
            <a:xfrm>
              <a:off x="3897675" y="382562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74" name="Google Shape;1074;g29d07c3f764_0_195"/>
            <p:cNvGrpSpPr/>
            <p:nvPr/>
          </p:nvGrpSpPr>
          <p:grpSpPr>
            <a:xfrm>
              <a:off x="3967539" y="3903746"/>
              <a:ext cx="397434" cy="399005"/>
              <a:chOff x="3967539" y="3903746"/>
              <a:chExt cx="397434" cy="399005"/>
            </a:xfrm>
          </p:grpSpPr>
          <p:sp>
            <p:nvSpPr>
              <p:cNvPr id="1075" name="Google Shape;1075;g29d07c3f764_0_195"/>
              <p:cNvSpPr/>
              <p:nvPr/>
            </p:nvSpPr>
            <p:spPr>
              <a:xfrm>
                <a:off x="4035221" y="3903746"/>
                <a:ext cx="164090" cy="70960"/>
              </a:xfrm>
              <a:custGeom>
                <a:avLst/>
                <a:gdLst/>
                <a:ahLst/>
                <a:cxnLst/>
                <a:rect l="l" t="t" r="r" b="b"/>
                <a:pathLst>
                  <a:path w="4907" h="2122" extrusionOk="0">
                    <a:moveTo>
                      <a:pt x="1763" y="0"/>
                    </a:moveTo>
                    <a:cubicBezTo>
                      <a:pt x="811" y="0"/>
                      <a:pt x="1" y="762"/>
                      <a:pt x="1" y="1763"/>
                    </a:cubicBezTo>
                    <a:lnTo>
                      <a:pt x="1" y="2120"/>
                    </a:lnTo>
                    <a:lnTo>
                      <a:pt x="1406" y="2120"/>
                    </a:lnTo>
                    <a:cubicBezTo>
                      <a:pt x="1420" y="2121"/>
                      <a:pt x="1435" y="2121"/>
                      <a:pt x="1449" y="2121"/>
                    </a:cubicBezTo>
                    <a:cubicBezTo>
                      <a:pt x="1855" y="2121"/>
                      <a:pt x="2144" y="1797"/>
                      <a:pt x="2144" y="1429"/>
                    </a:cubicBezTo>
                    <a:lnTo>
                      <a:pt x="2835" y="1429"/>
                    </a:lnTo>
                    <a:cubicBezTo>
                      <a:pt x="2835" y="1810"/>
                      <a:pt x="3144" y="2120"/>
                      <a:pt x="3502" y="2120"/>
                    </a:cubicBezTo>
                    <a:lnTo>
                      <a:pt x="4907" y="2120"/>
                    </a:lnTo>
                    <a:lnTo>
                      <a:pt x="4907" y="1763"/>
                    </a:lnTo>
                    <a:cubicBezTo>
                      <a:pt x="4907" y="810"/>
                      <a:pt x="4145" y="0"/>
                      <a:pt x="314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g29d07c3f764_0_195"/>
              <p:cNvSpPr/>
              <p:nvPr/>
            </p:nvSpPr>
            <p:spPr>
              <a:xfrm>
                <a:off x="3967539" y="4162571"/>
                <a:ext cx="302665" cy="140180"/>
              </a:xfrm>
              <a:custGeom>
                <a:avLst/>
                <a:gdLst/>
                <a:ahLst/>
                <a:cxnLst/>
                <a:rect l="l" t="t" r="r" b="b"/>
                <a:pathLst>
                  <a:path w="9051" h="4192" extrusionOk="0">
                    <a:moveTo>
                      <a:pt x="1596" y="0"/>
                    </a:moveTo>
                    <a:cubicBezTo>
                      <a:pt x="715" y="48"/>
                      <a:pt x="1" y="810"/>
                      <a:pt x="1" y="1715"/>
                    </a:cubicBezTo>
                    <a:lnTo>
                      <a:pt x="1" y="4191"/>
                    </a:lnTo>
                    <a:lnTo>
                      <a:pt x="9050" y="4191"/>
                    </a:lnTo>
                    <a:lnTo>
                      <a:pt x="9050" y="1715"/>
                    </a:lnTo>
                    <a:cubicBezTo>
                      <a:pt x="9050" y="810"/>
                      <a:pt x="8336" y="48"/>
                      <a:pt x="7431" y="0"/>
                    </a:cubicBezTo>
                    <a:lnTo>
                      <a:pt x="4525" y="2905"/>
                    </a:lnTo>
                    <a:lnTo>
                      <a:pt x="159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g29d07c3f764_0_195"/>
              <p:cNvSpPr/>
              <p:nvPr/>
            </p:nvSpPr>
            <p:spPr>
              <a:xfrm>
                <a:off x="4036826" y="3951531"/>
                <a:ext cx="328147" cy="164057"/>
              </a:xfrm>
              <a:custGeom>
                <a:avLst/>
                <a:gdLst/>
                <a:ahLst/>
                <a:cxnLst/>
                <a:rect l="l" t="t" r="r" b="b"/>
                <a:pathLst>
                  <a:path w="9813" h="4906" extrusionOk="0">
                    <a:moveTo>
                      <a:pt x="8764" y="691"/>
                    </a:moveTo>
                    <a:cubicBezTo>
                      <a:pt x="8979" y="691"/>
                      <a:pt x="9121" y="834"/>
                      <a:pt x="9121" y="1048"/>
                    </a:cubicBezTo>
                    <a:lnTo>
                      <a:pt x="9121" y="2429"/>
                    </a:lnTo>
                    <a:cubicBezTo>
                      <a:pt x="9121" y="2620"/>
                      <a:pt x="8979" y="2787"/>
                      <a:pt x="8764" y="2787"/>
                    </a:cubicBezTo>
                    <a:cubicBezTo>
                      <a:pt x="8550" y="2787"/>
                      <a:pt x="8407" y="2644"/>
                      <a:pt x="8407" y="2429"/>
                    </a:cubicBezTo>
                    <a:lnTo>
                      <a:pt x="8407" y="1048"/>
                    </a:lnTo>
                    <a:cubicBezTo>
                      <a:pt x="8407" y="858"/>
                      <a:pt x="8550" y="691"/>
                      <a:pt x="8764" y="691"/>
                    </a:cubicBezTo>
                    <a:close/>
                    <a:moveTo>
                      <a:pt x="8764" y="0"/>
                    </a:moveTo>
                    <a:cubicBezTo>
                      <a:pt x="8193" y="0"/>
                      <a:pt x="7716" y="477"/>
                      <a:pt x="7716" y="1048"/>
                    </a:cubicBezTo>
                    <a:lnTo>
                      <a:pt x="7716" y="1405"/>
                    </a:lnTo>
                    <a:lnTo>
                      <a:pt x="3501" y="1405"/>
                    </a:lnTo>
                    <a:cubicBezTo>
                      <a:pt x="3073" y="1405"/>
                      <a:pt x="2692" y="1215"/>
                      <a:pt x="2453" y="905"/>
                    </a:cubicBezTo>
                    <a:cubicBezTo>
                      <a:pt x="2191" y="1215"/>
                      <a:pt x="1834" y="1405"/>
                      <a:pt x="1406" y="1405"/>
                    </a:cubicBezTo>
                    <a:lnTo>
                      <a:pt x="1" y="1405"/>
                    </a:lnTo>
                    <a:lnTo>
                      <a:pt x="1" y="3144"/>
                    </a:lnTo>
                    <a:cubicBezTo>
                      <a:pt x="1" y="4096"/>
                      <a:pt x="786" y="4906"/>
                      <a:pt x="1763" y="4906"/>
                    </a:cubicBezTo>
                    <a:lnTo>
                      <a:pt x="3168" y="4906"/>
                    </a:lnTo>
                    <a:cubicBezTo>
                      <a:pt x="4120" y="4906"/>
                      <a:pt x="4930" y="4120"/>
                      <a:pt x="4930" y="3144"/>
                    </a:cubicBezTo>
                    <a:lnTo>
                      <a:pt x="4930" y="2096"/>
                    </a:lnTo>
                    <a:lnTo>
                      <a:pt x="6359" y="2096"/>
                    </a:lnTo>
                    <a:lnTo>
                      <a:pt x="6359" y="2787"/>
                    </a:lnTo>
                    <a:lnTo>
                      <a:pt x="7026" y="2787"/>
                    </a:lnTo>
                    <a:lnTo>
                      <a:pt x="7026" y="2096"/>
                    </a:lnTo>
                    <a:lnTo>
                      <a:pt x="7716" y="2096"/>
                    </a:lnTo>
                    <a:lnTo>
                      <a:pt x="7716" y="2453"/>
                    </a:lnTo>
                    <a:cubicBezTo>
                      <a:pt x="7716" y="3025"/>
                      <a:pt x="8193" y="3501"/>
                      <a:pt x="8764" y="3501"/>
                    </a:cubicBezTo>
                    <a:cubicBezTo>
                      <a:pt x="9336" y="3501"/>
                      <a:pt x="9812" y="3025"/>
                      <a:pt x="9812" y="2453"/>
                    </a:cubicBezTo>
                    <a:lnTo>
                      <a:pt x="9812" y="1072"/>
                    </a:lnTo>
                    <a:cubicBezTo>
                      <a:pt x="9812" y="477"/>
                      <a:pt x="9360" y="0"/>
                      <a:pt x="876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g29d07c3f764_0_195"/>
              <p:cNvSpPr/>
              <p:nvPr/>
            </p:nvSpPr>
            <p:spPr>
              <a:xfrm>
                <a:off x="4054349" y="4138662"/>
                <a:ext cx="129045" cy="88415"/>
              </a:xfrm>
              <a:custGeom>
                <a:avLst/>
                <a:gdLst/>
                <a:ahLst/>
                <a:cxnLst/>
                <a:rect l="l" t="t" r="r" b="b"/>
                <a:pathLst>
                  <a:path w="3859" h="2644" extrusionOk="0">
                    <a:moveTo>
                      <a:pt x="1239" y="1"/>
                    </a:moveTo>
                    <a:lnTo>
                      <a:pt x="1239" y="715"/>
                    </a:lnTo>
                    <a:lnTo>
                      <a:pt x="0" y="715"/>
                    </a:lnTo>
                    <a:lnTo>
                      <a:pt x="1929" y="2644"/>
                    </a:lnTo>
                    <a:lnTo>
                      <a:pt x="3858" y="715"/>
                    </a:lnTo>
                    <a:lnTo>
                      <a:pt x="2620" y="715"/>
                    </a:lnTo>
                    <a:lnTo>
                      <a:pt x="262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79" name="Google Shape;1079;g29d07c3f764_0_195"/>
          <p:cNvSpPr txBox="1"/>
          <p:nvPr/>
        </p:nvSpPr>
        <p:spPr>
          <a:xfrm>
            <a:off x="1497975" y="4562650"/>
            <a:ext cx="1421700" cy="37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a:solidFill>
                  <a:schemeClr val="dk1"/>
                </a:solidFill>
                <a:latin typeface="Inter"/>
                <a:ea typeface="Inter"/>
                <a:cs typeface="Inter"/>
                <a:sym typeface="Inter"/>
              </a:rPr>
              <a:t>RETRO RENDERING </a:t>
            </a:r>
            <a:endParaRPr sz="1000" b="0" i="0" u="none" strike="noStrike" cap="none">
              <a:solidFill>
                <a:schemeClr val="dk1"/>
              </a:solidFill>
              <a:latin typeface="Inter"/>
              <a:ea typeface="Inter"/>
              <a:cs typeface="Inter"/>
              <a:sym typeface="Inter"/>
            </a:endParaRPr>
          </a:p>
        </p:txBody>
      </p:sp>
      <p:cxnSp>
        <p:nvCxnSpPr>
          <p:cNvPr id="1080" name="Google Shape;1080;g29d07c3f764_0_195"/>
          <p:cNvCxnSpPr>
            <a:stCxn id="1079" idx="0"/>
            <a:endCxn id="1068" idx="2"/>
          </p:cNvCxnSpPr>
          <p:nvPr/>
        </p:nvCxnSpPr>
        <p:spPr>
          <a:xfrm rot="-5400000">
            <a:off x="3186225" y="3141250"/>
            <a:ext cx="444000" cy="2398800"/>
          </a:xfrm>
          <a:prstGeom prst="bentConnector3">
            <a:avLst>
              <a:gd name="adj1" fmla="val 50000"/>
            </a:avLst>
          </a:prstGeom>
          <a:noFill/>
          <a:ln w="9525" cap="flat" cmpd="sng">
            <a:solidFill>
              <a:schemeClr val="dk1"/>
            </a:solidFill>
            <a:prstDash val="solid"/>
            <a:miter lim="8000"/>
            <a:headEnd type="diamond" w="sm" len="sm"/>
            <a:tailEnd type="none" w="sm" len="sm"/>
          </a:ln>
        </p:spPr>
      </p:cxnSp>
      <p:cxnSp>
        <p:nvCxnSpPr>
          <p:cNvPr id="1081" name="Google Shape;1081;g29d07c3f764_0_195"/>
          <p:cNvCxnSpPr>
            <a:stCxn id="1060" idx="2"/>
            <a:endCxn id="1064" idx="0"/>
          </p:cNvCxnSpPr>
          <p:nvPr/>
        </p:nvCxnSpPr>
        <p:spPr>
          <a:xfrm rot="-5400000" flipH="1">
            <a:off x="4867960" y="2015125"/>
            <a:ext cx="388200" cy="903900"/>
          </a:xfrm>
          <a:prstGeom prst="bentConnector3">
            <a:avLst>
              <a:gd name="adj1" fmla="val 50003"/>
            </a:avLst>
          </a:prstGeom>
          <a:noFill/>
          <a:ln w="9525" cap="flat" cmpd="sng">
            <a:solidFill>
              <a:schemeClr val="dk1"/>
            </a:solidFill>
            <a:prstDash val="solid"/>
            <a:miter lim="8000"/>
            <a:headEnd type="none" w="sm" len="sm"/>
            <a:tailEnd type="diamond" w="sm" len="sm"/>
          </a:ln>
        </p:spPr>
      </p:cxnSp>
      <p:grpSp>
        <p:nvGrpSpPr>
          <p:cNvPr id="1082" name="Google Shape;1082;g29d07c3f764_0_195"/>
          <p:cNvGrpSpPr/>
          <p:nvPr/>
        </p:nvGrpSpPr>
        <p:grpSpPr>
          <a:xfrm>
            <a:off x="4330812" y="1217688"/>
            <a:ext cx="544200" cy="544200"/>
            <a:chOff x="2420656" y="2585675"/>
            <a:chExt cx="544200" cy="544200"/>
          </a:xfrm>
        </p:grpSpPr>
        <p:sp>
          <p:nvSpPr>
            <p:cNvPr id="1083" name="Google Shape;1083;g29d07c3f764_0_195"/>
            <p:cNvSpPr/>
            <p:nvPr/>
          </p:nvSpPr>
          <p:spPr>
            <a:xfrm>
              <a:off x="2420656" y="258567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84" name="Google Shape;1084;g29d07c3f764_0_195"/>
            <p:cNvGrpSpPr/>
            <p:nvPr/>
          </p:nvGrpSpPr>
          <p:grpSpPr>
            <a:xfrm>
              <a:off x="2492065" y="2661416"/>
              <a:ext cx="398237" cy="398238"/>
              <a:chOff x="2343759" y="2661416"/>
              <a:chExt cx="398237" cy="398238"/>
            </a:xfrm>
          </p:grpSpPr>
          <p:sp>
            <p:nvSpPr>
              <p:cNvPr id="1085" name="Google Shape;1085;g29d07c3f764_0_195"/>
              <p:cNvSpPr/>
              <p:nvPr/>
            </p:nvSpPr>
            <p:spPr>
              <a:xfrm>
                <a:off x="2390742" y="2849383"/>
                <a:ext cx="93231" cy="139378"/>
              </a:xfrm>
              <a:custGeom>
                <a:avLst/>
                <a:gdLst/>
                <a:ahLst/>
                <a:cxnLst/>
                <a:rect l="l" t="t" r="r" b="b"/>
                <a:pathLst>
                  <a:path w="2788" h="4168" extrusionOk="0">
                    <a:moveTo>
                      <a:pt x="1" y="0"/>
                    </a:moveTo>
                    <a:lnTo>
                      <a:pt x="1" y="4168"/>
                    </a:lnTo>
                    <a:lnTo>
                      <a:pt x="2787" y="4168"/>
                    </a:lnTo>
                    <a:lnTo>
                      <a:pt x="278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g29d07c3f764_0_195"/>
              <p:cNvSpPr/>
              <p:nvPr/>
            </p:nvSpPr>
            <p:spPr>
              <a:xfrm>
                <a:off x="2555601" y="2661416"/>
                <a:ext cx="186395" cy="147370"/>
              </a:xfrm>
              <a:custGeom>
                <a:avLst/>
                <a:gdLst/>
                <a:ahLst/>
                <a:cxnLst/>
                <a:rect l="l" t="t" r="r" b="b"/>
                <a:pathLst>
                  <a:path w="5574" h="4407" extrusionOk="0">
                    <a:moveTo>
                      <a:pt x="4168" y="1430"/>
                    </a:moveTo>
                    <a:lnTo>
                      <a:pt x="4168" y="2120"/>
                    </a:lnTo>
                    <a:lnTo>
                      <a:pt x="1382" y="2120"/>
                    </a:lnTo>
                    <a:lnTo>
                      <a:pt x="1382" y="1430"/>
                    </a:lnTo>
                    <a:close/>
                    <a:moveTo>
                      <a:pt x="1048" y="1"/>
                    </a:moveTo>
                    <a:cubicBezTo>
                      <a:pt x="477" y="1"/>
                      <a:pt x="1" y="477"/>
                      <a:pt x="1" y="1049"/>
                    </a:cubicBezTo>
                    <a:lnTo>
                      <a:pt x="1" y="4407"/>
                    </a:lnTo>
                    <a:lnTo>
                      <a:pt x="1834" y="3478"/>
                    </a:lnTo>
                    <a:lnTo>
                      <a:pt x="4525" y="3478"/>
                    </a:lnTo>
                    <a:cubicBezTo>
                      <a:pt x="5097" y="3478"/>
                      <a:pt x="5573" y="3002"/>
                      <a:pt x="5573" y="2430"/>
                    </a:cubicBezTo>
                    <a:lnTo>
                      <a:pt x="5573" y="1049"/>
                    </a:lnTo>
                    <a:cubicBezTo>
                      <a:pt x="5573" y="477"/>
                      <a:pt x="5097" y="1"/>
                      <a:pt x="452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g29d07c3f764_0_195"/>
              <p:cNvSpPr/>
              <p:nvPr/>
            </p:nvSpPr>
            <p:spPr>
              <a:xfrm>
                <a:off x="2507013" y="2814337"/>
                <a:ext cx="140214" cy="209468"/>
              </a:xfrm>
              <a:custGeom>
                <a:avLst/>
                <a:gdLst/>
                <a:ahLst/>
                <a:cxnLst/>
                <a:rect l="l" t="t" r="r" b="b"/>
                <a:pathLst>
                  <a:path w="4193" h="6264" extrusionOk="0">
                    <a:moveTo>
                      <a:pt x="3525" y="0"/>
                    </a:moveTo>
                    <a:lnTo>
                      <a:pt x="3525" y="691"/>
                    </a:lnTo>
                    <a:cubicBezTo>
                      <a:pt x="3525" y="881"/>
                      <a:pt x="3359" y="1048"/>
                      <a:pt x="3168" y="1048"/>
                    </a:cubicBezTo>
                    <a:lnTo>
                      <a:pt x="1" y="1048"/>
                    </a:lnTo>
                    <a:lnTo>
                      <a:pt x="1" y="5216"/>
                    </a:lnTo>
                    <a:lnTo>
                      <a:pt x="3121" y="5216"/>
                    </a:lnTo>
                    <a:cubicBezTo>
                      <a:pt x="3311" y="5216"/>
                      <a:pt x="3478" y="5359"/>
                      <a:pt x="3478" y="5573"/>
                    </a:cubicBezTo>
                    <a:lnTo>
                      <a:pt x="3478" y="6264"/>
                    </a:lnTo>
                    <a:lnTo>
                      <a:pt x="4192" y="6264"/>
                    </a:lnTo>
                    <a:lnTo>
                      <a:pt x="419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g29d07c3f764_0_195"/>
              <p:cNvSpPr/>
              <p:nvPr/>
            </p:nvSpPr>
            <p:spPr>
              <a:xfrm>
                <a:off x="2343759" y="2873259"/>
                <a:ext cx="23140" cy="93197"/>
              </a:xfrm>
              <a:custGeom>
                <a:avLst/>
                <a:gdLst/>
                <a:ahLst/>
                <a:cxnLst/>
                <a:rect l="l" t="t" r="r" b="b"/>
                <a:pathLst>
                  <a:path w="692" h="2787" extrusionOk="0">
                    <a:moveTo>
                      <a:pt x="1" y="1"/>
                    </a:moveTo>
                    <a:lnTo>
                      <a:pt x="1" y="2787"/>
                    </a:lnTo>
                    <a:lnTo>
                      <a:pt x="692" y="2787"/>
                    </a:lnTo>
                    <a:lnTo>
                      <a:pt x="69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g29d07c3f764_0_195"/>
              <p:cNvSpPr/>
              <p:nvPr/>
            </p:nvSpPr>
            <p:spPr>
              <a:xfrm>
                <a:off x="2420236" y="3012637"/>
                <a:ext cx="63737" cy="47017"/>
              </a:xfrm>
              <a:custGeom>
                <a:avLst/>
                <a:gdLst/>
                <a:ahLst/>
                <a:cxnLst/>
                <a:rect l="l" t="t" r="r" b="b"/>
                <a:pathLst>
                  <a:path w="1906" h="1406" extrusionOk="0">
                    <a:moveTo>
                      <a:pt x="476" y="0"/>
                    </a:moveTo>
                    <a:lnTo>
                      <a:pt x="0" y="1405"/>
                    </a:lnTo>
                    <a:lnTo>
                      <a:pt x="1429" y="1405"/>
                    </a:lnTo>
                    <a:lnTo>
                      <a:pt x="190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g29d07c3f764_0_195"/>
              <p:cNvSpPr/>
              <p:nvPr/>
            </p:nvSpPr>
            <p:spPr>
              <a:xfrm>
                <a:off x="2670267" y="2884394"/>
                <a:ext cx="23140" cy="69321"/>
              </a:xfrm>
              <a:custGeom>
                <a:avLst/>
                <a:gdLst/>
                <a:ahLst/>
                <a:cxnLst/>
                <a:rect l="l" t="t" r="r" b="b"/>
                <a:pathLst>
                  <a:path w="692" h="2073" extrusionOk="0">
                    <a:moveTo>
                      <a:pt x="1" y="1"/>
                    </a:moveTo>
                    <a:lnTo>
                      <a:pt x="1" y="2073"/>
                    </a:lnTo>
                    <a:lnTo>
                      <a:pt x="691" y="2073"/>
                    </a:lnTo>
                    <a:lnTo>
                      <a:pt x="69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095" name="Google Shape;1095;g29d07c3f764_0_26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CORES: DLL, PA &amp; EXTERNAL PLAYERS</a:t>
            </a:r>
            <a:endParaRPr/>
          </a:p>
        </p:txBody>
      </p:sp>
      <p:sp>
        <p:nvSpPr>
          <p:cNvPr id="1096" name="Google Shape;1096;g29d07c3f764_0_261"/>
          <p:cNvSpPr txBox="1"/>
          <p:nvPr/>
        </p:nvSpPr>
        <p:spPr>
          <a:xfrm>
            <a:off x="266335" y="2635625"/>
            <a:ext cx="1345500" cy="37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a:solidFill>
                  <a:schemeClr val="dk1"/>
                </a:solidFill>
                <a:latin typeface="Inter"/>
                <a:ea typeface="Inter"/>
                <a:cs typeface="Inter"/>
                <a:sym typeface="Inter"/>
              </a:rPr>
              <a:t>DLL LINKER</a:t>
            </a:r>
            <a:endParaRPr sz="1000" b="0" i="0" u="none" strike="noStrike" cap="none">
              <a:solidFill>
                <a:schemeClr val="dk1"/>
              </a:solidFill>
              <a:latin typeface="Inter"/>
              <a:ea typeface="Inter"/>
              <a:cs typeface="Inter"/>
              <a:sym typeface="Inter"/>
            </a:endParaRPr>
          </a:p>
        </p:txBody>
      </p:sp>
      <p:grpSp>
        <p:nvGrpSpPr>
          <p:cNvPr id="1097" name="Google Shape;1097;g29d07c3f764_0_261"/>
          <p:cNvGrpSpPr/>
          <p:nvPr/>
        </p:nvGrpSpPr>
        <p:grpSpPr>
          <a:xfrm>
            <a:off x="659787" y="1951138"/>
            <a:ext cx="544200" cy="544200"/>
            <a:chOff x="2420656" y="2585675"/>
            <a:chExt cx="544200" cy="544200"/>
          </a:xfrm>
        </p:grpSpPr>
        <p:sp>
          <p:nvSpPr>
            <p:cNvPr id="1098" name="Google Shape;1098;g29d07c3f764_0_261"/>
            <p:cNvSpPr/>
            <p:nvPr/>
          </p:nvSpPr>
          <p:spPr>
            <a:xfrm>
              <a:off x="2420656" y="258567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99" name="Google Shape;1099;g29d07c3f764_0_261"/>
            <p:cNvGrpSpPr/>
            <p:nvPr/>
          </p:nvGrpSpPr>
          <p:grpSpPr>
            <a:xfrm>
              <a:off x="2492065" y="2661416"/>
              <a:ext cx="398237" cy="398238"/>
              <a:chOff x="2343759" y="2661416"/>
              <a:chExt cx="398237" cy="398238"/>
            </a:xfrm>
          </p:grpSpPr>
          <p:sp>
            <p:nvSpPr>
              <p:cNvPr id="1100" name="Google Shape;1100;g29d07c3f764_0_261"/>
              <p:cNvSpPr/>
              <p:nvPr/>
            </p:nvSpPr>
            <p:spPr>
              <a:xfrm>
                <a:off x="2390742" y="2849383"/>
                <a:ext cx="93231" cy="139378"/>
              </a:xfrm>
              <a:custGeom>
                <a:avLst/>
                <a:gdLst/>
                <a:ahLst/>
                <a:cxnLst/>
                <a:rect l="l" t="t" r="r" b="b"/>
                <a:pathLst>
                  <a:path w="2788" h="4168" extrusionOk="0">
                    <a:moveTo>
                      <a:pt x="1" y="0"/>
                    </a:moveTo>
                    <a:lnTo>
                      <a:pt x="1" y="4168"/>
                    </a:lnTo>
                    <a:lnTo>
                      <a:pt x="2787" y="4168"/>
                    </a:lnTo>
                    <a:lnTo>
                      <a:pt x="278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1" name="Google Shape;1101;g29d07c3f764_0_261"/>
              <p:cNvSpPr/>
              <p:nvPr/>
            </p:nvSpPr>
            <p:spPr>
              <a:xfrm>
                <a:off x="2555601" y="2661416"/>
                <a:ext cx="186395" cy="147370"/>
              </a:xfrm>
              <a:custGeom>
                <a:avLst/>
                <a:gdLst/>
                <a:ahLst/>
                <a:cxnLst/>
                <a:rect l="l" t="t" r="r" b="b"/>
                <a:pathLst>
                  <a:path w="5574" h="4407" extrusionOk="0">
                    <a:moveTo>
                      <a:pt x="4168" y="1430"/>
                    </a:moveTo>
                    <a:lnTo>
                      <a:pt x="4168" y="2120"/>
                    </a:lnTo>
                    <a:lnTo>
                      <a:pt x="1382" y="2120"/>
                    </a:lnTo>
                    <a:lnTo>
                      <a:pt x="1382" y="1430"/>
                    </a:lnTo>
                    <a:close/>
                    <a:moveTo>
                      <a:pt x="1048" y="1"/>
                    </a:moveTo>
                    <a:cubicBezTo>
                      <a:pt x="477" y="1"/>
                      <a:pt x="1" y="477"/>
                      <a:pt x="1" y="1049"/>
                    </a:cubicBezTo>
                    <a:lnTo>
                      <a:pt x="1" y="4407"/>
                    </a:lnTo>
                    <a:lnTo>
                      <a:pt x="1834" y="3478"/>
                    </a:lnTo>
                    <a:lnTo>
                      <a:pt x="4525" y="3478"/>
                    </a:lnTo>
                    <a:cubicBezTo>
                      <a:pt x="5097" y="3478"/>
                      <a:pt x="5573" y="3002"/>
                      <a:pt x="5573" y="2430"/>
                    </a:cubicBezTo>
                    <a:lnTo>
                      <a:pt x="5573" y="1049"/>
                    </a:lnTo>
                    <a:cubicBezTo>
                      <a:pt x="5573" y="477"/>
                      <a:pt x="5097" y="1"/>
                      <a:pt x="452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2" name="Google Shape;1102;g29d07c3f764_0_261"/>
              <p:cNvSpPr/>
              <p:nvPr/>
            </p:nvSpPr>
            <p:spPr>
              <a:xfrm>
                <a:off x="2507013" y="2814337"/>
                <a:ext cx="140214" cy="209468"/>
              </a:xfrm>
              <a:custGeom>
                <a:avLst/>
                <a:gdLst/>
                <a:ahLst/>
                <a:cxnLst/>
                <a:rect l="l" t="t" r="r" b="b"/>
                <a:pathLst>
                  <a:path w="4193" h="6264" extrusionOk="0">
                    <a:moveTo>
                      <a:pt x="3525" y="0"/>
                    </a:moveTo>
                    <a:lnTo>
                      <a:pt x="3525" y="691"/>
                    </a:lnTo>
                    <a:cubicBezTo>
                      <a:pt x="3525" y="881"/>
                      <a:pt x="3359" y="1048"/>
                      <a:pt x="3168" y="1048"/>
                    </a:cubicBezTo>
                    <a:lnTo>
                      <a:pt x="1" y="1048"/>
                    </a:lnTo>
                    <a:lnTo>
                      <a:pt x="1" y="5216"/>
                    </a:lnTo>
                    <a:lnTo>
                      <a:pt x="3121" y="5216"/>
                    </a:lnTo>
                    <a:cubicBezTo>
                      <a:pt x="3311" y="5216"/>
                      <a:pt x="3478" y="5359"/>
                      <a:pt x="3478" y="5573"/>
                    </a:cubicBezTo>
                    <a:lnTo>
                      <a:pt x="3478" y="6264"/>
                    </a:lnTo>
                    <a:lnTo>
                      <a:pt x="4192" y="6264"/>
                    </a:lnTo>
                    <a:lnTo>
                      <a:pt x="419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3" name="Google Shape;1103;g29d07c3f764_0_261"/>
              <p:cNvSpPr/>
              <p:nvPr/>
            </p:nvSpPr>
            <p:spPr>
              <a:xfrm>
                <a:off x="2343759" y="2873259"/>
                <a:ext cx="23140" cy="93197"/>
              </a:xfrm>
              <a:custGeom>
                <a:avLst/>
                <a:gdLst/>
                <a:ahLst/>
                <a:cxnLst/>
                <a:rect l="l" t="t" r="r" b="b"/>
                <a:pathLst>
                  <a:path w="692" h="2787" extrusionOk="0">
                    <a:moveTo>
                      <a:pt x="1" y="1"/>
                    </a:moveTo>
                    <a:lnTo>
                      <a:pt x="1" y="2787"/>
                    </a:lnTo>
                    <a:lnTo>
                      <a:pt x="692" y="2787"/>
                    </a:lnTo>
                    <a:lnTo>
                      <a:pt x="69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g29d07c3f764_0_261"/>
              <p:cNvSpPr/>
              <p:nvPr/>
            </p:nvSpPr>
            <p:spPr>
              <a:xfrm>
                <a:off x="2420236" y="3012637"/>
                <a:ext cx="63737" cy="47017"/>
              </a:xfrm>
              <a:custGeom>
                <a:avLst/>
                <a:gdLst/>
                <a:ahLst/>
                <a:cxnLst/>
                <a:rect l="l" t="t" r="r" b="b"/>
                <a:pathLst>
                  <a:path w="1906" h="1406" extrusionOk="0">
                    <a:moveTo>
                      <a:pt x="476" y="0"/>
                    </a:moveTo>
                    <a:lnTo>
                      <a:pt x="0" y="1405"/>
                    </a:lnTo>
                    <a:lnTo>
                      <a:pt x="1429" y="1405"/>
                    </a:lnTo>
                    <a:lnTo>
                      <a:pt x="190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g29d07c3f764_0_261"/>
              <p:cNvSpPr/>
              <p:nvPr/>
            </p:nvSpPr>
            <p:spPr>
              <a:xfrm>
                <a:off x="2670267" y="2884394"/>
                <a:ext cx="23140" cy="69321"/>
              </a:xfrm>
              <a:custGeom>
                <a:avLst/>
                <a:gdLst/>
                <a:ahLst/>
                <a:cxnLst/>
                <a:rect l="l" t="t" r="r" b="b"/>
                <a:pathLst>
                  <a:path w="692" h="2073" extrusionOk="0">
                    <a:moveTo>
                      <a:pt x="1" y="1"/>
                    </a:moveTo>
                    <a:lnTo>
                      <a:pt x="1" y="2073"/>
                    </a:lnTo>
                    <a:lnTo>
                      <a:pt x="691" y="2073"/>
                    </a:lnTo>
                    <a:lnTo>
                      <a:pt x="69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06" name="Google Shape;1106;g29d07c3f764_0_261"/>
          <p:cNvSpPr txBox="1"/>
          <p:nvPr/>
        </p:nvSpPr>
        <p:spPr>
          <a:xfrm>
            <a:off x="1740260" y="2559438"/>
            <a:ext cx="1345500" cy="37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a:solidFill>
                  <a:schemeClr val="dk1"/>
                </a:solidFill>
                <a:latin typeface="Inter"/>
                <a:ea typeface="Inter"/>
                <a:cs typeface="Inter"/>
                <a:sym typeface="Inter"/>
              </a:rPr>
              <a:t>PAPLAYER</a:t>
            </a:r>
            <a:endParaRPr sz="1000" b="0" i="0" u="none" strike="noStrike" cap="none">
              <a:solidFill>
                <a:schemeClr val="dk1"/>
              </a:solidFill>
              <a:latin typeface="Inter"/>
              <a:ea typeface="Inter"/>
              <a:cs typeface="Inter"/>
              <a:sym typeface="Inter"/>
            </a:endParaRPr>
          </a:p>
        </p:txBody>
      </p:sp>
      <p:grpSp>
        <p:nvGrpSpPr>
          <p:cNvPr id="1107" name="Google Shape;1107;g29d07c3f764_0_261"/>
          <p:cNvGrpSpPr/>
          <p:nvPr/>
        </p:nvGrpSpPr>
        <p:grpSpPr>
          <a:xfrm>
            <a:off x="2133712" y="1874950"/>
            <a:ext cx="544200" cy="544200"/>
            <a:chOff x="2420656" y="2585675"/>
            <a:chExt cx="544200" cy="544200"/>
          </a:xfrm>
        </p:grpSpPr>
        <p:sp>
          <p:nvSpPr>
            <p:cNvPr id="1108" name="Google Shape;1108;g29d07c3f764_0_261"/>
            <p:cNvSpPr/>
            <p:nvPr/>
          </p:nvSpPr>
          <p:spPr>
            <a:xfrm>
              <a:off x="2420656" y="258567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09" name="Google Shape;1109;g29d07c3f764_0_261"/>
            <p:cNvGrpSpPr/>
            <p:nvPr/>
          </p:nvGrpSpPr>
          <p:grpSpPr>
            <a:xfrm>
              <a:off x="2492065" y="2661416"/>
              <a:ext cx="398237" cy="398238"/>
              <a:chOff x="2343759" y="2661416"/>
              <a:chExt cx="398237" cy="398238"/>
            </a:xfrm>
          </p:grpSpPr>
          <p:sp>
            <p:nvSpPr>
              <p:cNvPr id="1110" name="Google Shape;1110;g29d07c3f764_0_261"/>
              <p:cNvSpPr/>
              <p:nvPr/>
            </p:nvSpPr>
            <p:spPr>
              <a:xfrm>
                <a:off x="2390742" y="2849383"/>
                <a:ext cx="93231" cy="139378"/>
              </a:xfrm>
              <a:custGeom>
                <a:avLst/>
                <a:gdLst/>
                <a:ahLst/>
                <a:cxnLst/>
                <a:rect l="l" t="t" r="r" b="b"/>
                <a:pathLst>
                  <a:path w="2788" h="4168" extrusionOk="0">
                    <a:moveTo>
                      <a:pt x="1" y="0"/>
                    </a:moveTo>
                    <a:lnTo>
                      <a:pt x="1" y="4168"/>
                    </a:lnTo>
                    <a:lnTo>
                      <a:pt x="2787" y="4168"/>
                    </a:lnTo>
                    <a:lnTo>
                      <a:pt x="278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g29d07c3f764_0_261"/>
              <p:cNvSpPr/>
              <p:nvPr/>
            </p:nvSpPr>
            <p:spPr>
              <a:xfrm>
                <a:off x="2555601" y="2661416"/>
                <a:ext cx="186395" cy="147370"/>
              </a:xfrm>
              <a:custGeom>
                <a:avLst/>
                <a:gdLst/>
                <a:ahLst/>
                <a:cxnLst/>
                <a:rect l="l" t="t" r="r" b="b"/>
                <a:pathLst>
                  <a:path w="5574" h="4407" extrusionOk="0">
                    <a:moveTo>
                      <a:pt x="4168" y="1430"/>
                    </a:moveTo>
                    <a:lnTo>
                      <a:pt x="4168" y="2120"/>
                    </a:lnTo>
                    <a:lnTo>
                      <a:pt x="1382" y="2120"/>
                    </a:lnTo>
                    <a:lnTo>
                      <a:pt x="1382" y="1430"/>
                    </a:lnTo>
                    <a:close/>
                    <a:moveTo>
                      <a:pt x="1048" y="1"/>
                    </a:moveTo>
                    <a:cubicBezTo>
                      <a:pt x="477" y="1"/>
                      <a:pt x="1" y="477"/>
                      <a:pt x="1" y="1049"/>
                    </a:cubicBezTo>
                    <a:lnTo>
                      <a:pt x="1" y="4407"/>
                    </a:lnTo>
                    <a:lnTo>
                      <a:pt x="1834" y="3478"/>
                    </a:lnTo>
                    <a:lnTo>
                      <a:pt x="4525" y="3478"/>
                    </a:lnTo>
                    <a:cubicBezTo>
                      <a:pt x="5097" y="3478"/>
                      <a:pt x="5573" y="3002"/>
                      <a:pt x="5573" y="2430"/>
                    </a:cubicBezTo>
                    <a:lnTo>
                      <a:pt x="5573" y="1049"/>
                    </a:lnTo>
                    <a:cubicBezTo>
                      <a:pt x="5573" y="477"/>
                      <a:pt x="5097" y="1"/>
                      <a:pt x="452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g29d07c3f764_0_261"/>
              <p:cNvSpPr/>
              <p:nvPr/>
            </p:nvSpPr>
            <p:spPr>
              <a:xfrm>
                <a:off x="2507013" y="2814337"/>
                <a:ext cx="140214" cy="209468"/>
              </a:xfrm>
              <a:custGeom>
                <a:avLst/>
                <a:gdLst/>
                <a:ahLst/>
                <a:cxnLst/>
                <a:rect l="l" t="t" r="r" b="b"/>
                <a:pathLst>
                  <a:path w="4193" h="6264" extrusionOk="0">
                    <a:moveTo>
                      <a:pt x="3525" y="0"/>
                    </a:moveTo>
                    <a:lnTo>
                      <a:pt x="3525" y="691"/>
                    </a:lnTo>
                    <a:cubicBezTo>
                      <a:pt x="3525" y="881"/>
                      <a:pt x="3359" y="1048"/>
                      <a:pt x="3168" y="1048"/>
                    </a:cubicBezTo>
                    <a:lnTo>
                      <a:pt x="1" y="1048"/>
                    </a:lnTo>
                    <a:lnTo>
                      <a:pt x="1" y="5216"/>
                    </a:lnTo>
                    <a:lnTo>
                      <a:pt x="3121" y="5216"/>
                    </a:lnTo>
                    <a:cubicBezTo>
                      <a:pt x="3311" y="5216"/>
                      <a:pt x="3478" y="5359"/>
                      <a:pt x="3478" y="5573"/>
                    </a:cubicBezTo>
                    <a:lnTo>
                      <a:pt x="3478" y="6264"/>
                    </a:lnTo>
                    <a:lnTo>
                      <a:pt x="4192" y="6264"/>
                    </a:lnTo>
                    <a:lnTo>
                      <a:pt x="419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3" name="Google Shape;1113;g29d07c3f764_0_261"/>
              <p:cNvSpPr/>
              <p:nvPr/>
            </p:nvSpPr>
            <p:spPr>
              <a:xfrm>
                <a:off x="2343759" y="2873259"/>
                <a:ext cx="23140" cy="93197"/>
              </a:xfrm>
              <a:custGeom>
                <a:avLst/>
                <a:gdLst/>
                <a:ahLst/>
                <a:cxnLst/>
                <a:rect l="l" t="t" r="r" b="b"/>
                <a:pathLst>
                  <a:path w="692" h="2787" extrusionOk="0">
                    <a:moveTo>
                      <a:pt x="1" y="1"/>
                    </a:moveTo>
                    <a:lnTo>
                      <a:pt x="1" y="2787"/>
                    </a:lnTo>
                    <a:lnTo>
                      <a:pt x="692" y="2787"/>
                    </a:lnTo>
                    <a:lnTo>
                      <a:pt x="69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4" name="Google Shape;1114;g29d07c3f764_0_261"/>
              <p:cNvSpPr/>
              <p:nvPr/>
            </p:nvSpPr>
            <p:spPr>
              <a:xfrm>
                <a:off x="2420236" y="3012637"/>
                <a:ext cx="63737" cy="47017"/>
              </a:xfrm>
              <a:custGeom>
                <a:avLst/>
                <a:gdLst/>
                <a:ahLst/>
                <a:cxnLst/>
                <a:rect l="l" t="t" r="r" b="b"/>
                <a:pathLst>
                  <a:path w="1906" h="1406" extrusionOk="0">
                    <a:moveTo>
                      <a:pt x="476" y="0"/>
                    </a:moveTo>
                    <a:lnTo>
                      <a:pt x="0" y="1405"/>
                    </a:lnTo>
                    <a:lnTo>
                      <a:pt x="1429" y="1405"/>
                    </a:lnTo>
                    <a:lnTo>
                      <a:pt x="190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5" name="Google Shape;1115;g29d07c3f764_0_261"/>
              <p:cNvSpPr/>
              <p:nvPr/>
            </p:nvSpPr>
            <p:spPr>
              <a:xfrm>
                <a:off x="2670267" y="2884394"/>
                <a:ext cx="23140" cy="69321"/>
              </a:xfrm>
              <a:custGeom>
                <a:avLst/>
                <a:gdLst/>
                <a:ahLst/>
                <a:cxnLst/>
                <a:rect l="l" t="t" r="r" b="b"/>
                <a:pathLst>
                  <a:path w="692" h="2073" extrusionOk="0">
                    <a:moveTo>
                      <a:pt x="1" y="1"/>
                    </a:moveTo>
                    <a:lnTo>
                      <a:pt x="1" y="2073"/>
                    </a:lnTo>
                    <a:lnTo>
                      <a:pt x="691" y="2073"/>
                    </a:lnTo>
                    <a:lnTo>
                      <a:pt x="69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16" name="Google Shape;1116;g29d07c3f764_0_261"/>
          <p:cNvSpPr txBox="1"/>
          <p:nvPr/>
        </p:nvSpPr>
        <p:spPr>
          <a:xfrm>
            <a:off x="1616500" y="3790275"/>
            <a:ext cx="1593000" cy="37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a:solidFill>
                  <a:schemeClr val="dk1"/>
                </a:solidFill>
                <a:latin typeface="Inter"/>
                <a:ea typeface="Inter"/>
                <a:cs typeface="Inter"/>
                <a:sym typeface="Inter"/>
              </a:rPr>
              <a:t>EXTERNAL PLAYER</a:t>
            </a:r>
            <a:endParaRPr sz="1000" b="0" i="0" u="none" strike="noStrike" cap="none">
              <a:solidFill>
                <a:schemeClr val="dk1"/>
              </a:solidFill>
              <a:latin typeface="Inter"/>
              <a:ea typeface="Inter"/>
              <a:cs typeface="Inter"/>
              <a:sym typeface="Inter"/>
            </a:endParaRPr>
          </a:p>
        </p:txBody>
      </p:sp>
      <p:grpSp>
        <p:nvGrpSpPr>
          <p:cNvPr id="1117" name="Google Shape;1117;g29d07c3f764_0_261"/>
          <p:cNvGrpSpPr/>
          <p:nvPr/>
        </p:nvGrpSpPr>
        <p:grpSpPr>
          <a:xfrm>
            <a:off x="2102412" y="3105775"/>
            <a:ext cx="544200" cy="544200"/>
            <a:chOff x="2420656" y="2585675"/>
            <a:chExt cx="544200" cy="544200"/>
          </a:xfrm>
        </p:grpSpPr>
        <p:sp>
          <p:nvSpPr>
            <p:cNvPr id="1118" name="Google Shape;1118;g29d07c3f764_0_261"/>
            <p:cNvSpPr/>
            <p:nvPr/>
          </p:nvSpPr>
          <p:spPr>
            <a:xfrm>
              <a:off x="2420656" y="258567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19" name="Google Shape;1119;g29d07c3f764_0_261"/>
            <p:cNvGrpSpPr/>
            <p:nvPr/>
          </p:nvGrpSpPr>
          <p:grpSpPr>
            <a:xfrm>
              <a:off x="2492065" y="2661416"/>
              <a:ext cx="398237" cy="398238"/>
              <a:chOff x="2343759" y="2661416"/>
              <a:chExt cx="398237" cy="398238"/>
            </a:xfrm>
          </p:grpSpPr>
          <p:sp>
            <p:nvSpPr>
              <p:cNvPr id="1120" name="Google Shape;1120;g29d07c3f764_0_261"/>
              <p:cNvSpPr/>
              <p:nvPr/>
            </p:nvSpPr>
            <p:spPr>
              <a:xfrm>
                <a:off x="2390742" y="2849383"/>
                <a:ext cx="93231" cy="139378"/>
              </a:xfrm>
              <a:custGeom>
                <a:avLst/>
                <a:gdLst/>
                <a:ahLst/>
                <a:cxnLst/>
                <a:rect l="l" t="t" r="r" b="b"/>
                <a:pathLst>
                  <a:path w="2788" h="4168" extrusionOk="0">
                    <a:moveTo>
                      <a:pt x="1" y="0"/>
                    </a:moveTo>
                    <a:lnTo>
                      <a:pt x="1" y="4168"/>
                    </a:lnTo>
                    <a:lnTo>
                      <a:pt x="2787" y="4168"/>
                    </a:lnTo>
                    <a:lnTo>
                      <a:pt x="278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1" name="Google Shape;1121;g29d07c3f764_0_261"/>
              <p:cNvSpPr/>
              <p:nvPr/>
            </p:nvSpPr>
            <p:spPr>
              <a:xfrm>
                <a:off x="2555601" y="2661416"/>
                <a:ext cx="186395" cy="147370"/>
              </a:xfrm>
              <a:custGeom>
                <a:avLst/>
                <a:gdLst/>
                <a:ahLst/>
                <a:cxnLst/>
                <a:rect l="l" t="t" r="r" b="b"/>
                <a:pathLst>
                  <a:path w="5574" h="4407" extrusionOk="0">
                    <a:moveTo>
                      <a:pt x="4168" y="1430"/>
                    </a:moveTo>
                    <a:lnTo>
                      <a:pt x="4168" y="2120"/>
                    </a:lnTo>
                    <a:lnTo>
                      <a:pt x="1382" y="2120"/>
                    </a:lnTo>
                    <a:lnTo>
                      <a:pt x="1382" y="1430"/>
                    </a:lnTo>
                    <a:close/>
                    <a:moveTo>
                      <a:pt x="1048" y="1"/>
                    </a:moveTo>
                    <a:cubicBezTo>
                      <a:pt x="477" y="1"/>
                      <a:pt x="1" y="477"/>
                      <a:pt x="1" y="1049"/>
                    </a:cubicBezTo>
                    <a:lnTo>
                      <a:pt x="1" y="4407"/>
                    </a:lnTo>
                    <a:lnTo>
                      <a:pt x="1834" y="3478"/>
                    </a:lnTo>
                    <a:lnTo>
                      <a:pt x="4525" y="3478"/>
                    </a:lnTo>
                    <a:cubicBezTo>
                      <a:pt x="5097" y="3478"/>
                      <a:pt x="5573" y="3002"/>
                      <a:pt x="5573" y="2430"/>
                    </a:cubicBezTo>
                    <a:lnTo>
                      <a:pt x="5573" y="1049"/>
                    </a:lnTo>
                    <a:cubicBezTo>
                      <a:pt x="5573" y="477"/>
                      <a:pt x="5097" y="1"/>
                      <a:pt x="452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2" name="Google Shape;1122;g29d07c3f764_0_261"/>
              <p:cNvSpPr/>
              <p:nvPr/>
            </p:nvSpPr>
            <p:spPr>
              <a:xfrm>
                <a:off x="2507013" y="2814337"/>
                <a:ext cx="140214" cy="209468"/>
              </a:xfrm>
              <a:custGeom>
                <a:avLst/>
                <a:gdLst/>
                <a:ahLst/>
                <a:cxnLst/>
                <a:rect l="l" t="t" r="r" b="b"/>
                <a:pathLst>
                  <a:path w="4193" h="6264" extrusionOk="0">
                    <a:moveTo>
                      <a:pt x="3525" y="0"/>
                    </a:moveTo>
                    <a:lnTo>
                      <a:pt x="3525" y="691"/>
                    </a:lnTo>
                    <a:cubicBezTo>
                      <a:pt x="3525" y="881"/>
                      <a:pt x="3359" y="1048"/>
                      <a:pt x="3168" y="1048"/>
                    </a:cubicBezTo>
                    <a:lnTo>
                      <a:pt x="1" y="1048"/>
                    </a:lnTo>
                    <a:lnTo>
                      <a:pt x="1" y="5216"/>
                    </a:lnTo>
                    <a:lnTo>
                      <a:pt x="3121" y="5216"/>
                    </a:lnTo>
                    <a:cubicBezTo>
                      <a:pt x="3311" y="5216"/>
                      <a:pt x="3478" y="5359"/>
                      <a:pt x="3478" y="5573"/>
                    </a:cubicBezTo>
                    <a:lnTo>
                      <a:pt x="3478" y="6264"/>
                    </a:lnTo>
                    <a:lnTo>
                      <a:pt x="4192" y="6264"/>
                    </a:lnTo>
                    <a:lnTo>
                      <a:pt x="419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g29d07c3f764_0_261"/>
              <p:cNvSpPr/>
              <p:nvPr/>
            </p:nvSpPr>
            <p:spPr>
              <a:xfrm>
                <a:off x="2343759" y="2873259"/>
                <a:ext cx="23140" cy="93197"/>
              </a:xfrm>
              <a:custGeom>
                <a:avLst/>
                <a:gdLst/>
                <a:ahLst/>
                <a:cxnLst/>
                <a:rect l="l" t="t" r="r" b="b"/>
                <a:pathLst>
                  <a:path w="692" h="2787" extrusionOk="0">
                    <a:moveTo>
                      <a:pt x="1" y="1"/>
                    </a:moveTo>
                    <a:lnTo>
                      <a:pt x="1" y="2787"/>
                    </a:lnTo>
                    <a:lnTo>
                      <a:pt x="692" y="2787"/>
                    </a:lnTo>
                    <a:lnTo>
                      <a:pt x="69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g29d07c3f764_0_261"/>
              <p:cNvSpPr/>
              <p:nvPr/>
            </p:nvSpPr>
            <p:spPr>
              <a:xfrm>
                <a:off x="2420236" y="3012637"/>
                <a:ext cx="63737" cy="47017"/>
              </a:xfrm>
              <a:custGeom>
                <a:avLst/>
                <a:gdLst/>
                <a:ahLst/>
                <a:cxnLst/>
                <a:rect l="l" t="t" r="r" b="b"/>
                <a:pathLst>
                  <a:path w="1906" h="1406" extrusionOk="0">
                    <a:moveTo>
                      <a:pt x="476" y="0"/>
                    </a:moveTo>
                    <a:lnTo>
                      <a:pt x="0" y="1405"/>
                    </a:lnTo>
                    <a:lnTo>
                      <a:pt x="1429" y="1405"/>
                    </a:lnTo>
                    <a:lnTo>
                      <a:pt x="190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5" name="Google Shape;1125;g29d07c3f764_0_261"/>
              <p:cNvSpPr/>
              <p:nvPr/>
            </p:nvSpPr>
            <p:spPr>
              <a:xfrm>
                <a:off x="2670267" y="2884394"/>
                <a:ext cx="23140" cy="69321"/>
              </a:xfrm>
              <a:custGeom>
                <a:avLst/>
                <a:gdLst/>
                <a:ahLst/>
                <a:cxnLst/>
                <a:rect l="l" t="t" r="r" b="b"/>
                <a:pathLst>
                  <a:path w="692" h="2073" extrusionOk="0">
                    <a:moveTo>
                      <a:pt x="1" y="1"/>
                    </a:moveTo>
                    <a:lnTo>
                      <a:pt x="1" y="2073"/>
                    </a:lnTo>
                    <a:lnTo>
                      <a:pt x="691" y="2073"/>
                    </a:lnTo>
                    <a:lnTo>
                      <a:pt x="69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cxnSp>
        <p:nvCxnSpPr>
          <p:cNvPr id="1126" name="Google Shape;1126;g29d07c3f764_0_261"/>
          <p:cNvCxnSpPr>
            <a:stCxn id="1096" idx="2"/>
            <a:endCxn id="1127" idx="0"/>
          </p:cNvCxnSpPr>
          <p:nvPr/>
        </p:nvCxnSpPr>
        <p:spPr>
          <a:xfrm flipH="1">
            <a:off x="931885" y="3006425"/>
            <a:ext cx="7200" cy="517800"/>
          </a:xfrm>
          <a:prstGeom prst="straightConnector1">
            <a:avLst/>
          </a:prstGeom>
          <a:noFill/>
          <a:ln w="9525" cap="flat" cmpd="sng">
            <a:solidFill>
              <a:schemeClr val="dk1"/>
            </a:solidFill>
            <a:prstDash val="solid"/>
            <a:miter lim="8000"/>
            <a:headEnd type="diamond" w="sm" len="sm"/>
            <a:tailEnd type="triangle" w="sm" len="sm"/>
          </a:ln>
        </p:spPr>
      </p:cxnSp>
      <p:sp>
        <p:nvSpPr>
          <p:cNvPr id="1127" name="Google Shape;1127;g29d07c3f764_0_261"/>
          <p:cNvSpPr txBox="1"/>
          <p:nvPr/>
        </p:nvSpPr>
        <p:spPr>
          <a:xfrm>
            <a:off x="260169" y="3524224"/>
            <a:ext cx="1343400" cy="37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a:solidFill>
                  <a:schemeClr val="dk1"/>
                </a:solidFill>
                <a:latin typeface="Inter"/>
                <a:ea typeface="Inter"/>
                <a:cs typeface="Inter"/>
                <a:sym typeface="Inter"/>
              </a:rPr>
              <a:t>EXPORTER</a:t>
            </a:r>
            <a:endParaRPr sz="1000" b="0" i="0" u="none" strike="noStrike" cap="none">
              <a:solidFill>
                <a:schemeClr val="dk1"/>
              </a:solidFill>
              <a:latin typeface="Inter"/>
              <a:ea typeface="Inter"/>
              <a:cs typeface="Inter"/>
              <a:sym typeface="Inter"/>
            </a:endParaRPr>
          </a:p>
        </p:txBody>
      </p:sp>
      <p:pic>
        <p:nvPicPr>
          <p:cNvPr id="1128" name="Google Shape;1128;g29d07c3f764_0_261"/>
          <p:cNvPicPr preferRelativeResize="0"/>
          <p:nvPr/>
        </p:nvPicPr>
        <p:blipFill rotWithShape="1">
          <a:blip r:embed="rId3">
            <a:alphaModFix/>
          </a:blip>
          <a:srcRect l="7738" r="8334"/>
          <a:stretch/>
        </p:blipFill>
        <p:spPr>
          <a:xfrm>
            <a:off x="3222425" y="1377402"/>
            <a:ext cx="5351376" cy="3188026"/>
          </a:xfrm>
          <a:prstGeom prst="rect">
            <a:avLst/>
          </a:prstGeom>
          <a:noFill/>
          <a:ln>
            <a:noFill/>
          </a:ln>
        </p:spPr>
      </p:pic>
      <p:sp>
        <p:nvSpPr>
          <p:cNvPr id="1129" name="Google Shape;1129;g29d07c3f764_0_261"/>
          <p:cNvSpPr/>
          <p:nvPr/>
        </p:nvSpPr>
        <p:spPr>
          <a:xfrm>
            <a:off x="7145899" y="1981747"/>
            <a:ext cx="634500" cy="195600"/>
          </a:xfrm>
          <a:prstGeom prst="rect">
            <a:avLst/>
          </a:prstGeom>
          <a:solidFill>
            <a:srgbClr val="7E8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3"/>
        <p:cNvGrpSpPr/>
        <p:nvPr/>
      </p:nvGrpSpPr>
      <p:grpSpPr>
        <a:xfrm>
          <a:off x="0" y="0"/>
          <a:ext cx="0" cy="0"/>
          <a:chOff x="0" y="0"/>
          <a:chExt cx="0" cy="0"/>
        </a:xfrm>
      </p:grpSpPr>
      <p:sp>
        <p:nvSpPr>
          <p:cNvPr id="1134" name="Google Shape;1134;g29d07c3f764_0_139"/>
          <p:cNvSpPr txBox="1">
            <a:spLocks noGrp="1"/>
          </p:cNvSpPr>
          <p:nvPr>
            <p:ph type="title"/>
          </p:nvPr>
        </p:nvSpPr>
        <p:spPr>
          <a:xfrm>
            <a:off x="2380200" y="2067363"/>
            <a:ext cx="4383600" cy="1180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
              <a:t>SEQUENCE DIAGRAM AND USE CASE</a:t>
            </a:r>
            <a:endParaRPr/>
          </a:p>
          <a:p>
            <a:pPr marL="0" lvl="0" indent="0" algn="ctr" rtl="0">
              <a:lnSpc>
                <a:spcPct val="100000"/>
              </a:lnSpc>
              <a:spcBef>
                <a:spcPts val="0"/>
              </a:spcBef>
              <a:spcAft>
                <a:spcPts val="0"/>
              </a:spcAft>
              <a:buSzPts val="3600"/>
              <a:buNone/>
            </a:pPr>
            <a:endParaRPr/>
          </a:p>
        </p:txBody>
      </p:sp>
      <p:sp>
        <p:nvSpPr>
          <p:cNvPr id="1135" name="Google Shape;1135;g29d07c3f764_0_139"/>
          <p:cNvSpPr txBox="1">
            <a:spLocks noGrp="1"/>
          </p:cNvSpPr>
          <p:nvPr>
            <p:ph type="title" idx="2"/>
          </p:nvPr>
        </p:nvSpPr>
        <p:spPr>
          <a:xfrm>
            <a:off x="4146000" y="1285738"/>
            <a:ext cx="852000" cy="754200"/>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6000"/>
              <a:buNone/>
            </a:pPr>
            <a:r>
              <a:rPr lang="en"/>
              <a:t>04</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6"/>
          <p:cNvSpPr txBox="1">
            <a:spLocks noGrp="1"/>
          </p:cNvSpPr>
          <p:nvPr>
            <p:ph type="title"/>
          </p:nvPr>
        </p:nvSpPr>
        <p:spPr>
          <a:xfrm>
            <a:off x="701300" y="445025"/>
            <a:ext cx="78393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KODI WEATHER WIDGET</a:t>
            </a:r>
            <a:endParaRPr/>
          </a:p>
        </p:txBody>
      </p:sp>
      <p:pic>
        <p:nvPicPr>
          <p:cNvPr id="1141" name="Google Shape;1141;p16"/>
          <p:cNvPicPr preferRelativeResize="0"/>
          <p:nvPr/>
        </p:nvPicPr>
        <p:blipFill>
          <a:blip r:embed="rId3">
            <a:alphaModFix/>
          </a:blip>
          <a:stretch>
            <a:fillRect/>
          </a:stretch>
        </p:blipFill>
        <p:spPr>
          <a:xfrm>
            <a:off x="313375" y="1323175"/>
            <a:ext cx="5753324" cy="3327550"/>
          </a:xfrm>
          <a:prstGeom prst="rect">
            <a:avLst/>
          </a:prstGeom>
          <a:noFill/>
          <a:ln>
            <a:noFill/>
          </a:ln>
        </p:spPr>
      </p:pic>
      <p:sp>
        <p:nvSpPr>
          <p:cNvPr id="1142" name="Google Shape;1142;p16"/>
          <p:cNvSpPr txBox="1">
            <a:spLocks noGrp="1"/>
          </p:cNvSpPr>
          <p:nvPr>
            <p:ph type="subTitle" idx="4294967295"/>
          </p:nvPr>
        </p:nvSpPr>
        <p:spPr>
          <a:xfrm>
            <a:off x="6225650" y="1323175"/>
            <a:ext cx="2314800" cy="3327600"/>
          </a:xfrm>
          <a:prstGeom prst="rect">
            <a:avLst/>
          </a:prstGeom>
        </p:spPr>
        <p:txBody>
          <a:bodyPr spcFirstLastPara="1" wrap="square" lIns="91425" tIns="91425" rIns="91425" bIns="91425" anchor="t" anchorCtr="0">
            <a:noAutofit/>
          </a:bodyPr>
          <a:lstStyle/>
          <a:p>
            <a:pPr marL="457200" lvl="0" indent="-323850" algn="l" rtl="0">
              <a:spcBef>
                <a:spcPts val="1000"/>
              </a:spcBef>
              <a:spcAft>
                <a:spcPts val="0"/>
              </a:spcAft>
              <a:buClr>
                <a:schemeClr val="accent1"/>
              </a:buClr>
              <a:buSzPts val="1500"/>
              <a:buFont typeface="Inter"/>
              <a:buChar char="■"/>
            </a:pPr>
            <a:r>
              <a:rPr lang="en" sz="1500"/>
              <a:t>User initiates a showWeather event.</a:t>
            </a:r>
            <a:endParaRPr sz="1500"/>
          </a:p>
          <a:p>
            <a:pPr marL="457200" lvl="0" indent="-323850" algn="l" rtl="0">
              <a:spcBef>
                <a:spcPts val="1000"/>
              </a:spcBef>
              <a:spcAft>
                <a:spcPts val="0"/>
              </a:spcAft>
              <a:buClr>
                <a:schemeClr val="accent1"/>
              </a:buClr>
              <a:buSzPts val="1500"/>
              <a:buFont typeface="Nunito Light"/>
              <a:buChar char="■"/>
            </a:pPr>
            <a:r>
              <a:rPr lang="en" sz="1500"/>
              <a:t>Event gets passed through UI components.</a:t>
            </a:r>
            <a:endParaRPr sz="1500"/>
          </a:p>
          <a:p>
            <a:pPr marL="457200" lvl="0" indent="-323850" algn="l" rtl="0">
              <a:spcBef>
                <a:spcPts val="1000"/>
              </a:spcBef>
              <a:spcAft>
                <a:spcPts val="0"/>
              </a:spcAft>
              <a:buClr>
                <a:schemeClr val="accent1"/>
              </a:buClr>
              <a:buSzPts val="1500"/>
              <a:buFont typeface="Nunito Light"/>
              <a:buChar char="■"/>
            </a:pPr>
            <a:r>
              <a:rPr lang="en" sz="1500"/>
              <a:t>Utilities provide aid in formatting output.</a:t>
            </a:r>
            <a:endParaRPr sz="1500"/>
          </a:p>
          <a:p>
            <a:pPr marL="457200" lvl="0" indent="-323850" algn="l" rtl="0">
              <a:spcBef>
                <a:spcPts val="1000"/>
              </a:spcBef>
              <a:spcAft>
                <a:spcPts val="0"/>
              </a:spcAft>
              <a:buClr>
                <a:schemeClr val="accent1"/>
              </a:buClr>
              <a:buSzPts val="1500"/>
              <a:buFont typeface="Nunito Light"/>
              <a:buChar char="■"/>
            </a:pPr>
            <a:r>
              <a:rPr lang="en" sz="1500"/>
              <a:t>Weather data is returned and formatted.</a:t>
            </a:r>
            <a:endParaRPr sz="1500"/>
          </a:p>
          <a:p>
            <a:pPr marL="0" lvl="0" indent="0" algn="l" rtl="0">
              <a:spcBef>
                <a:spcPts val="1000"/>
              </a:spcBef>
              <a:spcAft>
                <a:spcPts val="0"/>
              </a:spcAft>
              <a:buNone/>
            </a:pPr>
            <a:endParaRPr sz="1500"/>
          </a:p>
          <a:p>
            <a:pPr marL="457200" lvl="0" indent="0" algn="l" rtl="0">
              <a:spcBef>
                <a:spcPts val="1000"/>
              </a:spcBef>
              <a:spcAft>
                <a:spcPts val="0"/>
              </a:spcAft>
              <a:buNone/>
            </a:pPr>
            <a:endParaRPr sz="1500"/>
          </a:p>
          <a:p>
            <a:pPr marL="0" lvl="0" indent="0" algn="l" rtl="0">
              <a:spcBef>
                <a:spcPts val="1000"/>
              </a:spcBef>
              <a:spcAft>
                <a:spcPts val="0"/>
              </a:spcAft>
              <a:buNone/>
            </a:pP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46"/>
        <p:cNvGrpSpPr/>
        <p:nvPr/>
      </p:nvGrpSpPr>
      <p:grpSpPr>
        <a:xfrm>
          <a:off x="0" y="0"/>
          <a:ext cx="0" cy="0"/>
          <a:chOff x="0" y="0"/>
          <a:chExt cx="0" cy="0"/>
        </a:xfrm>
      </p:grpSpPr>
      <p:sp>
        <p:nvSpPr>
          <p:cNvPr id="1147" name="Google Shape;1147;g29d07c3f764_0_412"/>
          <p:cNvSpPr txBox="1">
            <a:spLocks noGrp="1"/>
          </p:cNvSpPr>
          <p:nvPr>
            <p:ph type="title"/>
          </p:nvPr>
        </p:nvSpPr>
        <p:spPr>
          <a:xfrm>
            <a:off x="2380200" y="2372163"/>
            <a:ext cx="4383600" cy="1180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
              <a:t>EFFECTS OF CONCURRENCY</a:t>
            </a:r>
            <a:endParaRPr/>
          </a:p>
        </p:txBody>
      </p:sp>
      <p:sp>
        <p:nvSpPr>
          <p:cNvPr id="1148" name="Google Shape;1148;g29d07c3f764_0_412"/>
          <p:cNvSpPr txBox="1">
            <a:spLocks noGrp="1"/>
          </p:cNvSpPr>
          <p:nvPr>
            <p:ph type="title" idx="2"/>
          </p:nvPr>
        </p:nvSpPr>
        <p:spPr>
          <a:xfrm>
            <a:off x="4146000" y="1590538"/>
            <a:ext cx="852000" cy="754200"/>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6000"/>
              <a:buNone/>
            </a:pPr>
            <a:r>
              <a:rPr lang="en"/>
              <a:t>05</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52"/>
        <p:cNvGrpSpPr/>
        <p:nvPr/>
      </p:nvGrpSpPr>
      <p:grpSpPr>
        <a:xfrm>
          <a:off x="0" y="0"/>
          <a:ext cx="0" cy="0"/>
          <a:chOff x="0" y="0"/>
          <a:chExt cx="0" cy="0"/>
        </a:xfrm>
      </p:grpSpPr>
      <p:pic>
        <p:nvPicPr>
          <p:cNvPr id="1153" name="Google Shape;1153;g29d07c3f764_0_444"/>
          <p:cNvPicPr preferRelativeResize="0"/>
          <p:nvPr/>
        </p:nvPicPr>
        <p:blipFill>
          <a:blip r:embed="rId3">
            <a:alphaModFix/>
          </a:blip>
          <a:stretch>
            <a:fillRect/>
          </a:stretch>
        </p:blipFill>
        <p:spPr>
          <a:xfrm>
            <a:off x="1714500" y="1497025"/>
            <a:ext cx="5715000" cy="2857500"/>
          </a:xfrm>
          <a:prstGeom prst="rect">
            <a:avLst/>
          </a:prstGeom>
          <a:noFill/>
          <a:ln>
            <a:noFill/>
          </a:ln>
        </p:spPr>
      </p:pic>
      <p:sp>
        <p:nvSpPr>
          <p:cNvPr id="1154" name="Google Shape;1154;g29d07c3f764_0_44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PRIORITIZING CONCURRENCY</a:t>
            </a:r>
            <a:endParaRPr/>
          </a:p>
        </p:txBody>
      </p:sp>
      <p:sp>
        <p:nvSpPr>
          <p:cNvPr id="1155" name="Google Shape;1155;g29d07c3f764_0_444"/>
          <p:cNvSpPr txBox="1"/>
          <p:nvPr/>
        </p:nvSpPr>
        <p:spPr>
          <a:xfrm>
            <a:off x="720000" y="1778975"/>
            <a:ext cx="2958000" cy="419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a:solidFill>
                  <a:schemeClr val="dk1"/>
                </a:solidFill>
                <a:latin typeface="Josefin Sans"/>
                <a:ea typeface="Josefin Sans"/>
                <a:cs typeface="Josefin Sans"/>
                <a:sym typeface="Josefin Sans"/>
              </a:rPr>
              <a:t>EXAMPLE IN OVERALL ARCHITECTURE</a:t>
            </a:r>
            <a:endParaRPr sz="1600" b="1" i="0" u="none" strike="noStrike" cap="none">
              <a:solidFill>
                <a:schemeClr val="dk1"/>
              </a:solidFill>
              <a:latin typeface="Josefin Sans"/>
              <a:ea typeface="Josefin Sans"/>
              <a:cs typeface="Josefin Sans"/>
              <a:sym typeface="Josefin Sans"/>
            </a:endParaRPr>
          </a:p>
        </p:txBody>
      </p:sp>
      <p:sp>
        <p:nvSpPr>
          <p:cNvPr id="1156" name="Google Shape;1156;g29d07c3f764_0_444"/>
          <p:cNvSpPr txBox="1"/>
          <p:nvPr/>
        </p:nvSpPr>
        <p:spPr>
          <a:xfrm>
            <a:off x="1340256" y="2511143"/>
            <a:ext cx="1911000" cy="420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1">
                <a:solidFill>
                  <a:schemeClr val="dk1"/>
                </a:solidFill>
                <a:latin typeface="Josefin Sans"/>
                <a:ea typeface="Josefin Sans"/>
                <a:cs typeface="Josefin Sans"/>
                <a:sym typeface="Josefin Sans"/>
              </a:rPr>
              <a:t>Threading Component</a:t>
            </a:r>
            <a:endParaRPr sz="1600" b="1" i="0" u="none" strike="noStrike" cap="none">
              <a:solidFill>
                <a:schemeClr val="dk1"/>
              </a:solidFill>
              <a:latin typeface="Josefin Sans"/>
              <a:ea typeface="Josefin Sans"/>
              <a:cs typeface="Josefin Sans"/>
              <a:sym typeface="Josefin Sans"/>
            </a:endParaRPr>
          </a:p>
        </p:txBody>
      </p:sp>
      <p:sp>
        <p:nvSpPr>
          <p:cNvPr id="1157" name="Google Shape;1157;g29d07c3f764_0_444"/>
          <p:cNvSpPr txBox="1"/>
          <p:nvPr/>
        </p:nvSpPr>
        <p:spPr>
          <a:xfrm>
            <a:off x="5465725" y="1778975"/>
            <a:ext cx="2958000" cy="419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a:solidFill>
                  <a:schemeClr val="dk1"/>
                </a:solidFill>
                <a:latin typeface="Josefin Sans"/>
                <a:ea typeface="Josefin Sans"/>
                <a:cs typeface="Josefin Sans"/>
                <a:sym typeface="Josefin Sans"/>
              </a:rPr>
              <a:t>EXAMPLE IN CORES COMPONENT</a:t>
            </a:r>
            <a:endParaRPr sz="1600" b="1" i="0" u="none" strike="noStrike" cap="none">
              <a:solidFill>
                <a:schemeClr val="dk1"/>
              </a:solidFill>
              <a:latin typeface="Josefin Sans"/>
              <a:ea typeface="Josefin Sans"/>
              <a:cs typeface="Josefin Sans"/>
              <a:sym typeface="Josefin Sans"/>
            </a:endParaRPr>
          </a:p>
        </p:txBody>
      </p:sp>
      <p:sp>
        <p:nvSpPr>
          <p:cNvPr id="1158" name="Google Shape;1158;g29d07c3f764_0_444"/>
          <p:cNvSpPr txBox="1"/>
          <p:nvPr/>
        </p:nvSpPr>
        <p:spPr>
          <a:xfrm>
            <a:off x="5892606" y="2529093"/>
            <a:ext cx="1911000" cy="420600"/>
          </a:xfrm>
          <a:prstGeom prst="rect">
            <a:avLst/>
          </a:prstGeom>
          <a:noFill/>
          <a:ln>
            <a:noFill/>
          </a:ln>
        </p:spPr>
        <p:txBody>
          <a:bodyPr spcFirstLastPara="1" wrap="square" lIns="91425" tIns="91425" rIns="91425" bIns="91425" anchor="b" anchorCtr="0">
            <a:noAutofit/>
          </a:bodyPr>
          <a:lstStyle/>
          <a:p>
            <a:pPr marL="0" marR="0" lvl="0" indent="0" algn="r" rtl="0">
              <a:lnSpc>
                <a:spcPct val="100000"/>
              </a:lnSpc>
              <a:spcBef>
                <a:spcPts val="0"/>
              </a:spcBef>
              <a:spcAft>
                <a:spcPts val="0"/>
              </a:spcAft>
              <a:buClr>
                <a:srgbClr val="000000"/>
              </a:buClr>
              <a:buSzPts val="1600"/>
              <a:buFont typeface="Arial"/>
              <a:buNone/>
            </a:pPr>
            <a:r>
              <a:rPr lang="en" sz="1600" b="1">
                <a:solidFill>
                  <a:schemeClr val="dk1"/>
                </a:solidFill>
                <a:latin typeface="Josefin Sans"/>
                <a:ea typeface="Josefin Sans"/>
                <a:cs typeface="Josefin Sans"/>
                <a:sym typeface="Josefin Sans"/>
              </a:rPr>
              <a:t>Buffer Components</a:t>
            </a:r>
            <a:endParaRPr sz="1600" b="1" i="0" u="none" strike="noStrike" cap="none">
              <a:solidFill>
                <a:schemeClr val="dk1"/>
              </a:solidFill>
              <a:latin typeface="Josefin Sans"/>
              <a:ea typeface="Josefin Sans"/>
              <a:cs typeface="Josefin Sans"/>
              <a:sym typeface="Josefin Sans"/>
            </a:endParaRPr>
          </a:p>
        </p:txBody>
      </p:sp>
      <p:sp>
        <p:nvSpPr>
          <p:cNvPr id="1159" name="Google Shape;1159;g29d07c3f764_0_444"/>
          <p:cNvSpPr txBox="1"/>
          <p:nvPr/>
        </p:nvSpPr>
        <p:spPr>
          <a:xfrm>
            <a:off x="1342356" y="2817971"/>
            <a:ext cx="1906800" cy="511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a:solidFill>
                  <a:schemeClr val="dk1"/>
                </a:solidFill>
                <a:latin typeface="Inter"/>
                <a:ea typeface="Inter"/>
                <a:cs typeface="Inter"/>
                <a:sym typeface="Inter"/>
              </a:rPr>
              <a:t>Dedicated to process management, threading, and scheduling</a:t>
            </a:r>
            <a:endParaRPr sz="1200" b="0" i="0" u="none" strike="noStrike" cap="none">
              <a:solidFill>
                <a:schemeClr val="dk1"/>
              </a:solidFill>
              <a:latin typeface="Inter"/>
              <a:ea typeface="Inter"/>
              <a:cs typeface="Inter"/>
              <a:sym typeface="Inter"/>
            </a:endParaRPr>
          </a:p>
        </p:txBody>
      </p:sp>
      <p:sp>
        <p:nvSpPr>
          <p:cNvPr id="1160" name="Google Shape;1160;g29d07c3f764_0_444"/>
          <p:cNvSpPr txBox="1"/>
          <p:nvPr/>
        </p:nvSpPr>
        <p:spPr>
          <a:xfrm>
            <a:off x="5892600" y="2835777"/>
            <a:ext cx="1911000" cy="102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 sz="1200">
                <a:solidFill>
                  <a:schemeClr val="dk1"/>
                </a:solidFill>
                <a:latin typeface="Inter"/>
                <a:ea typeface="Inter"/>
                <a:cs typeface="Inter"/>
                <a:sym typeface="Inter"/>
              </a:rPr>
              <a:t>Video software loads concurrency to the buffer, minimizing loading times</a:t>
            </a:r>
            <a:endParaRPr sz="1200" b="0" i="0" u="none" strike="noStrike" cap="none">
              <a:solidFill>
                <a:schemeClr val="dk1"/>
              </a:solidFill>
              <a:latin typeface="Inter"/>
              <a:ea typeface="Inter"/>
              <a:cs typeface="Inter"/>
              <a:sym typeface="Inter"/>
            </a:endParaRPr>
          </a:p>
        </p:txBody>
      </p:sp>
      <p:grpSp>
        <p:nvGrpSpPr>
          <p:cNvPr id="1161" name="Google Shape;1161;g29d07c3f764_0_444"/>
          <p:cNvGrpSpPr/>
          <p:nvPr/>
        </p:nvGrpSpPr>
        <p:grpSpPr>
          <a:xfrm>
            <a:off x="719994" y="2666363"/>
            <a:ext cx="544200" cy="544200"/>
            <a:chOff x="713069" y="3818050"/>
            <a:chExt cx="544200" cy="544200"/>
          </a:xfrm>
        </p:grpSpPr>
        <p:sp>
          <p:nvSpPr>
            <p:cNvPr id="1162" name="Google Shape;1162;g29d07c3f764_0_444"/>
            <p:cNvSpPr/>
            <p:nvPr/>
          </p:nvSpPr>
          <p:spPr>
            <a:xfrm>
              <a:off x="713069" y="3818050"/>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63" name="Google Shape;1163;g29d07c3f764_0_444"/>
            <p:cNvGrpSpPr/>
            <p:nvPr/>
          </p:nvGrpSpPr>
          <p:grpSpPr>
            <a:xfrm>
              <a:off x="782932" y="3893791"/>
              <a:ext cx="397434" cy="398238"/>
              <a:chOff x="3967539" y="2661416"/>
              <a:chExt cx="397434" cy="398238"/>
            </a:xfrm>
          </p:grpSpPr>
          <p:sp>
            <p:nvSpPr>
              <p:cNvPr id="1164" name="Google Shape;1164;g29d07c3f764_0_444"/>
              <p:cNvSpPr/>
              <p:nvPr/>
            </p:nvSpPr>
            <p:spPr>
              <a:xfrm>
                <a:off x="4060702" y="2661416"/>
                <a:ext cx="209502" cy="163288"/>
              </a:xfrm>
              <a:custGeom>
                <a:avLst/>
                <a:gdLst/>
                <a:ahLst/>
                <a:cxnLst/>
                <a:rect l="l" t="t" r="r" b="b"/>
                <a:pathLst>
                  <a:path w="6265" h="4883" extrusionOk="0">
                    <a:moveTo>
                      <a:pt x="1" y="1"/>
                    </a:moveTo>
                    <a:lnTo>
                      <a:pt x="1" y="2073"/>
                    </a:lnTo>
                    <a:lnTo>
                      <a:pt x="1049" y="2073"/>
                    </a:lnTo>
                    <a:lnTo>
                      <a:pt x="1049" y="4883"/>
                    </a:lnTo>
                    <a:lnTo>
                      <a:pt x="5216" y="4883"/>
                    </a:lnTo>
                    <a:lnTo>
                      <a:pt x="5216" y="2073"/>
                    </a:lnTo>
                    <a:lnTo>
                      <a:pt x="6264" y="2073"/>
                    </a:lnTo>
                    <a:lnTo>
                      <a:pt x="6264" y="1"/>
                    </a:lnTo>
                    <a:lnTo>
                      <a:pt x="3454" y="1"/>
                    </a:lnTo>
                    <a:lnTo>
                      <a:pt x="3454" y="358"/>
                    </a:lnTo>
                    <a:cubicBezTo>
                      <a:pt x="3454" y="525"/>
                      <a:pt x="3311" y="715"/>
                      <a:pt x="3097" y="715"/>
                    </a:cubicBezTo>
                    <a:cubicBezTo>
                      <a:pt x="2930" y="715"/>
                      <a:pt x="2740" y="573"/>
                      <a:pt x="2740" y="358"/>
                    </a:cubicBezTo>
                    <a:lnTo>
                      <a:pt x="274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5" name="Google Shape;1165;g29d07c3f764_0_444"/>
              <p:cNvSpPr/>
              <p:nvPr/>
            </p:nvSpPr>
            <p:spPr>
              <a:xfrm>
                <a:off x="4062308" y="2920208"/>
                <a:ext cx="45412" cy="45478"/>
              </a:xfrm>
              <a:custGeom>
                <a:avLst/>
                <a:gdLst/>
                <a:ahLst/>
                <a:cxnLst/>
                <a:rect l="l" t="t" r="r" b="b"/>
                <a:pathLst>
                  <a:path w="1358" h="1360" extrusionOk="0">
                    <a:moveTo>
                      <a:pt x="711" y="0"/>
                    </a:moveTo>
                    <a:cubicBezTo>
                      <a:pt x="697" y="0"/>
                      <a:pt x="682" y="1"/>
                      <a:pt x="667" y="2"/>
                    </a:cubicBezTo>
                    <a:cubicBezTo>
                      <a:pt x="286" y="2"/>
                      <a:pt x="1" y="287"/>
                      <a:pt x="1" y="692"/>
                    </a:cubicBezTo>
                    <a:cubicBezTo>
                      <a:pt x="1" y="1073"/>
                      <a:pt x="286" y="1359"/>
                      <a:pt x="667" y="1359"/>
                    </a:cubicBezTo>
                    <a:cubicBezTo>
                      <a:pt x="1072" y="1359"/>
                      <a:pt x="1358" y="1073"/>
                      <a:pt x="1358" y="692"/>
                    </a:cubicBezTo>
                    <a:cubicBezTo>
                      <a:pt x="1358" y="302"/>
                      <a:pt x="1093" y="0"/>
                      <a:pt x="71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6" name="Google Shape;1166;g29d07c3f764_0_444"/>
              <p:cNvSpPr/>
              <p:nvPr/>
            </p:nvSpPr>
            <p:spPr>
              <a:xfrm>
                <a:off x="3967539" y="2849383"/>
                <a:ext cx="397434" cy="210271"/>
              </a:xfrm>
              <a:custGeom>
                <a:avLst/>
                <a:gdLst/>
                <a:ahLst/>
                <a:cxnLst/>
                <a:rect l="l" t="t" r="r" b="b"/>
                <a:pathLst>
                  <a:path w="11885" h="6288" extrusionOk="0">
                    <a:moveTo>
                      <a:pt x="6288" y="2810"/>
                    </a:moveTo>
                    <a:lnTo>
                      <a:pt x="6288" y="3477"/>
                    </a:lnTo>
                    <a:lnTo>
                      <a:pt x="5597" y="3477"/>
                    </a:lnTo>
                    <a:lnTo>
                      <a:pt x="5597" y="2810"/>
                    </a:lnTo>
                    <a:close/>
                    <a:moveTo>
                      <a:pt x="7669" y="2810"/>
                    </a:moveTo>
                    <a:lnTo>
                      <a:pt x="7669" y="3477"/>
                    </a:lnTo>
                    <a:lnTo>
                      <a:pt x="7002" y="3477"/>
                    </a:lnTo>
                    <a:lnTo>
                      <a:pt x="7002" y="2810"/>
                    </a:lnTo>
                    <a:close/>
                    <a:moveTo>
                      <a:pt x="9074" y="2810"/>
                    </a:moveTo>
                    <a:lnTo>
                      <a:pt x="9074" y="3477"/>
                    </a:lnTo>
                    <a:lnTo>
                      <a:pt x="8383" y="3477"/>
                    </a:lnTo>
                    <a:lnTo>
                      <a:pt x="8383" y="2810"/>
                    </a:lnTo>
                    <a:close/>
                    <a:moveTo>
                      <a:pt x="10455" y="2810"/>
                    </a:moveTo>
                    <a:lnTo>
                      <a:pt x="10455" y="3477"/>
                    </a:lnTo>
                    <a:lnTo>
                      <a:pt x="9765" y="3477"/>
                    </a:lnTo>
                    <a:lnTo>
                      <a:pt x="9765" y="2810"/>
                    </a:lnTo>
                    <a:close/>
                    <a:moveTo>
                      <a:pt x="3501" y="1405"/>
                    </a:moveTo>
                    <a:cubicBezTo>
                      <a:pt x="4287" y="1405"/>
                      <a:pt x="4906" y="2024"/>
                      <a:pt x="4906" y="2810"/>
                    </a:cubicBezTo>
                    <a:cubicBezTo>
                      <a:pt x="4906" y="3572"/>
                      <a:pt x="4287" y="4191"/>
                      <a:pt x="3501" y="4191"/>
                    </a:cubicBezTo>
                    <a:cubicBezTo>
                      <a:pt x="3239" y="4191"/>
                      <a:pt x="3001" y="4096"/>
                      <a:pt x="2787" y="4001"/>
                    </a:cubicBezTo>
                    <a:lnTo>
                      <a:pt x="2001" y="4787"/>
                    </a:lnTo>
                    <a:lnTo>
                      <a:pt x="1477" y="4287"/>
                    </a:lnTo>
                    <a:lnTo>
                      <a:pt x="2287" y="3477"/>
                    </a:lnTo>
                    <a:cubicBezTo>
                      <a:pt x="2168" y="3310"/>
                      <a:pt x="2120" y="3072"/>
                      <a:pt x="2120" y="2810"/>
                    </a:cubicBezTo>
                    <a:cubicBezTo>
                      <a:pt x="2120" y="2024"/>
                      <a:pt x="2739" y="1405"/>
                      <a:pt x="3501" y="1405"/>
                    </a:cubicBezTo>
                    <a:close/>
                    <a:moveTo>
                      <a:pt x="1" y="0"/>
                    </a:moveTo>
                    <a:lnTo>
                      <a:pt x="1" y="6287"/>
                    </a:lnTo>
                    <a:lnTo>
                      <a:pt x="11884" y="6287"/>
                    </a:lnTo>
                    <a:lnTo>
                      <a:pt x="1188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167" name="Google Shape;1167;g29d07c3f764_0_444"/>
          <p:cNvGrpSpPr/>
          <p:nvPr/>
        </p:nvGrpSpPr>
        <p:grpSpPr>
          <a:xfrm>
            <a:off x="7879806" y="2684313"/>
            <a:ext cx="544200" cy="544200"/>
            <a:chOff x="7886731" y="3818050"/>
            <a:chExt cx="544200" cy="544200"/>
          </a:xfrm>
        </p:grpSpPr>
        <p:sp>
          <p:nvSpPr>
            <p:cNvPr id="1168" name="Google Shape;1168;g29d07c3f764_0_444"/>
            <p:cNvSpPr/>
            <p:nvPr/>
          </p:nvSpPr>
          <p:spPr>
            <a:xfrm>
              <a:off x="7886731" y="3818050"/>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69" name="Google Shape;1169;g29d07c3f764_0_444"/>
            <p:cNvGrpSpPr/>
            <p:nvPr/>
          </p:nvGrpSpPr>
          <p:grpSpPr>
            <a:xfrm>
              <a:off x="7998510" y="3892618"/>
              <a:ext cx="304237" cy="398204"/>
              <a:chOff x="8072767" y="2040268"/>
              <a:chExt cx="304237" cy="398204"/>
            </a:xfrm>
          </p:grpSpPr>
          <p:sp>
            <p:nvSpPr>
              <p:cNvPr id="1170" name="Google Shape;1170;g29d07c3f764_0_444"/>
              <p:cNvSpPr/>
              <p:nvPr/>
            </p:nvSpPr>
            <p:spPr>
              <a:xfrm>
                <a:off x="8173889" y="2274415"/>
                <a:ext cx="99584" cy="46214"/>
              </a:xfrm>
              <a:custGeom>
                <a:avLst/>
                <a:gdLst/>
                <a:ahLst/>
                <a:cxnLst/>
                <a:rect l="l" t="t" r="r" b="b"/>
                <a:pathLst>
                  <a:path w="2978" h="1382" extrusionOk="0">
                    <a:moveTo>
                      <a:pt x="1501" y="0"/>
                    </a:moveTo>
                    <a:cubicBezTo>
                      <a:pt x="882" y="0"/>
                      <a:pt x="310" y="310"/>
                      <a:pt x="1" y="858"/>
                    </a:cubicBezTo>
                    <a:cubicBezTo>
                      <a:pt x="429" y="1191"/>
                      <a:pt x="930" y="1381"/>
                      <a:pt x="1501" y="1381"/>
                    </a:cubicBezTo>
                    <a:cubicBezTo>
                      <a:pt x="2073" y="1381"/>
                      <a:pt x="2597" y="1191"/>
                      <a:pt x="2978" y="858"/>
                    </a:cubicBezTo>
                    <a:cubicBezTo>
                      <a:pt x="2692" y="310"/>
                      <a:pt x="2120" y="0"/>
                      <a:pt x="150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g29d07c3f764_0_444"/>
              <p:cNvSpPr/>
              <p:nvPr/>
            </p:nvSpPr>
            <p:spPr>
              <a:xfrm>
                <a:off x="8200976" y="2181184"/>
                <a:ext cx="46214" cy="46281"/>
              </a:xfrm>
              <a:custGeom>
                <a:avLst/>
                <a:gdLst/>
                <a:ahLst/>
                <a:cxnLst/>
                <a:rect l="l" t="t" r="r" b="b"/>
                <a:pathLst>
                  <a:path w="1382" h="1384" extrusionOk="0">
                    <a:moveTo>
                      <a:pt x="729" y="1"/>
                    </a:moveTo>
                    <a:cubicBezTo>
                      <a:pt x="717" y="1"/>
                      <a:pt x="704" y="1"/>
                      <a:pt x="691" y="2"/>
                    </a:cubicBezTo>
                    <a:cubicBezTo>
                      <a:pt x="310" y="2"/>
                      <a:pt x="0" y="311"/>
                      <a:pt x="0" y="693"/>
                    </a:cubicBezTo>
                    <a:cubicBezTo>
                      <a:pt x="0" y="1074"/>
                      <a:pt x="310" y="1383"/>
                      <a:pt x="691" y="1383"/>
                    </a:cubicBezTo>
                    <a:cubicBezTo>
                      <a:pt x="1072" y="1383"/>
                      <a:pt x="1382" y="1074"/>
                      <a:pt x="1382" y="693"/>
                    </a:cubicBezTo>
                    <a:cubicBezTo>
                      <a:pt x="1382" y="324"/>
                      <a:pt x="1093" y="1"/>
                      <a:pt x="72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g29d07c3f764_0_444"/>
              <p:cNvSpPr/>
              <p:nvPr/>
            </p:nvSpPr>
            <p:spPr>
              <a:xfrm>
                <a:off x="8072767" y="2040268"/>
                <a:ext cx="304237" cy="398204"/>
              </a:xfrm>
              <a:custGeom>
                <a:avLst/>
                <a:gdLst/>
                <a:ahLst/>
                <a:cxnLst/>
                <a:rect l="l" t="t" r="r" b="b"/>
                <a:pathLst>
                  <a:path w="9098" h="11908" extrusionOk="0">
                    <a:moveTo>
                      <a:pt x="4501" y="2120"/>
                    </a:moveTo>
                    <a:cubicBezTo>
                      <a:pt x="6216" y="2120"/>
                      <a:pt x="7621" y="3501"/>
                      <a:pt x="7621" y="5240"/>
                    </a:cubicBezTo>
                    <a:lnTo>
                      <a:pt x="7621" y="5931"/>
                    </a:lnTo>
                    <a:cubicBezTo>
                      <a:pt x="7621" y="7645"/>
                      <a:pt x="6216" y="9050"/>
                      <a:pt x="4501" y="9050"/>
                    </a:cubicBezTo>
                    <a:cubicBezTo>
                      <a:pt x="2763" y="9050"/>
                      <a:pt x="1358" y="7645"/>
                      <a:pt x="1358" y="5931"/>
                    </a:cubicBezTo>
                    <a:lnTo>
                      <a:pt x="1358" y="5240"/>
                    </a:lnTo>
                    <a:cubicBezTo>
                      <a:pt x="1358" y="3501"/>
                      <a:pt x="2763" y="2120"/>
                      <a:pt x="4501" y="2120"/>
                    </a:cubicBezTo>
                    <a:close/>
                    <a:moveTo>
                      <a:pt x="4573" y="1"/>
                    </a:moveTo>
                    <a:lnTo>
                      <a:pt x="4358" y="144"/>
                    </a:lnTo>
                    <a:cubicBezTo>
                      <a:pt x="4335" y="144"/>
                      <a:pt x="2548" y="1477"/>
                      <a:pt x="405" y="1477"/>
                    </a:cubicBezTo>
                    <a:lnTo>
                      <a:pt x="0" y="1477"/>
                    </a:lnTo>
                    <a:lnTo>
                      <a:pt x="0" y="6335"/>
                    </a:lnTo>
                    <a:cubicBezTo>
                      <a:pt x="0" y="9026"/>
                      <a:pt x="1834" y="11313"/>
                      <a:pt x="4454" y="11884"/>
                    </a:cubicBezTo>
                    <a:lnTo>
                      <a:pt x="4549" y="11908"/>
                    </a:lnTo>
                    <a:lnTo>
                      <a:pt x="4644" y="11884"/>
                    </a:lnTo>
                    <a:cubicBezTo>
                      <a:pt x="7264" y="11313"/>
                      <a:pt x="9097" y="9026"/>
                      <a:pt x="9097" y="6335"/>
                    </a:cubicBezTo>
                    <a:lnTo>
                      <a:pt x="9097" y="1477"/>
                    </a:lnTo>
                    <a:lnTo>
                      <a:pt x="8740" y="1477"/>
                    </a:lnTo>
                    <a:cubicBezTo>
                      <a:pt x="6573" y="1477"/>
                      <a:pt x="4787" y="167"/>
                      <a:pt x="4787" y="144"/>
                    </a:cubicBezTo>
                    <a:lnTo>
                      <a:pt x="457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g29d07c3f764_0_444"/>
              <p:cNvSpPr/>
              <p:nvPr/>
            </p:nvSpPr>
            <p:spPr>
              <a:xfrm>
                <a:off x="8142054" y="2133466"/>
                <a:ext cx="163288" cy="151316"/>
              </a:xfrm>
              <a:custGeom>
                <a:avLst/>
                <a:gdLst/>
                <a:ahLst/>
                <a:cxnLst/>
                <a:rect l="l" t="t" r="r" b="b"/>
                <a:pathLst>
                  <a:path w="4883" h="4525" extrusionOk="0">
                    <a:moveTo>
                      <a:pt x="2453" y="0"/>
                    </a:moveTo>
                    <a:cubicBezTo>
                      <a:pt x="1119" y="0"/>
                      <a:pt x="0" y="1119"/>
                      <a:pt x="0" y="2453"/>
                    </a:cubicBezTo>
                    <a:lnTo>
                      <a:pt x="0" y="3144"/>
                    </a:lnTo>
                    <a:cubicBezTo>
                      <a:pt x="0" y="3644"/>
                      <a:pt x="191" y="4144"/>
                      <a:pt x="453" y="4525"/>
                    </a:cubicBezTo>
                    <a:cubicBezTo>
                      <a:pt x="905" y="3906"/>
                      <a:pt x="1620" y="3501"/>
                      <a:pt x="2453" y="3501"/>
                    </a:cubicBezTo>
                    <a:cubicBezTo>
                      <a:pt x="1667" y="3501"/>
                      <a:pt x="1048" y="2858"/>
                      <a:pt x="1048" y="2096"/>
                    </a:cubicBezTo>
                    <a:cubicBezTo>
                      <a:pt x="1048" y="1310"/>
                      <a:pt x="1667" y="691"/>
                      <a:pt x="2453" y="691"/>
                    </a:cubicBezTo>
                    <a:cubicBezTo>
                      <a:pt x="3215" y="691"/>
                      <a:pt x="3858" y="1310"/>
                      <a:pt x="3858" y="2096"/>
                    </a:cubicBezTo>
                    <a:cubicBezTo>
                      <a:pt x="3811" y="2858"/>
                      <a:pt x="3191" y="3501"/>
                      <a:pt x="2453" y="3501"/>
                    </a:cubicBezTo>
                    <a:cubicBezTo>
                      <a:pt x="3263" y="3501"/>
                      <a:pt x="4001" y="3882"/>
                      <a:pt x="4454" y="4525"/>
                    </a:cubicBezTo>
                    <a:cubicBezTo>
                      <a:pt x="4715" y="4144"/>
                      <a:pt x="4882" y="3667"/>
                      <a:pt x="4882" y="3144"/>
                    </a:cubicBezTo>
                    <a:lnTo>
                      <a:pt x="4882" y="2453"/>
                    </a:lnTo>
                    <a:cubicBezTo>
                      <a:pt x="4882" y="1119"/>
                      <a:pt x="3787" y="0"/>
                      <a:pt x="245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Team Members &amp; Contributions</a:t>
            </a:r>
            <a:endParaRPr/>
          </a:p>
        </p:txBody>
      </p:sp>
      <p:sp>
        <p:nvSpPr>
          <p:cNvPr id="813" name="Google Shape;813;p2"/>
          <p:cNvSpPr txBox="1"/>
          <p:nvPr/>
        </p:nvSpPr>
        <p:spPr>
          <a:xfrm>
            <a:off x="1333331" y="1359286"/>
            <a:ext cx="1911000" cy="419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dk1"/>
                </a:solidFill>
                <a:latin typeface="Josefin Sans"/>
                <a:ea typeface="Josefin Sans"/>
                <a:cs typeface="Josefin Sans"/>
                <a:sym typeface="Josefin Sans"/>
              </a:rPr>
              <a:t>Kabeer Adil</a:t>
            </a:r>
            <a:endParaRPr sz="1600" b="1" i="0" u="none" strike="noStrike" cap="none">
              <a:solidFill>
                <a:schemeClr val="dk1"/>
              </a:solidFill>
              <a:latin typeface="Josefin Sans"/>
              <a:ea typeface="Josefin Sans"/>
              <a:cs typeface="Josefin Sans"/>
              <a:sym typeface="Josefin Sans"/>
            </a:endParaRPr>
          </a:p>
        </p:txBody>
      </p:sp>
      <p:sp>
        <p:nvSpPr>
          <p:cNvPr id="814" name="Google Shape;814;p2"/>
          <p:cNvSpPr txBox="1"/>
          <p:nvPr/>
        </p:nvSpPr>
        <p:spPr>
          <a:xfrm>
            <a:off x="1333331" y="2510608"/>
            <a:ext cx="1911000" cy="420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dk1"/>
                </a:solidFill>
                <a:latin typeface="Josefin Sans"/>
                <a:ea typeface="Josefin Sans"/>
                <a:cs typeface="Josefin Sans"/>
                <a:sym typeface="Josefin Sans"/>
              </a:rPr>
              <a:t>Kate Edgar</a:t>
            </a:r>
            <a:endParaRPr sz="1600" b="1" i="0" u="none" strike="noStrike" cap="none">
              <a:solidFill>
                <a:schemeClr val="dk1"/>
              </a:solidFill>
              <a:latin typeface="Josefin Sans"/>
              <a:ea typeface="Josefin Sans"/>
              <a:cs typeface="Josefin Sans"/>
              <a:sym typeface="Josefin Sans"/>
            </a:endParaRPr>
          </a:p>
        </p:txBody>
      </p:sp>
      <p:sp>
        <p:nvSpPr>
          <p:cNvPr id="815" name="Google Shape;815;p2"/>
          <p:cNvSpPr txBox="1"/>
          <p:nvPr/>
        </p:nvSpPr>
        <p:spPr>
          <a:xfrm>
            <a:off x="1333331" y="3662830"/>
            <a:ext cx="1911000" cy="420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dk1"/>
                </a:solidFill>
                <a:latin typeface="Josefin Sans"/>
                <a:ea typeface="Josefin Sans"/>
                <a:cs typeface="Josefin Sans"/>
                <a:sym typeface="Josefin Sans"/>
              </a:rPr>
              <a:t>Xiyun Cao</a:t>
            </a:r>
            <a:endParaRPr sz="1600" b="1" i="0" u="none" strike="noStrike" cap="none">
              <a:solidFill>
                <a:schemeClr val="dk1"/>
              </a:solidFill>
              <a:latin typeface="Josefin Sans"/>
              <a:ea typeface="Josefin Sans"/>
              <a:cs typeface="Josefin Sans"/>
              <a:sym typeface="Josefin Sans"/>
            </a:endParaRPr>
          </a:p>
        </p:txBody>
      </p:sp>
      <p:sp>
        <p:nvSpPr>
          <p:cNvPr id="816" name="Google Shape;816;p2"/>
          <p:cNvSpPr txBox="1"/>
          <p:nvPr/>
        </p:nvSpPr>
        <p:spPr>
          <a:xfrm>
            <a:off x="5899531" y="1359286"/>
            <a:ext cx="1911000" cy="419700"/>
          </a:xfrm>
          <a:prstGeom prst="rect">
            <a:avLst/>
          </a:prstGeom>
          <a:noFill/>
          <a:ln>
            <a:noFill/>
          </a:ln>
        </p:spPr>
        <p:txBody>
          <a:bodyPr spcFirstLastPara="1" wrap="square" lIns="91425" tIns="91425" rIns="91425" bIns="91425" anchor="b" anchorCtr="0">
            <a:noAutofit/>
          </a:bodyPr>
          <a:lstStyle/>
          <a:p>
            <a:pPr marL="0" marR="0" lvl="0" indent="0" algn="r" rtl="0">
              <a:lnSpc>
                <a:spcPct val="100000"/>
              </a:lnSpc>
              <a:spcBef>
                <a:spcPts val="0"/>
              </a:spcBef>
              <a:spcAft>
                <a:spcPts val="0"/>
              </a:spcAft>
              <a:buClr>
                <a:srgbClr val="000000"/>
              </a:buClr>
              <a:buSzPts val="1600"/>
              <a:buFont typeface="Arial"/>
              <a:buNone/>
            </a:pPr>
            <a:r>
              <a:rPr lang="en" sz="1600" b="1" i="0" u="none" strike="noStrike" cap="none">
                <a:solidFill>
                  <a:schemeClr val="dk1"/>
                </a:solidFill>
                <a:latin typeface="Josefin Sans"/>
                <a:ea typeface="Josefin Sans"/>
                <a:cs typeface="Josefin Sans"/>
                <a:sym typeface="Josefin Sans"/>
              </a:rPr>
              <a:t>Nicholas Tillo</a:t>
            </a:r>
            <a:endParaRPr sz="1600" b="1" i="0" u="none" strike="noStrike" cap="none">
              <a:solidFill>
                <a:schemeClr val="dk1"/>
              </a:solidFill>
              <a:latin typeface="Josefin Sans"/>
              <a:ea typeface="Josefin Sans"/>
              <a:cs typeface="Josefin Sans"/>
              <a:sym typeface="Josefin Sans"/>
            </a:endParaRPr>
          </a:p>
        </p:txBody>
      </p:sp>
      <p:sp>
        <p:nvSpPr>
          <p:cNvPr id="817" name="Google Shape;817;p2"/>
          <p:cNvSpPr txBox="1"/>
          <p:nvPr/>
        </p:nvSpPr>
        <p:spPr>
          <a:xfrm>
            <a:off x="5899531" y="2510608"/>
            <a:ext cx="1911000" cy="420600"/>
          </a:xfrm>
          <a:prstGeom prst="rect">
            <a:avLst/>
          </a:prstGeom>
          <a:noFill/>
          <a:ln>
            <a:noFill/>
          </a:ln>
        </p:spPr>
        <p:txBody>
          <a:bodyPr spcFirstLastPara="1" wrap="square" lIns="91425" tIns="91425" rIns="91425" bIns="91425" anchor="b" anchorCtr="0">
            <a:noAutofit/>
          </a:bodyPr>
          <a:lstStyle/>
          <a:p>
            <a:pPr marL="0" marR="0" lvl="0" indent="0" algn="r" rtl="0">
              <a:lnSpc>
                <a:spcPct val="100000"/>
              </a:lnSpc>
              <a:spcBef>
                <a:spcPts val="0"/>
              </a:spcBef>
              <a:spcAft>
                <a:spcPts val="0"/>
              </a:spcAft>
              <a:buClr>
                <a:srgbClr val="000000"/>
              </a:buClr>
              <a:buSzPts val="1600"/>
              <a:buFont typeface="Arial"/>
              <a:buNone/>
            </a:pPr>
            <a:r>
              <a:rPr lang="en" sz="1600" b="1" i="0" u="none" strike="noStrike" cap="none">
                <a:solidFill>
                  <a:schemeClr val="dk1"/>
                </a:solidFill>
                <a:latin typeface="Josefin Sans"/>
                <a:ea typeface="Josefin Sans"/>
                <a:cs typeface="Josefin Sans"/>
                <a:sym typeface="Josefin Sans"/>
              </a:rPr>
              <a:t>Raksha Rehal</a:t>
            </a:r>
            <a:endParaRPr sz="1600" b="1" i="0" u="none" strike="noStrike" cap="none">
              <a:solidFill>
                <a:schemeClr val="dk1"/>
              </a:solidFill>
              <a:latin typeface="Josefin Sans"/>
              <a:ea typeface="Josefin Sans"/>
              <a:cs typeface="Josefin Sans"/>
              <a:sym typeface="Josefin Sans"/>
            </a:endParaRPr>
          </a:p>
        </p:txBody>
      </p:sp>
      <p:sp>
        <p:nvSpPr>
          <p:cNvPr id="818" name="Google Shape;818;p2"/>
          <p:cNvSpPr txBox="1"/>
          <p:nvPr/>
        </p:nvSpPr>
        <p:spPr>
          <a:xfrm>
            <a:off x="5899531" y="3662830"/>
            <a:ext cx="1911000" cy="420600"/>
          </a:xfrm>
          <a:prstGeom prst="rect">
            <a:avLst/>
          </a:prstGeom>
          <a:noFill/>
          <a:ln>
            <a:noFill/>
          </a:ln>
        </p:spPr>
        <p:txBody>
          <a:bodyPr spcFirstLastPara="1" wrap="square" lIns="91425" tIns="91425" rIns="91425" bIns="91425" anchor="b" anchorCtr="0">
            <a:noAutofit/>
          </a:bodyPr>
          <a:lstStyle/>
          <a:p>
            <a:pPr marL="0" marR="0" lvl="0" indent="0" algn="r" rtl="0">
              <a:lnSpc>
                <a:spcPct val="100000"/>
              </a:lnSpc>
              <a:spcBef>
                <a:spcPts val="0"/>
              </a:spcBef>
              <a:spcAft>
                <a:spcPts val="0"/>
              </a:spcAft>
              <a:buClr>
                <a:srgbClr val="000000"/>
              </a:buClr>
              <a:buSzPts val="1600"/>
              <a:buFont typeface="Arial"/>
              <a:buNone/>
            </a:pPr>
            <a:r>
              <a:rPr lang="en" sz="1600" b="1" i="0" u="none" strike="noStrike" cap="none">
                <a:solidFill>
                  <a:schemeClr val="dk1"/>
                </a:solidFill>
                <a:latin typeface="Josefin Sans"/>
                <a:ea typeface="Josefin Sans"/>
                <a:cs typeface="Josefin Sans"/>
                <a:sym typeface="Josefin Sans"/>
              </a:rPr>
              <a:t>Yu Xuan Liu</a:t>
            </a:r>
            <a:endParaRPr sz="1600" b="1" i="0" u="none" strike="noStrike" cap="none">
              <a:solidFill>
                <a:schemeClr val="dk1"/>
              </a:solidFill>
              <a:latin typeface="Josefin Sans"/>
              <a:ea typeface="Josefin Sans"/>
              <a:cs typeface="Josefin Sans"/>
              <a:sym typeface="Josefin Sans"/>
            </a:endParaRPr>
          </a:p>
        </p:txBody>
      </p:sp>
      <p:sp>
        <p:nvSpPr>
          <p:cNvPr id="819" name="Google Shape;819;p2"/>
          <p:cNvSpPr txBox="1"/>
          <p:nvPr/>
        </p:nvSpPr>
        <p:spPr>
          <a:xfrm>
            <a:off x="1333331" y="1672398"/>
            <a:ext cx="1911000" cy="51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1" i="1" u="none" strike="noStrike" cap="none">
                <a:solidFill>
                  <a:schemeClr val="dk1"/>
                </a:solidFill>
                <a:latin typeface="Inter"/>
                <a:ea typeface="Inter"/>
                <a:cs typeface="Inter"/>
                <a:sym typeface="Inter"/>
              </a:rPr>
              <a:t>Group leader</a:t>
            </a:r>
            <a:endParaRPr sz="1200" b="1" i="1"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Inter"/>
                <a:ea typeface="Inter"/>
                <a:cs typeface="Inter"/>
                <a:sym typeface="Inter"/>
              </a:rPr>
              <a:t>Abstract, Introduction</a:t>
            </a:r>
            <a:endParaRPr sz="1200" b="0" i="0" u="none" strike="noStrike" cap="none">
              <a:solidFill>
                <a:schemeClr val="dk1"/>
              </a:solidFill>
              <a:latin typeface="Inter"/>
              <a:ea typeface="Inter"/>
              <a:cs typeface="Inter"/>
              <a:sym typeface="Inter"/>
            </a:endParaRPr>
          </a:p>
        </p:txBody>
      </p:sp>
      <p:sp>
        <p:nvSpPr>
          <p:cNvPr id="820" name="Google Shape;820;p2"/>
          <p:cNvSpPr txBox="1"/>
          <p:nvPr/>
        </p:nvSpPr>
        <p:spPr>
          <a:xfrm>
            <a:off x="1333331" y="2821028"/>
            <a:ext cx="1911000" cy="51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a:solidFill>
                  <a:schemeClr val="dk1"/>
                </a:solidFill>
                <a:latin typeface="Inter"/>
                <a:ea typeface="Inter"/>
                <a:cs typeface="Inter"/>
                <a:sym typeface="Inter"/>
              </a:rPr>
              <a:t>Reflexion Analysis,</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Inter"/>
                <a:ea typeface="Inter"/>
                <a:cs typeface="Inter"/>
                <a:sym typeface="Inter"/>
              </a:rPr>
              <a:t>Use Cases</a:t>
            </a:r>
            <a:endParaRPr sz="1200" b="0" i="0" u="none" strike="noStrike" cap="none">
              <a:solidFill>
                <a:schemeClr val="dk1"/>
              </a:solidFill>
              <a:latin typeface="Inter"/>
              <a:ea typeface="Inter"/>
              <a:cs typeface="Inter"/>
              <a:sym typeface="Inter"/>
            </a:endParaRPr>
          </a:p>
        </p:txBody>
      </p:sp>
      <p:sp>
        <p:nvSpPr>
          <p:cNvPr id="821" name="Google Shape;821;p2"/>
          <p:cNvSpPr txBox="1"/>
          <p:nvPr/>
        </p:nvSpPr>
        <p:spPr>
          <a:xfrm>
            <a:off x="1335431" y="3969658"/>
            <a:ext cx="1906800" cy="511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Inter"/>
                <a:ea typeface="Inter"/>
                <a:cs typeface="Inter"/>
                <a:sym typeface="Inter"/>
              </a:rPr>
              <a:t>Data Dictionary,</a:t>
            </a:r>
            <a:endParaRPr sz="1200" b="0" i="0" u="none" strike="noStrike" cap="none">
              <a:solidFill>
                <a:schemeClr val="dk1"/>
              </a:solidFill>
              <a:latin typeface="Inter"/>
              <a:ea typeface="Inter"/>
              <a:cs typeface="Inter"/>
              <a:sym typeface="Inter"/>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Inter"/>
                <a:ea typeface="Inter"/>
                <a:cs typeface="Inter"/>
                <a:sym typeface="Inter"/>
              </a:rPr>
              <a:t>Naming Conventions</a:t>
            </a:r>
            <a:endParaRPr sz="1200" b="0" i="0" u="none" strike="noStrike" cap="none">
              <a:solidFill>
                <a:schemeClr val="dk1"/>
              </a:solidFill>
              <a:latin typeface="Inter"/>
              <a:ea typeface="Inter"/>
              <a:cs typeface="Inter"/>
              <a:sym typeface="Inter"/>
            </a:endParaRPr>
          </a:p>
        </p:txBody>
      </p:sp>
      <p:sp>
        <p:nvSpPr>
          <p:cNvPr id="822" name="Google Shape;822;p2"/>
          <p:cNvSpPr txBox="1"/>
          <p:nvPr/>
        </p:nvSpPr>
        <p:spPr>
          <a:xfrm>
            <a:off x="5899525" y="1672401"/>
            <a:ext cx="1911000" cy="8382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 sz="1200" b="1" i="1" u="none" strike="noStrike" cap="none">
                <a:solidFill>
                  <a:schemeClr val="dk1"/>
                </a:solidFill>
                <a:latin typeface="Inter"/>
                <a:ea typeface="Inter"/>
                <a:cs typeface="Inter"/>
                <a:sym typeface="Inter"/>
              </a:rPr>
              <a:t>Presenter</a:t>
            </a:r>
            <a:endParaRPr sz="1200" b="1" i="1" u="none" strike="noStrike" cap="none">
              <a:solidFill>
                <a:schemeClr val="dk1"/>
              </a:solidFill>
              <a:latin typeface="Inter"/>
              <a:ea typeface="Inter"/>
              <a:cs typeface="Inter"/>
              <a:sym typeface="Inter"/>
            </a:endParaRPr>
          </a:p>
          <a:p>
            <a:pPr marL="0" marR="0" lvl="0" indent="0" algn="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Inter"/>
                <a:ea typeface="Inter"/>
                <a:cs typeface="Inter"/>
                <a:sym typeface="Inter"/>
              </a:rPr>
              <a:t>Slides, </a:t>
            </a:r>
            <a:r>
              <a:rPr lang="en" sz="1200">
                <a:solidFill>
                  <a:schemeClr val="dk1"/>
                </a:solidFill>
                <a:latin typeface="Inter"/>
                <a:ea typeface="Inter"/>
                <a:cs typeface="Inter"/>
                <a:sym typeface="Inter"/>
              </a:rPr>
              <a:t>Interactions, 2nd-Level Subsystem Architecture</a:t>
            </a:r>
            <a:endParaRPr sz="1200" b="0" i="0" u="none" strike="noStrike" cap="none">
              <a:solidFill>
                <a:schemeClr val="dk1"/>
              </a:solidFill>
              <a:latin typeface="Inter"/>
              <a:ea typeface="Inter"/>
              <a:cs typeface="Inter"/>
              <a:sym typeface="Inter"/>
            </a:endParaRPr>
          </a:p>
        </p:txBody>
      </p:sp>
      <p:sp>
        <p:nvSpPr>
          <p:cNvPr id="823" name="Google Shape;823;p2"/>
          <p:cNvSpPr txBox="1"/>
          <p:nvPr/>
        </p:nvSpPr>
        <p:spPr>
          <a:xfrm>
            <a:off x="5899525" y="2820950"/>
            <a:ext cx="1911000" cy="8382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 sz="1200" b="1" i="1" u="none" strike="noStrike" cap="none">
                <a:solidFill>
                  <a:schemeClr val="dk1"/>
                </a:solidFill>
                <a:latin typeface="Inter"/>
                <a:ea typeface="Inter"/>
                <a:cs typeface="Inter"/>
                <a:sym typeface="Inter"/>
              </a:rPr>
              <a:t>Presenter</a:t>
            </a:r>
            <a:endParaRPr sz="1200" b="1" i="1" u="none" strike="noStrike" cap="none">
              <a:solidFill>
                <a:schemeClr val="dk1"/>
              </a:solidFill>
              <a:latin typeface="Inter"/>
              <a:ea typeface="Inter"/>
              <a:cs typeface="Inter"/>
              <a:sym typeface="Inter"/>
            </a:endParaRPr>
          </a:p>
          <a:p>
            <a:pPr marL="0" marR="0" lvl="0" indent="0" algn="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Inter"/>
                <a:ea typeface="Inter"/>
                <a:cs typeface="Inter"/>
                <a:sym typeface="Inter"/>
              </a:rPr>
              <a:t>Voiceover, Conceptual Architecture Ov</a:t>
            </a:r>
            <a:r>
              <a:rPr lang="en" sz="1200">
                <a:solidFill>
                  <a:schemeClr val="dk1"/>
                </a:solidFill>
                <a:latin typeface="Inter"/>
                <a:ea typeface="Inter"/>
                <a:cs typeface="Inter"/>
                <a:sym typeface="Inter"/>
              </a:rPr>
              <a:t>erview, Component Breakdown</a:t>
            </a:r>
            <a:endParaRPr sz="1200" b="0" i="0" u="none" strike="noStrike" cap="none">
              <a:solidFill>
                <a:schemeClr val="dk1"/>
              </a:solidFill>
              <a:latin typeface="Inter"/>
              <a:ea typeface="Inter"/>
              <a:cs typeface="Inter"/>
              <a:sym typeface="Inter"/>
            </a:endParaRPr>
          </a:p>
        </p:txBody>
      </p:sp>
      <p:sp>
        <p:nvSpPr>
          <p:cNvPr id="824" name="Google Shape;824;p2"/>
          <p:cNvSpPr txBox="1"/>
          <p:nvPr/>
        </p:nvSpPr>
        <p:spPr>
          <a:xfrm>
            <a:off x="5899531" y="3969508"/>
            <a:ext cx="1911000" cy="512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Inter"/>
                <a:ea typeface="Inter"/>
                <a:cs typeface="Inter"/>
                <a:sym typeface="Inter"/>
              </a:rPr>
              <a:t>Conclusions,</a:t>
            </a:r>
            <a:endParaRPr sz="1200" b="0" i="0" u="none" strike="noStrike" cap="none">
              <a:solidFill>
                <a:schemeClr val="dk1"/>
              </a:solidFill>
              <a:latin typeface="Inter"/>
              <a:ea typeface="Inter"/>
              <a:cs typeface="Inter"/>
              <a:sym typeface="Inter"/>
            </a:endParaRPr>
          </a:p>
          <a:p>
            <a:pPr marL="0" marR="0" lvl="0" indent="0" algn="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Inter"/>
                <a:ea typeface="Inter"/>
                <a:cs typeface="Inter"/>
                <a:sym typeface="Inter"/>
              </a:rPr>
              <a:t>Lessons Learned</a:t>
            </a:r>
            <a:endParaRPr sz="1200" b="0" i="0" u="none" strike="noStrike" cap="none">
              <a:solidFill>
                <a:schemeClr val="dk1"/>
              </a:solidFill>
              <a:latin typeface="Inter"/>
              <a:ea typeface="Inter"/>
              <a:cs typeface="Inter"/>
              <a:sym typeface="Inter"/>
            </a:endParaRPr>
          </a:p>
        </p:txBody>
      </p:sp>
      <p:sp>
        <p:nvSpPr>
          <p:cNvPr id="825" name="Google Shape;825;p2"/>
          <p:cNvSpPr/>
          <p:nvPr/>
        </p:nvSpPr>
        <p:spPr>
          <a:xfrm>
            <a:off x="3796131" y="1345600"/>
            <a:ext cx="1551600" cy="3149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2"/>
          <p:cNvSpPr/>
          <p:nvPr/>
        </p:nvSpPr>
        <p:spPr>
          <a:xfrm>
            <a:off x="4364031" y="4271175"/>
            <a:ext cx="415800" cy="1587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27" name="Google Shape;827;p2"/>
          <p:cNvGrpSpPr/>
          <p:nvPr/>
        </p:nvGrpSpPr>
        <p:grpSpPr>
          <a:xfrm>
            <a:off x="713069" y="1509750"/>
            <a:ext cx="544200" cy="544200"/>
            <a:chOff x="1459688" y="3205650"/>
            <a:chExt cx="544200" cy="544200"/>
          </a:xfrm>
        </p:grpSpPr>
        <p:sp>
          <p:nvSpPr>
            <p:cNvPr id="828" name="Google Shape;828;p2"/>
            <p:cNvSpPr/>
            <p:nvPr/>
          </p:nvSpPr>
          <p:spPr>
            <a:xfrm>
              <a:off x="1459688" y="3205650"/>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29" name="Google Shape;829;p2"/>
            <p:cNvGrpSpPr/>
            <p:nvPr/>
          </p:nvGrpSpPr>
          <p:grpSpPr>
            <a:xfrm>
              <a:off x="1533876" y="3300120"/>
              <a:ext cx="396632" cy="363158"/>
              <a:chOff x="1533876" y="3300120"/>
              <a:chExt cx="396632" cy="363158"/>
            </a:xfrm>
          </p:grpSpPr>
          <p:sp>
            <p:nvSpPr>
              <p:cNvPr id="830" name="Google Shape;830;p2"/>
              <p:cNvSpPr/>
              <p:nvPr/>
            </p:nvSpPr>
            <p:spPr>
              <a:xfrm>
                <a:off x="1719434" y="3406025"/>
                <a:ext cx="23910" cy="23910"/>
              </a:xfrm>
              <a:custGeom>
                <a:avLst/>
                <a:gdLst/>
                <a:ahLst/>
                <a:cxnLst/>
                <a:rect l="l" t="t" r="r" b="b"/>
                <a:pathLst>
                  <a:path w="715" h="715" extrusionOk="0">
                    <a:moveTo>
                      <a:pt x="358" y="0"/>
                    </a:moveTo>
                    <a:cubicBezTo>
                      <a:pt x="167" y="0"/>
                      <a:pt x="0" y="167"/>
                      <a:pt x="0" y="358"/>
                    </a:cubicBezTo>
                    <a:cubicBezTo>
                      <a:pt x="0" y="572"/>
                      <a:pt x="167" y="715"/>
                      <a:pt x="358" y="715"/>
                    </a:cubicBezTo>
                    <a:cubicBezTo>
                      <a:pt x="572" y="715"/>
                      <a:pt x="715" y="524"/>
                      <a:pt x="715" y="358"/>
                    </a:cubicBezTo>
                    <a:cubicBezTo>
                      <a:pt x="715" y="143"/>
                      <a:pt x="572" y="0"/>
                      <a:pt x="35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2"/>
              <p:cNvSpPr/>
              <p:nvPr/>
            </p:nvSpPr>
            <p:spPr>
              <a:xfrm>
                <a:off x="1671648" y="3359042"/>
                <a:ext cx="117909" cy="117876"/>
              </a:xfrm>
              <a:custGeom>
                <a:avLst/>
                <a:gdLst/>
                <a:ahLst/>
                <a:cxnLst/>
                <a:rect l="l" t="t" r="r" b="b"/>
                <a:pathLst>
                  <a:path w="3526" h="3525" extrusionOk="0">
                    <a:moveTo>
                      <a:pt x="1787" y="715"/>
                    </a:moveTo>
                    <a:cubicBezTo>
                      <a:pt x="2358" y="715"/>
                      <a:pt x="2834" y="1191"/>
                      <a:pt x="2834" y="1763"/>
                    </a:cubicBezTo>
                    <a:cubicBezTo>
                      <a:pt x="2834" y="2334"/>
                      <a:pt x="2358" y="2810"/>
                      <a:pt x="1787" y="2810"/>
                    </a:cubicBezTo>
                    <a:cubicBezTo>
                      <a:pt x="1239" y="2810"/>
                      <a:pt x="763" y="2334"/>
                      <a:pt x="763" y="1763"/>
                    </a:cubicBezTo>
                    <a:cubicBezTo>
                      <a:pt x="763" y="1191"/>
                      <a:pt x="1239" y="715"/>
                      <a:pt x="1787" y="715"/>
                    </a:cubicBezTo>
                    <a:close/>
                    <a:moveTo>
                      <a:pt x="1763" y="0"/>
                    </a:moveTo>
                    <a:cubicBezTo>
                      <a:pt x="786" y="0"/>
                      <a:pt x="0" y="786"/>
                      <a:pt x="0" y="1763"/>
                    </a:cubicBezTo>
                    <a:cubicBezTo>
                      <a:pt x="0" y="2739"/>
                      <a:pt x="786" y="3525"/>
                      <a:pt x="1763" y="3525"/>
                    </a:cubicBezTo>
                    <a:cubicBezTo>
                      <a:pt x="2739" y="3525"/>
                      <a:pt x="3525" y="2715"/>
                      <a:pt x="3525" y="1763"/>
                    </a:cubicBezTo>
                    <a:cubicBezTo>
                      <a:pt x="3525" y="810"/>
                      <a:pt x="2739" y="0"/>
                      <a:pt x="176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2"/>
              <p:cNvSpPr/>
              <p:nvPr/>
            </p:nvSpPr>
            <p:spPr>
              <a:xfrm>
                <a:off x="1533876" y="3300120"/>
                <a:ext cx="396632" cy="363158"/>
              </a:xfrm>
              <a:custGeom>
                <a:avLst/>
                <a:gdLst/>
                <a:ahLst/>
                <a:cxnLst/>
                <a:rect l="l" t="t" r="r" b="b"/>
                <a:pathLst>
                  <a:path w="11861" h="10860" extrusionOk="0">
                    <a:moveTo>
                      <a:pt x="5907" y="1072"/>
                    </a:moveTo>
                    <a:cubicBezTo>
                      <a:pt x="7264" y="1072"/>
                      <a:pt x="8359" y="2191"/>
                      <a:pt x="8359" y="3525"/>
                    </a:cubicBezTo>
                    <a:cubicBezTo>
                      <a:pt x="8359" y="4858"/>
                      <a:pt x="7264" y="5954"/>
                      <a:pt x="5907" y="5954"/>
                    </a:cubicBezTo>
                    <a:cubicBezTo>
                      <a:pt x="4573" y="5954"/>
                      <a:pt x="3478" y="4858"/>
                      <a:pt x="3478" y="3525"/>
                    </a:cubicBezTo>
                    <a:cubicBezTo>
                      <a:pt x="3478" y="2191"/>
                      <a:pt x="4573" y="1072"/>
                      <a:pt x="5907" y="1072"/>
                    </a:cubicBezTo>
                    <a:close/>
                    <a:moveTo>
                      <a:pt x="9050" y="8764"/>
                    </a:moveTo>
                    <a:lnTo>
                      <a:pt x="9050" y="9454"/>
                    </a:lnTo>
                    <a:lnTo>
                      <a:pt x="8359" y="9454"/>
                    </a:lnTo>
                    <a:lnTo>
                      <a:pt x="8359" y="8764"/>
                    </a:lnTo>
                    <a:close/>
                    <a:moveTo>
                      <a:pt x="5954" y="0"/>
                    </a:moveTo>
                    <a:cubicBezTo>
                      <a:pt x="2739" y="0"/>
                      <a:pt x="239" y="3334"/>
                      <a:pt x="143" y="3501"/>
                    </a:cubicBezTo>
                    <a:lnTo>
                      <a:pt x="1" y="3691"/>
                    </a:lnTo>
                    <a:lnTo>
                      <a:pt x="143" y="3906"/>
                    </a:lnTo>
                    <a:cubicBezTo>
                      <a:pt x="239" y="4049"/>
                      <a:pt x="2525" y="7121"/>
                      <a:pt x="5597" y="7335"/>
                    </a:cubicBezTo>
                    <a:lnTo>
                      <a:pt x="5597" y="8430"/>
                    </a:lnTo>
                    <a:cubicBezTo>
                      <a:pt x="5597" y="9002"/>
                      <a:pt x="6073" y="9478"/>
                      <a:pt x="6621" y="9478"/>
                    </a:cubicBezTo>
                    <a:lnTo>
                      <a:pt x="7097" y="9478"/>
                    </a:lnTo>
                    <a:lnTo>
                      <a:pt x="7788" y="10859"/>
                    </a:lnTo>
                    <a:lnTo>
                      <a:pt x="11860" y="10859"/>
                    </a:lnTo>
                    <a:lnTo>
                      <a:pt x="11860" y="7359"/>
                    </a:lnTo>
                    <a:lnTo>
                      <a:pt x="7788" y="7359"/>
                    </a:lnTo>
                    <a:lnTo>
                      <a:pt x="7097" y="8764"/>
                    </a:lnTo>
                    <a:lnTo>
                      <a:pt x="6621" y="8764"/>
                    </a:lnTo>
                    <a:cubicBezTo>
                      <a:pt x="6454" y="8764"/>
                      <a:pt x="6264" y="8621"/>
                      <a:pt x="6264" y="8407"/>
                    </a:cubicBezTo>
                    <a:lnTo>
                      <a:pt x="6264" y="7311"/>
                    </a:lnTo>
                    <a:cubicBezTo>
                      <a:pt x="9312" y="7073"/>
                      <a:pt x="11598" y="4001"/>
                      <a:pt x="11717" y="3882"/>
                    </a:cubicBezTo>
                    <a:lnTo>
                      <a:pt x="11860" y="3668"/>
                    </a:lnTo>
                    <a:lnTo>
                      <a:pt x="11717" y="3453"/>
                    </a:lnTo>
                    <a:cubicBezTo>
                      <a:pt x="11598" y="3310"/>
                      <a:pt x="9169" y="0"/>
                      <a:pt x="595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833" name="Google Shape;833;p2"/>
          <p:cNvGrpSpPr/>
          <p:nvPr/>
        </p:nvGrpSpPr>
        <p:grpSpPr>
          <a:xfrm>
            <a:off x="713069" y="2663900"/>
            <a:ext cx="544200" cy="544200"/>
            <a:chOff x="713069" y="2663900"/>
            <a:chExt cx="544200" cy="544200"/>
          </a:xfrm>
        </p:grpSpPr>
        <p:sp>
          <p:nvSpPr>
            <p:cNvPr id="834" name="Google Shape;834;p2"/>
            <p:cNvSpPr/>
            <p:nvPr/>
          </p:nvSpPr>
          <p:spPr>
            <a:xfrm>
              <a:off x="713069" y="2663900"/>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35" name="Google Shape;835;p2"/>
            <p:cNvGrpSpPr/>
            <p:nvPr/>
          </p:nvGrpSpPr>
          <p:grpSpPr>
            <a:xfrm>
              <a:off x="795759" y="2741617"/>
              <a:ext cx="356002" cy="398237"/>
              <a:chOff x="7231015" y="3283367"/>
              <a:chExt cx="356002" cy="398237"/>
            </a:xfrm>
          </p:grpSpPr>
          <p:sp>
            <p:nvSpPr>
              <p:cNvPr id="836" name="Google Shape;836;p2"/>
              <p:cNvSpPr/>
              <p:nvPr/>
            </p:nvSpPr>
            <p:spPr>
              <a:xfrm>
                <a:off x="7423730" y="3588373"/>
                <a:ext cx="69321" cy="34276"/>
              </a:xfrm>
              <a:custGeom>
                <a:avLst/>
                <a:gdLst/>
                <a:ahLst/>
                <a:cxnLst/>
                <a:rect l="l" t="t" r="r" b="b"/>
                <a:pathLst>
                  <a:path w="2073" h="1025" extrusionOk="0">
                    <a:moveTo>
                      <a:pt x="1" y="1"/>
                    </a:moveTo>
                    <a:lnTo>
                      <a:pt x="1" y="1025"/>
                    </a:lnTo>
                    <a:lnTo>
                      <a:pt x="2072" y="1025"/>
                    </a:lnTo>
                    <a:lnTo>
                      <a:pt x="207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2"/>
              <p:cNvSpPr/>
              <p:nvPr/>
            </p:nvSpPr>
            <p:spPr>
              <a:xfrm>
                <a:off x="7423730" y="3645723"/>
                <a:ext cx="69321" cy="35079"/>
              </a:xfrm>
              <a:custGeom>
                <a:avLst/>
                <a:gdLst/>
                <a:ahLst/>
                <a:cxnLst/>
                <a:rect l="l" t="t" r="r" b="b"/>
                <a:pathLst>
                  <a:path w="2073" h="1049" extrusionOk="0">
                    <a:moveTo>
                      <a:pt x="1" y="1"/>
                    </a:moveTo>
                    <a:lnTo>
                      <a:pt x="1" y="1048"/>
                    </a:lnTo>
                    <a:lnTo>
                      <a:pt x="2072" y="1048"/>
                    </a:lnTo>
                    <a:lnTo>
                      <a:pt x="207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2"/>
              <p:cNvSpPr/>
              <p:nvPr/>
            </p:nvSpPr>
            <p:spPr>
              <a:xfrm>
                <a:off x="7376747" y="3529452"/>
                <a:ext cx="70124" cy="34276"/>
              </a:xfrm>
              <a:custGeom>
                <a:avLst/>
                <a:gdLst/>
                <a:ahLst/>
                <a:cxnLst/>
                <a:rect l="l" t="t" r="r" b="b"/>
                <a:pathLst>
                  <a:path w="2097" h="1025" extrusionOk="0">
                    <a:moveTo>
                      <a:pt x="0" y="1"/>
                    </a:moveTo>
                    <a:lnTo>
                      <a:pt x="0" y="1025"/>
                    </a:lnTo>
                    <a:lnTo>
                      <a:pt x="2096" y="1025"/>
                    </a:lnTo>
                    <a:lnTo>
                      <a:pt x="209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2"/>
              <p:cNvSpPr/>
              <p:nvPr/>
            </p:nvSpPr>
            <p:spPr>
              <a:xfrm>
                <a:off x="7330566" y="3645723"/>
                <a:ext cx="70090" cy="35079"/>
              </a:xfrm>
              <a:custGeom>
                <a:avLst/>
                <a:gdLst/>
                <a:ahLst/>
                <a:cxnLst/>
                <a:rect l="l" t="t" r="r" b="b"/>
                <a:pathLst>
                  <a:path w="2096" h="1049" extrusionOk="0">
                    <a:moveTo>
                      <a:pt x="0" y="1"/>
                    </a:moveTo>
                    <a:lnTo>
                      <a:pt x="0" y="1048"/>
                    </a:lnTo>
                    <a:lnTo>
                      <a:pt x="2096" y="1048"/>
                    </a:lnTo>
                    <a:lnTo>
                      <a:pt x="209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2"/>
              <p:cNvSpPr/>
              <p:nvPr/>
            </p:nvSpPr>
            <p:spPr>
              <a:xfrm>
                <a:off x="7231015" y="3283367"/>
                <a:ext cx="356002" cy="398237"/>
              </a:xfrm>
              <a:custGeom>
                <a:avLst/>
                <a:gdLst/>
                <a:ahLst/>
                <a:cxnLst/>
                <a:rect l="l" t="t" r="r" b="b"/>
                <a:pathLst>
                  <a:path w="10646" h="11909" extrusionOk="0">
                    <a:moveTo>
                      <a:pt x="3882" y="1"/>
                    </a:moveTo>
                    <a:lnTo>
                      <a:pt x="3668" y="120"/>
                    </a:lnTo>
                    <a:cubicBezTo>
                      <a:pt x="3573" y="168"/>
                      <a:pt x="2811" y="715"/>
                      <a:pt x="2811" y="1454"/>
                    </a:cubicBezTo>
                    <a:cubicBezTo>
                      <a:pt x="2811" y="2025"/>
                      <a:pt x="3168" y="2740"/>
                      <a:pt x="3858" y="3192"/>
                    </a:cubicBezTo>
                    <a:cubicBezTo>
                      <a:pt x="3263" y="3478"/>
                      <a:pt x="2739" y="3954"/>
                      <a:pt x="2453" y="4550"/>
                    </a:cubicBezTo>
                    <a:lnTo>
                      <a:pt x="239" y="8836"/>
                    </a:lnTo>
                    <a:cubicBezTo>
                      <a:pt x="96" y="9146"/>
                      <a:pt x="0" y="9479"/>
                      <a:pt x="0" y="9789"/>
                    </a:cubicBezTo>
                    <a:cubicBezTo>
                      <a:pt x="191" y="10956"/>
                      <a:pt x="1120" y="11884"/>
                      <a:pt x="2287" y="11884"/>
                    </a:cubicBezTo>
                    <a:lnTo>
                      <a:pt x="2287" y="8407"/>
                    </a:lnTo>
                    <a:lnTo>
                      <a:pt x="3668" y="8407"/>
                    </a:lnTo>
                    <a:lnTo>
                      <a:pt x="3668" y="6669"/>
                    </a:lnTo>
                    <a:lnTo>
                      <a:pt x="7169" y="6669"/>
                    </a:lnTo>
                    <a:lnTo>
                      <a:pt x="7169" y="8431"/>
                    </a:lnTo>
                    <a:lnTo>
                      <a:pt x="8550" y="8431"/>
                    </a:lnTo>
                    <a:lnTo>
                      <a:pt x="8550" y="11908"/>
                    </a:lnTo>
                    <a:cubicBezTo>
                      <a:pt x="9717" y="11908"/>
                      <a:pt x="10645" y="10979"/>
                      <a:pt x="10645" y="9836"/>
                    </a:cubicBezTo>
                    <a:cubicBezTo>
                      <a:pt x="10645" y="9503"/>
                      <a:pt x="10550" y="9170"/>
                      <a:pt x="10407" y="8884"/>
                    </a:cubicBezTo>
                    <a:lnTo>
                      <a:pt x="8193" y="4597"/>
                    </a:lnTo>
                    <a:cubicBezTo>
                      <a:pt x="8002" y="4169"/>
                      <a:pt x="7692" y="3811"/>
                      <a:pt x="7335" y="3549"/>
                    </a:cubicBezTo>
                    <a:cubicBezTo>
                      <a:pt x="8026" y="3526"/>
                      <a:pt x="8645" y="3240"/>
                      <a:pt x="9121" y="2763"/>
                    </a:cubicBezTo>
                    <a:lnTo>
                      <a:pt x="8621" y="2263"/>
                    </a:lnTo>
                    <a:cubicBezTo>
                      <a:pt x="8259" y="2625"/>
                      <a:pt x="7747" y="2837"/>
                      <a:pt x="7268" y="2837"/>
                    </a:cubicBezTo>
                    <a:cubicBezTo>
                      <a:pt x="7243" y="2837"/>
                      <a:pt x="7218" y="2836"/>
                      <a:pt x="7192" y="2835"/>
                    </a:cubicBezTo>
                    <a:cubicBezTo>
                      <a:pt x="7597" y="2382"/>
                      <a:pt x="7812" y="1835"/>
                      <a:pt x="7812" y="1454"/>
                    </a:cubicBezTo>
                    <a:cubicBezTo>
                      <a:pt x="7812" y="715"/>
                      <a:pt x="7050" y="168"/>
                      <a:pt x="6954" y="120"/>
                    </a:cubicBezTo>
                    <a:lnTo>
                      <a:pt x="6740" y="1"/>
                    </a:lnTo>
                    <a:lnTo>
                      <a:pt x="6526" y="120"/>
                    </a:lnTo>
                    <a:cubicBezTo>
                      <a:pt x="6478" y="144"/>
                      <a:pt x="6240" y="334"/>
                      <a:pt x="6025" y="596"/>
                    </a:cubicBezTo>
                    <a:cubicBezTo>
                      <a:pt x="5811" y="334"/>
                      <a:pt x="5573" y="144"/>
                      <a:pt x="5525" y="120"/>
                    </a:cubicBezTo>
                    <a:lnTo>
                      <a:pt x="5311" y="1"/>
                    </a:lnTo>
                    <a:lnTo>
                      <a:pt x="5097" y="120"/>
                    </a:lnTo>
                    <a:cubicBezTo>
                      <a:pt x="5049" y="144"/>
                      <a:pt x="4811" y="334"/>
                      <a:pt x="4597" y="596"/>
                    </a:cubicBezTo>
                    <a:cubicBezTo>
                      <a:pt x="4382" y="334"/>
                      <a:pt x="4144" y="144"/>
                      <a:pt x="4097" y="120"/>
                    </a:cubicBezTo>
                    <a:lnTo>
                      <a:pt x="388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2"/>
              <p:cNvSpPr/>
              <p:nvPr/>
            </p:nvSpPr>
            <p:spPr>
              <a:xfrm>
                <a:off x="7330566" y="3588373"/>
                <a:ext cx="70090" cy="34276"/>
              </a:xfrm>
              <a:custGeom>
                <a:avLst/>
                <a:gdLst/>
                <a:ahLst/>
                <a:cxnLst/>
                <a:rect l="l" t="t" r="r" b="b"/>
                <a:pathLst>
                  <a:path w="2096" h="1025" extrusionOk="0">
                    <a:moveTo>
                      <a:pt x="0" y="1"/>
                    </a:moveTo>
                    <a:lnTo>
                      <a:pt x="0" y="1025"/>
                    </a:lnTo>
                    <a:lnTo>
                      <a:pt x="2096" y="1025"/>
                    </a:lnTo>
                    <a:lnTo>
                      <a:pt x="209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842" name="Google Shape;842;p2"/>
          <p:cNvGrpSpPr/>
          <p:nvPr/>
        </p:nvGrpSpPr>
        <p:grpSpPr>
          <a:xfrm>
            <a:off x="713069" y="3818050"/>
            <a:ext cx="544200" cy="544200"/>
            <a:chOff x="713069" y="3818050"/>
            <a:chExt cx="544200" cy="544200"/>
          </a:xfrm>
        </p:grpSpPr>
        <p:sp>
          <p:nvSpPr>
            <p:cNvPr id="843" name="Google Shape;843;p2"/>
            <p:cNvSpPr/>
            <p:nvPr/>
          </p:nvSpPr>
          <p:spPr>
            <a:xfrm>
              <a:off x="713069" y="3818050"/>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44" name="Google Shape;844;p2"/>
            <p:cNvGrpSpPr/>
            <p:nvPr/>
          </p:nvGrpSpPr>
          <p:grpSpPr>
            <a:xfrm>
              <a:off x="782932" y="3893791"/>
              <a:ext cx="397434" cy="398238"/>
              <a:chOff x="3967539" y="2661416"/>
              <a:chExt cx="397434" cy="398238"/>
            </a:xfrm>
          </p:grpSpPr>
          <p:sp>
            <p:nvSpPr>
              <p:cNvPr id="845" name="Google Shape;845;p2"/>
              <p:cNvSpPr/>
              <p:nvPr/>
            </p:nvSpPr>
            <p:spPr>
              <a:xfrm>
                <a:off x="4060702" y="2661416"/>
                <a:ext cx="209502" cy="163288"/>
              </a:xfrm>
              <a:custGeom>
                <a:avLst/>
                <a:gdLst/>
                <a:ahLst/>
                <a:cxnLst/>
                <a:rect l="l" t="t" r="r" b="b"/>
                <a:pathLst>
                  <a:path w="6265" h="4883" extrusionOk="0">
                    <a:moveTo>
                      <a:pt x="1" y="1"/>
                    </a:moveTo>
                    <a:lnTo>
                      <a:pt x="1" y="2073"/>
                    </a:lnTo>
                    <a:lnTo>
                      <a:pt x="1049" y="2073"/>
                    </a:lnTo>
                    <a:lnTo>
                      <a:pt x="1049" y="4883"/>
                    </a:lnTo>
                    <a:lnTo>
                      <a:pt x="5216" y="4883"/>
                    </a:lnTo>
                    <a:lnTo>
                      <a:pt x="5216" y="2073"/>
                    </a:lnTo>
                    <a:lnTo>
                      <a:pt x="6264" y="2073"/>
                    </a:lnTo>
                    <a:lnTo>
                      <a:pt x="6264" y="1"/>
                    </a:lnTo>
                    <a:lnTo>
                      <a:pt x="3454" y="1"/>
                    </a:lnTo>
                    <a:lnTo>
                      <a:pt x="3454" y="358"/>
                    </a:lnTo>
                    <a:cubicBezTo>
                      <a:pt x="3454" y="525"/>
                      <a:pt x="3311" y="715"/>
                      <a:pt x="3097" y="715"/>
                    </a:cubicBezTo>
                    <a:cubicBezTo>
                      <a:pt x="2930" y="715"/>
                      <a:pt x="2740" y="573"/>
                      <a:pt x="2740" y="358"/>
                    </a:cubicBezTo>
                    <a:lnTo>
                      <a:pt x="274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2"/>
              <p:cNvSpPr/>
              <p:nvPr/>
            </p:nvSpPr>
            <p:spPr>
              <a:xfrm>
                <a:off x="4062308" y="2920208"/>
                <a:ext cx="45412" cy="45478"/>
              </a:xfrm>
              <a:custGeom>
                <a:avLst/>
                <a:gdLst/>
                <a:ahLst/>
                <a:cxnLst/>
                <a:rect l="l" t="t" r="r" b="b"/>
                <a:pathLst>
                  <a:path w="1358" h="1360" extrusionOk="0">
                    <a:moveTo>
                      <a:pt x="711" y="0"/>
                    </a:moveTo>
                    <a:cubicBezTo>
                      <a:pt x="697" y="0"/>
                      <a:pt x="682" y="1"/>
                      <a:pt x="667" y="2"/>
                    </a:cubicBezTo>
                    <a:cubicBezTo>
                      <a:pt x="286" y="2"/>
                      <a:pt x="1" y="287"/>
                      <a:pt x="1" y="692"/>
                    </a:cubicBezTo>
                    <a:cubicBezTo>
                      <a:pt x="1" y="1073"/>
                      <a:pt x="286" y="1359"/>
                      <a:pt x="667" y="1359"/>
                    </a:cubicBezTo>
                    <a:cubicBezTo>
                      <a:pt x="1072" y="1359"/>
                      <a:pt x="1358" y="1073"/>
                      <a:pt x="1358" y="692"/>
                    </a:cubicBezTo>
                    <a:cubicBezTo>
                      <a:pt x="1358" y="302"/>
                      <a:pt x="1093" y="0"/>
                      <a:pt x="71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2"/>
              <p:cNvSpPr/>
              <p:nvPr/>
            </p:nvSpPr>
            <p:spPr>
              <a:xfrm>
                <a:off x="3967539" y="2849383"/>
                <a:ext cx="397434" cy="210271"/>
              </a:xfrm>
              <a:custGeom>
                <a:avLst/>
                <a:gdLst/>
                <a:ahLst/>
                <a:cxnLst/>
                <a:rect l="l" t="t" r="r" b="b"/>
                <a:pathLst>
                  <a:path w="11885" h="6288" extrusionOk="0">
                    <a:moveTo>
                      <a:pt x="6288" y="2810"/>
                    </a:moveTo>
                    <a:lnTo>
                      <a:pt x="6288" y="3477"/>
                    </a:lnTo>
                    <a:lnTo>
                      <a:pt x="5597" y="3477"/>
                    </a:lnTo>
                    <a:lnTo>
                      <a:pt x="5597" y="2810"/>
                    </a:lnTo>
                    <a:close/>
                    <a:moveTo>
                      <a:pt x="7669" y="2810"/>
                    </a:moveTo>
                    <a:lnTo>
                      <a:pt x="7669" y="3477"/>
                    </a:lnTo>
                    <a:lnTo>
                      <a:pt x="7002" y="3477"/>
                    </a:lnTo>
                    <a:lnTo>
                      <a:pt x="7002" y="2810"/>
                    </a:lnTo>
                    <a:close/>
                    <a:moveTo>
                      <a:pt x="9074" y="2810"/>
                    </a:moveTo>
                    <a:lnTo>
                      <a:pt x="9074" y="3477"/>
                    </a:lnTo>
                    <a:lnTo>
                      <a:pt x="8383" y="3477"/>
                    </a:lnTo>
                    <a:lnTo>
                      <a:pt x="8383" y="2810"/>
                    </a:lnTo>
                    <a:close/>
                    <a:moveTo>
                      <a:pt x="10455" y="2810"/>
                    </a:moveTo>
                    <a:lnTo>
                      <a:pt x="10455" y="3477"/>
                    </a:lnTo>
                    <a:lnTo>
                      <a:pt x="9765" y="3477"/>
                    </a:lnTo>
                    <a:lnTo>
                      <a:pt x="9765" y="2810"/>
                    </a:lnTo>
                    <a:close/>
                    <a:moveTo>
                      <a:pt x="3501" y="1405"/>
                    </a:moveTo>
                    <a:cubicBezTo>
                      <a:pt x="4287" y="1405"/>
                      <a:pt x="4906" y="2024"/>
                      <a:pt x="4906" y="2810"/>
                    </a:cubicBezTo>
                    <a:cubicBezTo>
                      <a:pt x="4906" y="3572"/>
                      <a:pt x="4287" y="4191"/>
                      <a:pt x="3501" y="4191"/>
                    </a:cubicBezTo>
                    <a:cubicBezTo>
                      <a:pt x="3239" y="4191"/>
                      <a:pt x="3001" y="4096"/>
                      <a:pt x="2787" y="4001"/>
                    </a:cubicBezTo>
                    <a:lnTo>
                      <a:pt x="2001" y="4787"/>
                    </a:lnTo>
                    <a:lnTo>
                      <a:pt x="1477" y="4287"/>
                    </a:lnTo>
                    <a:lnTo>
                      <a:pt x="2287" y="3477"/>
                    </a:lnTo>
                    <a:cubicBezTo>
                      <a:pt x="2168" y="3310"/>
                      <a:pt x="2120" y="3072"/>
                      <a:pt x="2120" y="2810"/>
                    </a:cubicBezTo>
                    <a:cubicBezTo>
                      <a:pt x="2120" y="2024"/>
                      <a:pt x="2739" y="1405"/>
                      <a:pt x="3501" y="1405"/>
                    </a:cubicBezTo>
                    <a:close/>
                    <a:moveTo>
                      <a:pt x="1" y="0"/>
                    </a:moveTo>
                    <a:lnTo>
                      <a:pt x="1" y="6287"/>
                    </a:lnTo>
                    <a:lnTo>
                      <a:pt x="11884" y="6287"/>
                    </a:lnTo>
                    <a:lnTo>
                      <a:pt x="1188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848" name="Google Shape;848;p2"/>
          <p:cNvGrpSpPr/>
          <p:nvPr/>
        </p:nvGrpSpPr>
        <p:grpSpPr>
          <a:xfrm>
            <a:off x="7886731" y="2663900"/>
            <a:ext cx="544200" cy="544200"/>
            <a:chOff x="7886731" y="2663900"/>
            <a:chExt cx="544200" cy="544200"/>
          </a:xfrm>
        </p:grpSpPr>
        <p:sp>
          <p:nvSpPr>
            <p:cNvPr id="849" name="Google Shape;849;p2"/>
            <p:cNvSpPr/>
            <p:nvPr/>
          </p:nvSpPr>
          <p:spPr>
            <a:xfrm>
              <a:off x="7886731" y="2663900"/>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50" name="Google Shape;850;p2"/>
            <p:cNvGrpSpPr/>
            <p:nvPr/>
          </p:nvGrpSpPr>
          <p:grpSpPr>
            <a:xfrm>
              <a:off x="7988144" y="2739641"/>
              <a:ext cx="321760" cy="398237"/>
              <a:chOff x="8062400" y="2661416"/>
              <a:chExt cx="321760" cy="398237"/>
            </a:xfrm>
          </p:grpSpPr>
          <p:sp>
            <p:nvSpPr>
              <p:cNvPr id="851" name="Google Shape;851;p2"/>
              <p:cNvSpPr/>
              <p:nvPr/>
            </p:nvSpPr>
            <p:spPr>
              <a:xfrm>
                <a:off x="8173889" y="2872456"/>
                <a:ext cx="99584" cy="47017"/>
              </a:xfrm>
              <a:custGeom>
                <a:avLst/>
                <a:gdLst/>
                <a:ahLst/>
                <a:cxnLst/>
                <a:rect l="l" t="t" r="r" b="b"/>
                <a:pathLst>
                  <a:path w="2978" h="1406" extrusionOk="0">
                    <a:moveTo>
                      <a:pt x="1501" y="1"/>
                    </a:moveTo>
                    <a:cubicBezTo>
                      <a:pt x="882" y="1"/>
                      <a:pt x="310" y="334"/>
                      <a:pt x="1" y="858"/>
                    </a:cubicBezTo>
                    <a:cubicBezTo>
                      <a:pt x="429" y="1191"/>
                      <a:pt x="930" y="1406"/>
                      <a:pt x="1501" y="1406"/>
                    </a:cubicBezTo>
                    <a:cubicBezTo>
                      <a:pt x="2073" y="1406"/>
                      <a:pt x="2597" y="1191"/>
                      <a:pt x="2978" y="858"/>
                    </a:cubicBezTo>
                    <a:cubicBezTo>
                      <a:pt x="2692" y="310"/>
                      <a:pt x="2120" y="1"/>
                      <a:pt x="150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2"/>
              <p:cNvSpPr/>
              <p:nvPr/>
            </p:nvSpPr>
            <p:spPr>
              <a:xfrm>
                <a:off x="8142054" y="2732309"/>
                <a:ext cx="163288" cy="150547"/>
              </a:xfrm>
              <a:custGeom>
                <a:avLst/>
                <a:gdLst/>
                <a:ahLst/>
                <a:cxnLst/>
                <a:rect l="l" t="t" r="r" b="b"/>
                <a:pathLst>
                  <a:path w="4883" h="4502" extrusionOk="0">
                    <a:moveTo>
                      <a:pt x="2453" y="0"/>
                    </a:moveTo>
                    <a:cubicBezTo>
                      <a:pt x="1119" y="0"/>
                      <a:pt x="0" y="1096"/>
                      <a:pt x="0" y="2430"/>
                    </a:cubicBezTo>
                    <a:lnTo>
                      <a:pt x="0" y="3120"/>
                    </a:lnTo>
                    <a:cubicBezTo>
                      <a:pt x="0" y="3620"/>
                      <a:pt x="191" y="4120"/>
                      <a:pt x="453" y="4501"/>
                    </a:cubicBezTo>
                    <a:cubicBezTo>
                      <a:pt x="905" y="3858"/>
                      <a:pt x="1643" y="3477"/>
                      <a:pt x="2453" y="3477"/>
                    </a:cubicBezTo>
                    <a:cubicBezTo>
                      <a:pt x="1667" y="3477"/>
                      <a:pt x="1048" y="2834"/>
                      <a:pt x="1048" y="2072"/>
                    </a:cubicBezTo>
                    <a:cubicBezTo>
                      <a:pt x="1048" y="1286"/>
                      <a:pt x="1667" y="667"/>
                      <a:pt x="2453" y="667"/>
                    </a:cubicBezTo>
                    <a:cubicBezTo>
                      <a:pt x="3215" y="667"/>
                      <a:pt x="3858" y="1310"/>
                      <a:pt x="3858" y="2072"/>
                    </a:cubicBezTo>
                    <a:cubicBezTo>
                      <a:pt x="3858" y="2858"/>
                      <a:pt x="3215" y="3477"/>
                      <a:pt x="2453" y="3477"/>
                    </a:cubicBezTo>
                    <a:cubicBezTo>
                      <a:pt x="3263" y="3477"/>
                      <a:pt x="4001" y="3858"/>
                      <a:pt x="4454" y="4501"/>
                    </a:cubicBezTo>
                    <a:cubicBezTo>
                      <a:pt x="4715" y="4120"/>
                      <a:pt x="4882" y="3644"/>
                      <a:pt x="4882" y="3120"/>
                    </a:cubicBezTo>
                    <a:lnTo>
                      <a:pt x="4882" y="2430"/>
                    </a:lnTo>
                    <a:cubicBezTo>
                      <a:pt x="4882" y="1096"/>
                      <a:pt x="3787" y="0"/>
                      <a:pt x="245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2"/>
              <p:cNvSpPr/>
              <p:nvPr/>
            </p:nvSpPr>
            <p:spPr>
              <a:xfrm>
                <a:off x="8200976" y="2779928"/>
                <a:ext cx="46214" cy="45579"/>
              </a:xfrm>
              <a:custGeom>
                <a:avLst/>
                <a:gdLst/>
                <a:ahLst/>
                <a:cxnLst/>
                <a:rect l="l" t="t" r="r" b="b"/>
                <a:pathLst>
                  <a:path w="1382" h="1363" extrusionOk="0">
                    <a:moveTo>
                      <a:pt x="764" y="1"/>
                    </a:moveTo>
                    <a:cubicBezTo>
                      <a:pt x="740" y="1"/>
                      <a:pt x="716" y="2"/>
                      <a:pt x="691" y="5"/>
                    </a:cubicBezTo>
                    <a:cubicBezTo>
                      <a:pt x="310" y="5"/>
                      <a:pt x="0" y="291"/>
                      <a:pt x="0" y="672"/>
                    </a:cubicBezTo>
                    <a:cubicBezTo>
                      <a:pt x="0" y="1077"/>
                      <a:pt x="310" y="1363"/>
                      <a:pt x="691" y="1363"/>
                    </a:cubicBezTo>
                    <a:cubicBezTo>
                      <a:pt x="1072" y="1363"/>
                      <a:pt x="1382" y="1077"/>
                      <a:pt x="1382" y="672"/>
                    </a:cubicBezTo>
                    <a:cubicBezTo>
                      <a:pt x="1382" y="316"/>
                      <a:pt x="1111" y="1"/>
                      <a:pt x="76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2"/>
              <p:cNvSpPr/>
              <p:nvPr/>
            </p:nvSpPr>
            <p:spPr>
              <a:xfrm>
                <a:off x="8072767" y="2661416"/>
                <a:ext cx="302632" cy="326542"/>
              </a:xfrm>
              <a:custGeom>
                <a:avLst/>
                <a:gdLst/>
                <a:ahLst/>
                <a:cxnLst/>
                <a:rect l="l" t="t" r="r" b="b"/>
                <a:pathLst>
                  <a:path w="9050" h="9765" extrusionOk="0">
                    <a:moveTo>
                      <a:pt x="4525" y="1430"/>
                    </a:moveTo>
                    <a:cubicBezTo>
                      <a:pt x="6240" y="1430"/>
                      <a:pt x="7645" y="2835"/>
                      <a:pt x="7645" y="4550"/>
                    </a:cubicBezTo>
                    <a:lnTo>
                      <a:pt x="7645" y="5264"/>
                    </a:lnTo>
                    <a:cubicBezTo>
                      <a:pt x="7645" y="7002"/>
                      <a:pt x="6240" y="8384"/>
                      <a:pt x="4525" y="8384"/>
                    </a:cubicBezTo>
                    <a:cubicBezTo>
                      <a:pt x="2787" y="8384"/>
                      <a:pt x="1405" y="7002"/>
                      <a:pt x="1405" y="5264"/>
                    </a:cubicBezTo>
                    <a:lnTo>
                      <a:pt x="1405" y="4550"/>
                    </a:lnTo>
                    <a:cubicBezTo>
                      <a:pt x="1405" y="2835"/>
                      <a:pt x="2787" y="1430"/>
                      <a:pt x="4525" y="1430"/>
                    </a:cubicBezTo>
                    <a:close/>
                    <a:moveTo>
                      <a:pt x="4525" y="1"/>
                    </a:moveTo>
                    <a:cubicBezTo>
                      <a:pt x="2025" y="1"/>
                      <a:pt x="0" y="2025"/>
                      <a:pt x="0" y="4526"/>
                    </a:cubicBezTo>
                    <a:lnTo>
                      <a:pt x="0" y="5240"/>
                    </a:lnTo>
                    <a:cubicBezTo>
                      <a:pt x="0" y="7764"/>
                      <a:pt x="2072" y="9765"/>
                      <a:pt x="4525" y="9765"/>
                    </a:cubicBezTo>
                    <a:cubicBezTo>
                      <a:pt x="6978" y="9765"/>
                      <a:pt x="9050" y="7764"/>
                      <a:pt x="9050" y="5240"/>
                    </a:cubicBezTo>
                    <a:lnTo>
                      <a:pt x="9050" y="4526"/>
                    </a:lnTo>
                    <a:cubicBezTo>
                      <a:pt x="9050" y="2049"/>
                      <a:pt x="7026" y="1"/>
                      <a:pt x="452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2"/>
              <p:cNvSpPr/>
              <p:nvPr/>
            </p:nvSpPr>
            <p:spPr>
              <a:xfrm>
                <a:off x="8062400" y="2952913"/>
                <a:ext cx="130650" cy="106740"/>
              </a:xfrm>
              <a:custGeom>
                <a:avLst/>
                <a:gdLst/>
                <a:ahLst/>
                <a:cxnLst/>
                <a:rect l="l" t="t" r="r" b="b"/>
                <a:pathLst>
                  <a:path w="3907" h="3192" extrusionOk="0">
                    <a:moveTo>
                      <a:pt x="882" y="0"/>
                    </a:moveTo>
                    <a:lnTo>
                      <a:pt x="1" y="1453"/>
                    </a:lnTo>
                    <a:lnTo>
                      <a:pt x="1977" y="1548"/>
                    </a:lnTo>
                    <a:lnTo>
                      <a:pt x="3049" y="3191"/>
                    </a:lnTo>
                    <a:lnTo>
                      <a:pt x="3906" y="1691"/>
                    </a:lnTo>
                    <a:cubicBezTo>
                      <a:pt x="2739" y="1500"/>
                      <a:pt x="1668" y="905"/>
                      <a:pt x="88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2"/>
              <p:cNvSpPr/>
              <p:nvPr/>
            </p:nvSpPr>
            <p:spPr>
              <a:xfrm>
                <a:off x="8253543" y="2952110"/>
                <a:ext cx="130617" cy="106740"/>
              </a:xfrm>
              <a:custGeom>
                <a:avLst/>
                <a:gdLst/>
                <a:ahLst/>
                <a:cxnLst/>
                <a:rect l="l" t="t" r="r" b="b"/>
                <a:pathLst>
                  <a:path w="3906" h="3192" extrusionOk="0">
                    <a:moveTo>
                      <a:pt x="3048" y="0"/>
                    </a:moveTo>
                    <a:cubicBezTo>
                      <a:pt x="2215" y="953"/>
                      <a:pt x="1143" y="1524"/>
                      <a:pt x="0" y="1691"/>
                    </a:cubicBezTo>
                    <a:lnTo>
                      <a:pt x="905" y="3191"/>
                    </a:lnTo>
                    <a:lnTo>
                      <a:pt x="1977" y="1548"/>
                    </a:lnTo>
                    <a:lnTo>
                      <a:pt x="3906" y="1429"/>
                    </a:lnTo>
                    <a:lnTo>
                      <a:pt x="304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857" name="Google Shape;857;p2"/>
          <p:cNvGrpSpPr/>
          <p:nvPr/>
        </p:nvGrpSpPr>
        <p:grpSpPr>
          <a:xfrm>
            <a:off x="7886731" y="3818050"/>
            <a:ext cx="544200" cy="544200"/>
            <a:chOff x="7886731" y="3818050"/>
            <a:chExt cx="544200" cy="544200"/>
          </a:xfrm>
        </p:grpSpPr>
        <p:sp>
          <p:nvSpPr>
            <p:cNvPr id="858" name="Google Shape;858;p2"/>
            <p:cNvSpPr/>
            <p:nvPr/>
          </p:nvSpPr>
          <p:spPr>
            <a:xfrm>
              <a:off x="7886731" y="3818050"/>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59" name="Google Shape;859;p2"/>
            <p:cNvGrpSpPr/>
            <p:nvPr/>
          </p:nvGrpSpPr>
          <p:grpSpPr>
            <a:xfrm>
              <a:off x="7998510" y="3892618"/>
              <a:ext cx="304237" cy="398204"/>
              <a:chOff x="8072767" y="2040268"/>
              <a:chExt cx="304237" cy="398204"/>
            </a:xfrm>
          </p:grpSpPr>
          <p:sp>
            <p:nvSpPr>
              <p:cNvPr id="860" name="Google Shape;860;p2"/>
              <p:cNvSpPr/>
              <p:nvPr/>
            </p:nvSpPr>
            <p:spPr>
              <a:xfrm>
                <a:off x="8173889" y="2274415"/>
                <a:ext cx="99584" cy="46214"/>
              </a:xfrm>
              <a:custGeom>
                <a:avLst/>
                <a:gdLst/>
                <a:ahLst/>
                <a:cxnLst/>
                <a:rect l="l" t="t" r="r" b="b"/>
                <a:pathLst>
                  <a:path w="2978" h="1382" extrusionOk="0">
                    <a:moveTo>
                      <a:pt x="1501" y="0"/>
                    </a:moveTo>
                    <a:cubicBezTo>
                      <a:pt x="882" y="0"/>
                      <a:pt x="310" y="310"/>
                      <a:pt x="1" y="858"/>
                    </a:cubicBezTo>
                    <a:cubicBezTo>
                      <a:pt x="429" y="1191"/>
                      <a:pt x="930" y="1381"/>
                      <a:pt x="1501" y="1381"/>
                    </a:cubicBezTo>
                    <a:cubicBezTo>
                      <a:pt x="2073" y="1381"/>
                      <a:pt x="2597" y="1191"/>
                      <a:pt x="2978" y="858"/>
                    </a:cubicBezTo>
                    <a:cubicBezTo>
                      <a:pt x="2692" y="310"/>
                      <a:pt x="2120" y="0"/>
                      <a:pt x="150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2"/>
              <p:cNvSpPr/>
              <p:nvPr/>
            </p:nvSpPr>
            <p:spPr>
              <a:xfrm>
                <a:off x="8200976" y="2181184"/>
                <a:ext cx="46214" cy="46281"/>
              </a:xfrm>
              <a:custGeom>
                <a:avLst/>
                <a:gdLst/>
                <a:ahLst/>
                <a:cxnLst/>
                <a:rect l="l" t="t" r="r" b="b"/>
                <a:pathLst>
                  <a:path w="1382" h="1384" extrusionOk="0">
                    <a:moveTo>
                      <a:pt x="729" y="1"/>
                    </a:moveTo>
                    <a:cubicBezTo>
                      <a:pt x="717" y="1"/>
                      <a:pt x="704" y="1"/>
                      <a:pt x="691" y="2"/>
                    </a:cubicBezTo>
                    <a:cubicBezTo>
                      <a:pt x="310" y="2"/>
                      <a:pt x="0" y="311"/>
                      <a:pt x="0" y="693"/>
                    </a:cubicBezTo>
                    <a:cubicBezTo>
                      <a:pt x="0" y="1074"/>
                      <a:pt x="310" y="1383"/>
                      <a:pt x="691" y="1383"/>
                    </a:cubicBezTo>
                    <a:cubicBezTo>
                      <a:pt x="1072" y="1383"/>
                      <a:pt x="1382" y="1074"/>
                      <a:pt x="1382" y="693"/>
                    </a:cubicBezTo>
                    <a:cubicBezTo>
                      <a:pt x="1382" y="324"/>
                      <a:pt x="1093" y="1"/>
                      <a:pt x="72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2"/>
              <p:cNvSpPr/>
              <p:nvPr/>
            </p:nvSpPr>
            <p:spPr>
              <a:xfrm>
                <a:off x="8072767" y="2040268"/>
                <a:ext cx="304237" cy="398204"/>
              </a:xfrm>
              <a:custGeom>
                <a:avLst/>
                <a:gdLst/>
                <a:ahLst/>
                <a:cxnLst/>
                <a:rect l="l" t="t" r="r" b="b"/>
                <a:pathLst>
                  <a:path w="9098" h="11908" extrusionOk="0">
                    <a:moveTo>
                      <a:pt x="4501" y="2120"/>
                    </a:moveTo>
                    <a:cubicBezTo>
                      <a:pt x="6216" y="2120"/>
                      <a:pt x="7621" y="3501"/>
                      <a:pt x="7621" y="5240"/>
                    </a:cubicBezTo>
                    <a:lnTo>
                      <a:pt x="7621" y="5931"/>
                    </a:lnTo>
                    <a:cubicBezTo>
                      <a:pt x="7621" y="7645"/>
                      <a:pt x="6216" y="9050"/>
                      <a:pt x="4501" y="9050"/>
                    </a:cubicBezTo>
                    <a:cubicBezTo>
                      <a:pt x="2763" y="9050"/>
                      <a:pt x="1358" y="7645"/>
                      <a:pt x="1358" y="5931"/>
                    </a:cubicBezTo>
                    <a:lnTo>
                      <a:pt x="1358" y="5240"/>
                    </a:lnTo>
                    <a:cubicBezTo>
                      <a:pt x="1358" y="3501"/>
                      <a:pt x="2763" y="2120"/>
                      <a:pt x="4501" y="2120"/>
                    </a:cubicBezTo>
                    <a:close/>
                    <a:moveTo>
                      <a:pt x="4573" y="1"/>
                    </a:moveTo>
                    <a:lnTo>
                      <a:pt x="4358" y="144"/>
                    </a:lnTo>
                    <a:cubicBezTo>
                      <a:pt x="4335" y="144"/>
                      <a:pt x="2548" y="1477"/>
                      <a:pt x="405" y="1477"/>
                    </a:cubicBezTo>
                    <a:lnTo>
                      <a:pt x="0" y="1477"/>
                    </a:lnTo>
                    <a:lnTo>
                      <a:pt x="0" y="6335"/>
                    </a:lnTo>
                    <a:cubicBezTo>
                      <a:pt x="0" y="9026"/>
                      <a:pt x="1834" y="11313"/>
                      <a:pt x="4454" y="11884"/>
                    </a:cubicBezTo>
                    <a:lnTo>
                      <a:pt x="4549" y="11908"/>
                    </a:lnTo>
                    <a:lnTo>
                      <a:pt x="4644" y="11884"/>
                    </a:lnTo>
                    <a:cubicBezTo>
                      <a:pt x="7264" y="11313"/>
                      <a:pt x="9097" y="9026"/>
                      <a:pt x="9097" y="6335"/>
                    </a:cubicBezTo>
                    <a:lnTo>
                      <a:pt x="9097" y="1477"/>
                    </a:lnTo>
                    <a:lnTo>
                      <a:pt x="8740" y="1477"/>
                    </a:lnTo>
                    <a:cubicBezTo>
                      <a:pt x="6573" y="1477"/>
                      <a:pt x="4787" y="167"/>
                      <a:pt x="4787" y="144"/>
                    </a:cubicBezTo>
                    <a:lnTo>
                      <a:pt x="457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2"/>
              <p:cNvSpPr/>
              <p:nvPr/>
            </p:nvSpPr>
            <p:spPr>
              <a:xfrm>
                <a:off x="8142054" y="2133466"/>
                <a:ext cx="163288" cy="151316"/>
              </a:xfrm>
              <a:custGeom>
                <a:avLst/>
                <a:gdLst/>
                <a:ahLst/>
                <a:cxnLst/>
                <a:rect l="l" t="t" r="r" b="b"/>
                <a:pathLst>
                  <a:path w="4883" h="4525" extrusionOk="0">
                    <a:moveTo>
                      <a:pt x="2453" y="0"/>
                    </a:moveTo>
                    <a:cubicBezTo>
                      <a:pt x="1119" y="0"/>
                      <a:pt x="0" y="1119"/>
                      <a:pt x="0" y="2453"/>
                    </a:cubicBezTo>
                    <a:lnTo>
                      <a:pt x="0" y="3144"/>
                    </a:lnTo>
                    <a:cubicBezTo>
                      <a:pt x="0" y="3644"/>
                      <a:pt x="191" y="4144"/>
                      <a:pt x="453" y="4525"/>
                    </a:cubicBezTo>
                    <a:cubicBezTo>
                      <a:pt x="905" y="3906"/>
                      <a:pt x="1620" y="3501"/>
                      <a:pt x="2453" y="3501"/>
                    </a:cubicBezTo>
                    <a:cubicBezTo>
                      <a:pt x="1667" y="3501"/>
                      <a:pt x="1048" y="2858"/>
                      <a:pt x="1048" y="2096"/>
                    </a:cubicBezTo>
                    <a:cubicBezTo>
                      <a:pt x="1048" y="1310"/>
                      <a:pt x="1667" y="691"/>
                      <a:pt x="2453" y="691"/>
                    </a:cubicBezTo>
                    <a:cubicBezTo>
                      <a:pt x="3215" y="691"/>
                      <a:pt x="3858" y="1310"/>
                      <a:pt x="3858" y="2096"/>
                    </a:cubicBezTo>
                    <a:cubicBezTo>
                      <a:pt x="3811" y="2858"/>
                      <a:pt x="3191" y="3501"/>
                      <a:pt x="2453" y="3501"/>
                    </a:cubicBezTo>
                    <a:cubicBezTo>
                      <a:pt x="3263" y="3501"/>
                      <a:pt x="4001" y="3882"/>
                      <a:pt x="4454" y="4525"/>
                    </a:cubicBezTo>
                    <a:cubicBezTo>
                      <a:pt x="4715" y="4144"/>
                      <a:pt x="4882" y="3667"/>
                      <a:pt x="4882" y="3144"/>
                    </a:cubicBezTo>
                    <a:lnTo>
                      <a:pt x="4882" y="2453"/>
                    </a:lnTo>
                    <a:cubicBezTo>
                      <a:pt x="4882" y="1119"/>
                      <a:pt x="3787" y="0"/>
                      <a:pt x="245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864" name="Google Shape;864;p2"/>
          <p:cNvSpPr/>
          <p:nvPr/>
        </p:nvSpPr>
        <p:spPr>
          <a:xfrm>
            <a:off x="7886731" y="1509750"/>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65" name="Google Shape;865;p2"/>
          <p:cNvGrpSpPr/>
          <p:nvPr/>
        </p:nvGrpSpPr>
        <p:grpSpPr>
          <a:xfrm>
            <a:off x="7961291" y="1583145"/>
            <a:ext cx="398237" cy="397401"/>
            <a:chOff x="721585" y="1419120"/>
            <a:chExt cx="398237" cy="397401"/>
          </a:xfrm>
        </p:grpSpPr>
        <p:sp>
          <p:nvSpPr>
            <p:cNvPr id="866" name="Google Shape;866;p2"/>
            <p:cNvSpPr/>
            <p:nvPr/>
          </p:nvSpPr>
          <p:spPr>
            <a:xfrm>
              <a:off x="790872" y="1419120"/>
              <a:ext cx="162485" cy="45412"/>
            </a:xfrm>
            <a:custGeom>
              <a:avLst/>
              <a:gdLst/>
              <a:ahLst/>
              <a:cxnLst/>
              <a:rect l="l" t="t" r="r" b="b"/>
              <a:pathLst>
                <a:path w="4859" h="1358" extrusionOk="0">
                  <a:moveTo>
                    <a:pt x="715" y="1"/>
                  </a:moveTo>
                  <a:lnTo>
                    <a:pt x="1" y="691"/>
                  </a:lnTo>
                  <a:lnTo>
                    <a:pt x="691" y="1358"/>
                  </a:lnTo>
                  <a:lnTo>
                    <a:pt x="4168" y="1358"/>
                  </a:lnTo>
                  <a:lnTo>
                    <a:pt x="4859" y="691"/>
                  </a:lnTo>
                  <a:lnTo>
                    <a:pt x="416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2"/>
            <p:cNvSpPr/>
            <p:nvPr/>
          </p:nvSpPr>
          <p:spPr>
            <a:xfrm>
              <a:off x="1072805" y="1466103"/>
              <a:ext cx="47017" cy="46214"/>
            </a:xfrm>
            <a:custGeom>
              <a:avLst/>
              <a:gdLst/>
              <a:ahLst/>
              <a:cxnLst/>
              <a:rect l="l" t="t" r="r" b="b"/>
              <a:pathLst>
                <a:path w="1406" h="1382" extrusionOk="0">
                  <a:moveTo>
                    <a:pt x="0" y="1"/>
                  </a:moveTo>
                  <a:lnTo>
                    <a:pt x="0" y="1382"/>
                  </a:lnTo>
                  <a:lnTo>
                    <a:pt x="1405" y="1382"/>
                  </a:lnTo>
                  <a:lnTo>
                    <a:pt x="140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2"/>
            <p:cNvSpPr/>
            <p:nvPr/>
          </p:nvSpPr>
          <p:spPr>
            <a:xfrm>
              <a:off x="1072002" y="1535391"/>
              <a:ext cx="46214" cy="257254"/>
            </a:xfrm>
            <a:custGeom>
              <a:avLst/>
              <a:gdLst/>
              <a:ahLst/>
              <a:cxnLst/>
              <a:rect l="l" t="t" r="r" b="b"/>
              <a:pathLst>
                <a:path w="1382" h="7693" extrusionOk="0">
                  <a:moveTo>
                    <a:pt x="0" y="0"/>
                  </a:moveTo>
                  <a:lnTo>
                    <a:pt x="0" y="6287"/>
                  </a:lnTo>
                  <a:lnTo>
                    <a:pt x="24" y="6287"/>
                  </a:lnTo>
                  <a:lnTo>
                    <a:pt x="715" y="7693"/>
                  </a:lnTo>
                  <a:lnTo>
                    <a:pt x="1381" y="6287"/>
                  </a:lnTo>
                  <a:lnTo>
                    <a:pt x="138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2"/>
            <p:cNvSpPr/>
            <p:nvPr/>
          </p:nvSpPr>
          <p:spPr>
            <a:xfrm>
              <a:off x="790872" y="1733690"/>
              <a:ext cx="23140" cy="22338"/>
            </a:xfrm>
            <a:custGeom>
              <a:avLst/>
              <a:gdLst/>
              <a:ahLst/>
              <a:cxnLst/>
              <a:rect l="l" t="t" r="r" b="b"/>
              <a:pathLst>
                <a:path w="692" h="668" extrusionOk="0">
                  <a:moveTo>
                    <a:pt x="1" y="0"/>
                  </a:moveTo>
                  <a:lnTo>
                    <a:pt x="1" y="667"/>
                  </a:lnTo>
                  <a:lnTo>
                    <a:pt x="691" y="667"/>
                  </a:lnTo>
                  <a:lnTo>
                    <a:pt x="69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2"/>
            <p:cNvSpPr/>
            <p:nvPr/>
          </p:nvSpPr>
          <p:spPr>
            <a:xfrm>
              <a:off x="790872" y="1547329"/>
              <a:ext cx="23140" cy="23140"/>
            </a:xfrm>
            <a:custGeom>
              <a:avLst/>
              <a:gdLst/>
              <a:ahLst/>
              <a:cxnLst/>
              <a:rect l="l" t="t" r="r" b="b"/>
              <a:pathLst>
                <a:path w="692" h="692" extrusionOk="0">
                  <a:moveTo>
                    <a:pt x="1" y="1"/>
                  </a:moveTo>
                  <a:lnTo>
                    <a:pt x="1" y="691"/>
                  </a:lnTo>
                  <a:lnTo>
                    <a:pt x="691" y="691"/>
                  </a:lnTo>
                  <a:lnTo>
                    <a:pt x="69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2"/>
            <p:cNvSpPr/>
            <p:nvPr/>
          </p:nvSpPr>
          <p:spPr>
            <a:xfrm>
              <a:off x="721585" y="1442227"/>
              <a:ext cx="302665" cy="374294"/>
            </a:xfrm>
            <a:custGeom>
              <a:avLst/>
              <a:gdLst/>
              <a:ahLst/>
              <a:cxnLst/>
              <a:rect l="l" t="t" r="r" b="b"/>
              <a:pathLst>
                <a:path w="9051" h="11193" extrusionOk="0">
                  <a:moveTo>
                    <a:pt x="7645" y="2453"/>
                  </a:moveTo>
                  <a:lnTo>
                    <a:pt x="7645" y="3144"/>
                  </a:lnTo>
                  <a:lnTo>
                    <a:pt x="4168" y="3144"/>
                  </a:lnTo>
                  <a:lnTo>
                    <a:pt x="4168" y="2453"/>
                  </a:lnTo>
                  <a:close/>
                  <a:moveTo>
                    <a:pt x="6240" y="3834"/>
                  </a:moveTo>
                  <a:lnTo>
                    <a:pt x="6240" y="4525"/>
                  </a:lnTo>
                  <a:lnTo>
                    <a:pt x="4168" y="4525"/>
                  </a:lnTo>
                  <a:lnTo>
                    <a:pt x="4168" y="3834"/>
                  </a:lnTo>
                  <a:close/>
                  <a:moveTo>
                    <a:pt x="3478" y="2453"/>
                  </a:moveTo>
                  <a:lnTo>
                    <a:pt x="3478" y="4549"/>
                  </a:lnTo>
                  <a:lnTo>
                    <a:pt x="1382" y="4549"/>
                  </a:lnTo>
                  <a:lnTo>
                    <a:pt x="1382" y="2453"/>
                  </a:lnTo>
                  <a:close/>
                  <a:moveTo>
                    <a:pt x="7645" y="5263"/>
                  </a:moveTo>
                  <a:lnTo>
                    <a:pt x="7645" y="5954"/>
                  </a:lnTo>
                  <a:lnTo>
                    <a:pt x="4168" y="5954"/>
                  </a:lnTo>
                  <a:lnTo>
                    <a:pt x="4168" y="5263"/>
                  </a:lnTo>
                  <a:close/>
                  <a:moveTo>
                    <a:pt x="3478" y="5239"/>
                  </a:moveTo>
                  <a:lnTo>
                    <a:pt x="3478" y="7311"/>
                  </a:lnTo>
                  <a:lnTo>
                    <a:pt x="1382" y="7311"/>
                  </a:lnTo>
                  <a:lnTo>
                    <a:pt x="1382" y="5239"/>
                  </a:lnTo>
                  <a:close/>
                  <a:moveTo>
                    <a:pt x="6240" y="6621"/>
                  </a:moveTo>
                  <a:lnTo>
                    <a:pt x="6240" y="7311"/>
                  </a:lnTo>
                  <a:lnTo>
                    <a:pt x="4168" y="7311"/>
                  </a:lnTo>
                  <a:lnTo>
                    <a:pt x="4168" y="6621"/>
                  </a:lnTo>
                  <a:close/>
                  <a:moveTo>
                    <a:pt x="7645" y="8026"/>
                  </a:moveTo>
                  <a:lnTo>
                    <a:pt x="7645" y="8716"/>
                  </a:lnTo>
                  <a:lnTo>
                    <a:pt x="4168" y="8716"/>
                  </a:lnTo>
                  <a:lnTo>
                    <a:pt x="4168" y="8026"/>
                  </a:lnTo>
                  <a:close/>
                  <a:moveTo>
                    <a:pt x="3478" y="8026"/>
                  </a:moveTo>
                  <a:lnTo>
                    <a:pt x="3478" y="10121"/>
                  </a:lnTo>
                  <a:lnTo>
                    <a:pt x="1382" y="10121"/>
                  </a:lnTo>
                  <a:lnTo>
                    <a:pt x="1382" y="8026"/>
                  </a:lnTo>
                  <a:close/>
                  <a:moveTo>
                    <a:pt x="6264" y="9431"/>
                  </a:moveTo>
                  <a:lnTo>
                    <a:pt x="6264" y="10121"/>
                  </a:lnTo>
                  <a:lnTo>
                    <a:pt x="4192" y="10121"/>
                  </a:lnTo>
                  <a:lnTo>
                    <a:pt x="4192" y="9431"/>
                  </a:lnTo>
                  <a:close/>
                  <a:moveTo>
                    <a:pt x="1" y="0"/>
                  </a:moveTo>
                  <a:lnTo>
                    <a:pt x="1" y="11193"/>
                  </a:lnTo>
                  <a:lnTo>
                    <a:pt x="9050" y="11193"/>
                  </a:lnTo>
                  <a:lnTo>
                    <a:pt x="9050" y="0"/>
                  </a:lnTo>
                  <a:lnTo>
                    <a:pt x="7931" y="0"/>
                  </a:lnTo>
                  <a:lnTo>
                    <a:pt x="6550" y="1381"/>
                  </a:lnTo>
                  <a:lnTo>
                    <a:pt x="2501" y="1381"/>
                  </a:lnTo>
                  <a:lnTo>
                    <a:pt x="109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2"/>
            <p:cNvSpPr/>
            <p:nvPr/>
          </p:nvSpPr>
          <p:spPr>
            <a:xfrm>
              <a:off x="790872" y="1641296"/>
              <a:ext cx="23140" cy="22338"/>
            </a:xfrm>
            <a:custGeom>
              <a:avLst/>
              <a:gdLst/>
              <a:ahLst/>
              <a:cxnLst/>
              <a:rect l="l" t="t" r="r" b="b"/>
              <a:pathLst>
                <a:path w="692" h="668" extrusionOk="0">
                  <a:moveTo>
                    <a:pt x="1" y="1"/>
                  </a:moveTo>
                  <a:lnTo>
                    <a:pt x="1" y="668"/>
                  </a:lnTo>
                  <a:lnTo>
                    <a:pt x="691" y="668"/>
                  </a:lnTo>
                  <a:lnTo>
                    <a:pt x="69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873" name="Google Shape;873;p2"/>
          <p:cNvPicPr preferRelativeResize="0"/>
          <p:nvPr/>
        </p:nvPicPr>
        <p:blipFill rotWithShape="1">
          <a:blip r:embed="rId3">
            <a:alphaModFix/>
          </a:blip>
          <a:srcRect l="21778" r="22579"/>
          <a:stretch/>
        </p:blipFill>
        <p:spPr>
          <a:xfrm>
            <a:off x="3616427" y="1886066"/>
            <a:ext cx="1910999" cy="193198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1178" name="Google Shape;1178;p17"/>
          <p:cNvSpPr txBox="1">
            <a:spLocks noGrp="1"/>
          </p:cNvSpPr>
          <p:nvPr>
            <p:ph type="title"/>
          </p:nvPr>
        </p:nvSpPr>
        <p:spPr>
          <a:xfrm>
            <a:off x="2380200" y="2372163"/>
            <a:ext cx="4383600" cy="1180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
              <a:t>ISSUES ON THE ARCHITECTURE</a:t>
            </a:r>
            <a:endParaRPr/>
          </a:p>
        </p:txBody>
      </p:sp>
      <p:sp>
        <p:nvSpPr>
          <p:cNvPr id="1179" name="Google Shape;1179;p17"/>
          <p:cNvSpPr txBox="1">
            <a:spLocks noGrp="1"/>
          </p:cNvSpPr>
          <p:nvPr>
            <p:ph type="title" idx="2"/>
          </p:nvPr>
        </p:nvSpPr>
        <p:spPr>
          <a:xfrm>
            <a:off x="4146000" y="1590538"/>
            <a:ext cx="852000" cy="754200"/>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6000"/>
              <a:buNone/>
            </a:pPr>
            <a:r>
              <a:rPr lang="en"/>
              <a:t>06</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83"/>
        <p:cNvGrpSpPr/>
        <p:nvPr/>
      </p:nvGrpSpPr>
      <p:grpSpPr>
        <a:xfrm>
          <a:off x="0" y="0"/>
          <a:ext cx="0" cy="0"/>
          <a:chOff x="0" y="0"/>
          <a:chExt cx="0" cy="0"/>
        </a:xfrm>
      </p:grpSpPr>
      <p:sp>
        <p:nvSpPr>
          <p:cNvPr id="1184" name="Google Shape;1184;g29d07c3f764_0_384"/>
          <p:cNvSpPr/>
          <p:nvPr/>
        </p:nvSpPr>
        <p:spPr>
          <a:xfrm>
            <a:off x="7304700" y="0"/>
            <a:ext cx="1839300" cy="2676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185" name="Google Shape;1185;g29d07c3f764_0_38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MAIN ISSUES</a:t>
            </a:r>
            <a:endParaRPr/>
          </a:p>
        </p:txBody>
      </p:sp>
      <p:sp>
        <p:nvSpPr>
          <p:cNvPr id="1186" name="Google Shape;1186;g29d07c3f764_0_384"/>
          <p:cNvSpPr txBox="1">
            <a:spLocks noGrp="1"/>
          </p:cNvSpPr>
          <p:nvPr>
            <p:ph type="subTitle" idx="1"/>
          </p:nvPr>
        </p:nvSpPr>
        <p:spPr>
          <a:xfrm>
            <a:off x="720010" y="1517988"/>
            <a:ext cx="2541900" cy="902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r>
              <a:rPr lang="en" sz="1300"/>
              <a:t>Redundant code impacts efficiency</a:t>
            </a:r>
            <a:endParaRPr sz="1300"/>
          </a:p>
        </p:txBody>
      </p:sp>
      <p:sp>
        <p:nvSpPr>
          <p:cNvPr id="1187" name="Google Shape;1187;g29d07c3f764_0_384"/>
          <p:cNvSpPr txBox="1">
            <a:spLocks noGrp="1"/>
          </p:cNvSpPr>
          <p:nvPr>
            <p:ph type="subTitle" idx="2"/>
          </p:nvPr>
        </p:nvSpPr>
        <p:spPr>
          <a:xfrm>
            <a:off x="720000" y="2597973"/>
            <a:ext cx="2541900" cy="902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r>
              <a:rPr lang="en" sz="1300"/>
              <a:t>Unnecessary dependencies introduce complexity; refactoring subsystems suggested.</a:t>
            </a:r>
            <a:endParaRPr sz="1300"/>
          </a:p>
        </p:txBody>
      </p:sp>
      <p:sp>
        <p:nvSpPr>
          <p:cNvPr id="1188" name="Google Shape;1188;g29d07c3f764_0_384"/>
          <p:cNvSpPr txBox="1">
            <a:spLocks noGrp="1"/>
          </p:cNvSpPr>
          <p:nvPr>
            <p:ph type="subTitle" idx="7"/>
          </p:nvPr>
        </p:nvSpPr>
        <p:spPr>
          <a:xfrm>
            <a:off x="720010" y="1162250"/>
            <a:ext cx="2541900" cy="458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 sz="1500"/>
              <a:t>CODE REPETITION</a:t>
            </a:r>
            <a:endParaRPr sz="1500"/>
          </a:p>
        </p:txBody>
      </p:sp>
      <p:sp>
        <p:nvSpPr>
          <p:cNvPr id="1189" name="Google Shape;1189;g29d07c3f764_0_384"/>
          <p:cNvSpPr txBox="1">
            <a:spLocks noGrp="1"/>
          </p:cNvSpPr>
          <p:nvPr>
            <p:ph type="subTitle" idx="8"/>
          </p:nvPr>
        </p:nvSpPr>
        <p:spPr>
          <a:xfrm>
            <a:off x="720000" y="2242234"/>
            <a:ext cx="2541900" cy="458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 sz="1500"/>
              <a:t>INCREASED DEPENDENCIES</a:t>
            </a:r>
            <a:endParaRPr sz="1500"/>
          </a:p>
        </p:txBody>
      </p:sp>
      <p:sp>
        <p:nvSpPr>
          <p:cNvPr id="1190" name="Google Shape;1190;g29d07c3f764_0_384"/>
          <p:cNvSpPr txBox="1">
            <a:spLocks noGrp="1"/>
          </p:cNvSpPr>
          <p:nvPr>
            <p:ph type="subTitle" idx="9"/>
          </p:nvPr>
        </p:nvSpPr>
        <p:spPr>
          <a:xfrm>
            <a:off x="719990" y="3755859"/>
            <a:ext cx="2541900" cy="458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 sz="1500"/>
              <a:t>DECREASED ABSTRACTION</a:t>
            </a:r>
            <a:endParaRPr sz="1500"/>
          </a:p>
        </p:txBody>
      </p:sp>
      <p:sp>
        <p:nvSpPr>
          <p:cNvPr id="1191" name="Google Shape;1191;g29d07c3f764_0_384"/>
          <p:cNvSpPr txBox="1">
            <a:spLocks noGrp="1"/>
          </p:cNvSpPr>
          <p:nvPr>
            <p:ph type="subTitle" idx="5"/>
          </p:nvPr>
        </p:nvSpPr>
        <p:spPr>
          <a:xfrm>
            <a:off x="719990" y="4111598"/>
            <a:ext cx="2541900" cy="902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r>
              <a:rPr lang="en" sz="1300"/>
              <a:t>Layered architecture without abstraction hinders scalability and modifiability</a:t>
            </a:r>
            <a:endParaRPr sz="1300"/>
          </a:p>
        </p:txBody>
      </p:sp>
      <p:pic>
        <p:nvPicPr>
          <p:cNvPr id="1192" name="Google Shape;1192;g29d07c3f764_0_384"/>
          <p:cNvPicPr preferRelativeResize="0"/>
          <p:nvPr/>
        </p:nvPicPr>
        <p:blipFill rotWithShape="1">
          <a:blip r:embed="rId3">
            <a:alphaModFix/>
          </a:blip>
          <a:srcRect t="3605"/>
          <a:stretch/>
        </p:blipFill>
        <p:spPr>
          <a:xfrm>
            <a:off x="3261899" y="1412325"/>
            <a:ext cx="5930545" cy="2921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96"/>
        <p:cNvGrpSpPr/>
        <p:nvPr/>
      </p:nvGrpSpPr>
      <p:grpSpPr>
        <a:xfrm>
          <a:off x="0" y="0"/>
          <a:ext cx="0" cy="0"/>
          <a:chOff x="0" y="0"/>
          <a:chExt cx="0" cy="0"/>
        </a:xfrm>
      </p:grpSpPr>
      <p:sp>
        <p:nvSpPr>
          <p:cNvPr id="1197" name="Google Shape;1197;g29d07c3f764_0_407"/>
          <p:cNvSpPr txBox="1">
            <a:spLocks noGrp="1"/>
          </p:cNvSpPr>
          <p:nvPr>
            <p:ph type="title"/>
          </p:nvPr>
        </p:nvSpPr>
        <p:spPr>
          <a:xfrm>
            <a:off x="2380200" y="2372163"/>
            <a:ext cx="4383600" cy="1180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
              <a:t>REFLEXION ANALYSIS</a:t>
            </a:r>
            <a:endParaRPr/>
          </a:p>
        </p:txBody>
      </p:sp>
      <p:sp>
        <p:nvSpPr>
          <p:cNvPr id="1198" name="Google Shape;1198;g29d07c3f764_0_407"/>
          <p:cNvSpPr txBox="1">
            <a:spLocks noGrp="1"/>
          </p:cNvSpPr>
          <p:nvPr>
            <p:ph type="title" idx="2"/>
          </p:nvPr>
        </p:nvSpPr>
        <p:spPr>
          <a:xfrm>
            <a:off x="4146000" y="1590538"/>
            <a:ext cx="852000" cy="754200"/>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6000"/>
              <a:buNone/>
            </a:pPr>
            <a:r>
              <a:rPr lang="en"/>
              <a:t>07</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sp>
        <p:nvSpPr>
          <p:cNvPr id="1203" name="Google Shape;1203;g29d07c3f764_0_432"/>
          <p:cNvSpPr txBox="1">
            <a:spLocks noGrp="1"/>
          </p:cNvSpPr>
          <p:nvPr>
            <p:ph type="title"/>
          </p:nvPr>
        </p:nvSpPr>
        <p:spPr>
          <a:xfrm>
            <a:off x="4135975" y="882300"/>
            <a:ext cx="4294800" cy="1080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dirty="0"/>
              <a:t>KEY DIFFERENCES AT TOP-LEVEL</a:t>
            </a:r>
            <a:endParaRPr dirty="0"/>
          </a:p>
        </p:txBody>
      </p:sp>
      <p:sp>
        <p:nvSpPr>
          <p:cNvPr id="1204" name="Google Shape;1204;g29d07c3f764_0_432"/>
          <p:cNvSpPr txBox="1">
            <a:spLocks noGrp="1"/>
          </p:cNvSpPr>
          <p:nvPr>
            <p:ph type="subTitle" idx="1"/>
          </p:nvPr>
        </p:nvSpPr>
        <p:spPr>
          <a:xfrm>
            <a:off x="4135975" y="1962900"/>
            <a:ext cx="4294800" cy="22983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 sz="1400"/>
              <a:t>Missing Subsystems</a:t>
            </a:r>
            <a:endParaRPr sz="1400"/>
          </a:p>
          <a:p>
            <a:pPr marL="914400" lvl="1" indent="-317500" algn="l" rtl="0">
              <a:lnSpc>
                <a:spcPct val="100000"/>
              </a:lnSpc>
              <a:spcBef>
                <a:spcPts val="0"/>
              </a:spcBef>
              <a:spcAft>
                <a:spcPts val="0"/>
              </a:spcAft>
              <a:buSzPts val="1400"/>
              <a:buChar char="○"/>
            </a:pPr>
            <a:r>
              <a:rPr lang="en" sz="1400"/>
              <a:t>Likely due to evolution over codes lifetime</a:t>
            </a:r>
            <a:endParaRPr sz="1400"/>
          </a:p>
          <a:p>
            <a:pPr marL="457200" lvl="0" indent="-317500" algn="l" rtl="0">
              <a:spcBef>
                <a:spcPts val="0"/>
              </a:spcBef>
              <a:spcAft>
                <a:spcPts val="0"/>
              </a:spcAft>
              <a:buSzPts val="1400"/>
              <a:buChar char="■"/>
            </a:pPr>
            <a:r>
              <a:rPr lang="en" sz="1400"/>
              <a:t>Less Abstraction</a:t>
            </a:r>
            <a:endParaRPr sz="1400"/>
          </a:p>
          <a:p>
            <a:pPr marL="914400" lvl="1" indent="-317500" algn="l" rtl="0">
              <a:lnSpc>
                <a:spcPct val="100000"/>
              </a:lnSpc>
              <a:spcBef>
                <a:spcPts val="0"/>
              </a:spcBef>
              <a:spcAft>
                <a:spcPts val="0"/>
              </a:spcAft>
              <a:buSzPts val="1400"/>
              <a:buChar char="○"/>
            </a:pPr>
            <a:r>
              <a:rPr lang="en" sz="1400"/>
              <a:t>E.g. Video Codec communicates with sections outside its layer</a:t>
            </a:r>
            <a:endParaRPr sz="1400"/>
          </a:p>
          <a:p>
            <a:pPr marL="457200" lvl="0" indent="-317500" algn="l" rtl="0">
              <a:lnSpc>
                <a:spcPct val="100000"/>
              </a:lnSpc>
              <a:spcBef>
                <a:spcPts val="0"/>
              </a:spcBef>
              <a:spcAft>
                <a:spcPts val="0"/>
              </a:spcAft>
              <a:buSzPts val="1400"/>
              <a:buChar char="■"/>
            </a:pPr>
            <a:r>
              <a:rPr lang="en" sz="1400"/>
              <a:t>Missing Dependencies</a:t>
            </a:r>
            <a:endParaRPr sz="1400"/>
          </a:p>
          <a:p>
            <a:pPr marL="914400" lvl="1" indent="-317500" algn="l" rtl="0">
              <a:lnSpc>
                <a:spcPct val="100000"/>
              </a:lnSpc>
              <a:spcBef>
                <a:spcPts val="0"/>
              </a:spcBef>
              <a:spcAft>
                <a:spcPts val="0"/>
              </a:spcAft>
              <a:buSzPts val="1400"/>
              <a:buChar char="○"/>
            </a:pPr>
            <a:r>
              <a:rPr lang="en" sz="1400"/>
              <a:t>Due to poor code quality restrictions because of open source nature</a:t>
            </a:r>
            <a:endParaRPr sz="1400"/>
          </a:p>
          <a:p>
            <a:pPr marL="914400" lvl="1" indent="-317500" algn="l" rtl="0">
              <a:lnSpc>
                <a:spcPct val="100000"/>
              </a:lnSpc>
              <a:spcBef>
                <a:spcPts val="0"/>
              </a:spcBef>
              <a:spcAft>
                <a:spcPts val="0"/>
              </a:spcAft>
              <a:buSzPts val="1400"/>
              <a:buChar char="○"/>
            </a:pPr>
            <a:r>
              <a:rPr lang="en" sz="1400"/>
              <a:t>Harms scalability</a:t>
            </a:r>
            <a:endParaRPr sz="1400"/>
          </a:p>
        </p:txBody>
      </p:sp>
      <p:pic>
        <p:nvPicPr>
          <p:cNvPr id="1205" name="Google Shape;1205;g29d07c3f764_0_432"/>
          <p:cNvPicPr preferRelativeResize="0"/>
          <p:nvPr/>
        </p:nvPicPr>
        <p:blipFill rotWithShape="1">
          <a:blip r:embed="rId3">
            <a:alphaModFix/>
          </a:blip>
          <a:srcRect l="15096" r="40026"/>
          <a:stretch/>
        </p:blipFill>
        <p:spPr>
          <a:xfrm>
            <a:off x="404775" y="555738"/>
            <a:ext cx="3618725" cy="4032025"/>
          </a:xfrm>
          <a:prstGeom prst="rect">
            <a:avLst/>
          </a:prstGeom>
          <a:noFill/>
          <a:ln>
            <a:noFill/>
          </a:ln>
        </p:spPr>
      </p:pic>
      <p:sp>
        <p:nvSpPr>
          <p:cNvPr id="1206" name="Google Shape;1206;g29d07c3f764_0_432"/>
          <p:cNvSpPr/>
          <p:nvPr/>
        </p:nvSpPr>
        <p:spPr>
          <a:xfrm>
            <a:off x="2627575" y="3727900"/>
            <a:ext cx="1395900" cy="673200"/>
          </a:xfrm>
          <a:prstGeom prst="rect">
            <a:avLst/>
          </a:prstGeom>
          <a:solidFill>
            <a:srgbClr val="4D4D4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10"/>
        <p:cNvGrpSpPr/>
        <p:nvPr/>
      </p:nvGrpSpPr>
      <p:grpSpPr>
        <a:xfrm>
          <a:off x="0" y="0"/>
          <a:ext cx="0" cy="0"/>
          <a:chOff x="0" y="0"/>
          <a:chExt cx="0" cy="0"/>
        </a:xfrm>
      </p:grpSpPr>
      <p:sp>
        <p:nvSpPr>
          <p:cNvPr id="1211" name="Google Shape;1211;g261cecb9e8a_0_57"/>
          <p:cNvSpPr/>
          <p:nvPr/>
        </p:nvSpPr>
        <p:spPr>
          <a:xfrm>
            <a:off x="640475" y="882300"/>
            <a:ext cx="4083300" cy="30099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212" name="Google Shape;1212;g261cecb9e8a_0_57"/>
          <p:cNvSpPr txBox="1"/>
          <p:nvPr/>
        </p:nvSpPr>
        <p:spPr>
          <a:xfrm>
            <a:off x="783175" y="882300"/>
            <a:ext cx="4294800" cy="1080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dirty="0">
                <a:solidFill>
                  <a:srgbClr val="000000"/>
                </a:solidFill>
                <a:latin typeface="Josefin Sans"/>
                <a:ea typeface="Josefin Sans"/>
                <a:cs typeface="Josefin Sans"/>
                <a:sym typeface="Josefin Sans"/>
              </a:rPr>
              <a:t>KEY DIFFERENCES AT 2</a:t>
            </a:r>
            <a:r>
              <a:rPr lang="en" sz="3000" b="1" baseline="30000" dirty="0">
                <a:solidFill>
                  <a:srgbClr val="000000"/>
                </a:solidFill>
                <a:latin typeface="Josefin Sans"/>
                <a:ea typeface="Josefin Sans"/>
                <a:cs typeface="Josefin Sans"/>
                <a:sym typeface="Josefin Sans"/>
              </a:rPr>
              <a:t>ND</a:t>
            </a:r>
            <a:r>
              <a:rPr lang="en" sz="3000" b="1" dirty="0">
                <a:solidFill>
                  <a:srgbClr val="000000"/>
                </a:solidFill>
                <a:latin typeface="Josefin Sans"/>
                <a:ea typeface="Josefin Sans"/>
                <a:cs typeface="Josefin Sans"/>
                <a:sym typeface="Josefin Sans"/>
              </a:rPr>
              <a:t>-LEVEL</a:t>
            </a:r>
            <a:endParaRPr sz="3000" b="1" dirty="0">
              <a:solidFill>
                <a:srgbClr val="000000"/>
              </a:solidFill>
              <a:latin typeface="Josefin Sans"/>
              <a:ea typeface="Josefin Sans"/>
              <a:cs typeface="Josefin Sans"/>
              <a:sym typeface="Josefin Sans"/>
            </a:endParaRPr>
          </a:p>
        </p:txBody>
      </p:sp>
      <p:sp>
        <p:nvSpPr>
          <p:cNvPr id="1213" name="Google Shape;1213;g261cecb9e8a_0_57"/>
          <p:cNvSpPr txBox="1"/>
          <p:nvPr/>
        </p:nvSpPr>
        <p:spPr>
          <a:xfrm>
            <a:off x="783175" y="1962900"/>
            <a:ext cx="4294800" cy="2298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1CADE4"/>
              </a:buClr>
              <a:buSzPts val="1400"/>
              <a:buFont typeface="Nunito Light"/>
              <a:buChar char="■"/>
            </a:pPr>
            <a:r>
              <a:rPr lang="en">
                <a:solidFill>
                  <a:srgbClr val="000000"/>
                </a:solidFill>
                <a:latin typeface="Inter"/>
                <a:ea typeface="Inter"/>
                <a:cs typeface="Inter"/>
                <a:sym typeface="Inter"/>
              </a:rPr>
              <a:t>Similarities</a:t>
            </a:r>
            <a:endParaRPr>
              <a:solidFill>
                <a:srgbClr val="000000"/>
              </a:solidFill>
              <a:latin typeface="Inter"/>
              <a:ea typeface="Inter"/>
              <a:cs typeface="Inter"/>
              <a:sym typeface="Inter"/>
            </a:endParaRPr>
          </a:p>
          <a:p>
            <a:pPr marL="914400" lvl="1" indent="-317500" algn="l" rtl="0">
              <a:spcBef>
                <a:spcPts val="0"/>
              </a:spcBef>
              <a:spcAft>
                <a:spcPts val="0"/>
              </a:spcAft>
              <a:buClr>
                <a:srgbClr val="E76A28"/>
              </a:buClr>
              <a:buSzPts val="1400"/>
              <a:buFont typeface="Nunito Light"/>
              <a:buChar char="○"/>
            </a:pPr>
            <a:r>
              <a:rPr lang="en">
                <a:solidFill>
                  <a:srgbClr val="000000"/>
                </a:solidFill>
                <a:latin typeface="Inter"/>
                <a:ea typeface="Inter"/>
                <a:cs typeface="Inter"/>
                <a:sym typeface="Inter"/>
              </a:rPr>
              <a:t>Video Player &amp; Renderer similar to conceptual</a:t>
            </a:r>
            <a:endParaRPr>
              <a:solidFill>
                <a:srgbClr val="000000"/>
              </a:solidFill>
              <a:latin typeface="Inter"/>
              <a:ea typeface="Inter"/>
              <a:cs typeface="Inter"/>
              <a:sym typeface="Inter"/>
            </a:endParaRPr>
          </a:p>
          <a:p>
            <a:pPr marL="0" lvl="0" indent="0" algn="l" rtl="0">
              <a:spcBef>
                <a:spcPts val="0"/>
              </a:spcBef>
              <a:spcAft>
                <a:spcPts val="0"/>
              </a:spcAft>
              <a:buNone/>
            </a:pPr>
            <a:endParaRPr>
              <a:solidFill>
                <a:srgbClr val="000000"/>
              </a:solidFill>
              <a:latin typeface="Inter"/>
              <a:ea typeface="Inter"/>
              <a:cs typeface="Inter"/>
              <a:sym typeface="Inter"/>
            </a:endParaRPr>
          </a:p>
          <a:p>
            <a:pPr marL="457200" lvl="0" indent="-317500" algn="l" rtl="0">
              <a:spcBef>
                <a:spcPts val="0"/>
              </a:spcBef>
              <a:spcAft>
                <a:spcPts val="0"/>
              </a:spcAft>
              <a:buClr>
                <a:srgbClr val="1CADE4"/>
              </a:buClr>
              <a:buSzPts val="1400"/>
              <a:buFont typeface="Nunito Light"/>
              <a:buChar char="■"/>
            </a:pPr>
            <a:r>
              <a:rPr lang="en">
                <a:solidFill>
                  <a:srgbClr val="000000"/>
                </a:solidFill>
                <a:latin typeface="Inter"/>
                <a:ea typeface="Inter"/>
                <a:cs typeface="Inter"/>
                <a:sym typeface="Inter"/>
              </a:rPr>
              <a:t>Differences</a:t>
            </a:r>
            <a:endParaRPr>
              <a:solidFill>
                <a:srgbClr val="000000"/>
              </a:solidFill>
              <a:latin typeface="Inter"/>
              <a:ea typeface="Inter"/>
              <a:cs typeface="Inter"/>
              <a:sym typeface="Inter"/>
            </a:endParaRPr>
          </a:p>
          <a:p>
            <a:pPr marL="914400" lvl="1" indent="-317500" algn="l" rtl="0">
              <a:spcBef>
                <a:spcPts val="0"/>
              </a:spcBef>
              <a:spcAft>
                <a:spcPts val="0"/>
              </a:spcAft>
              <a:buClr>
                <a:srgbClr val="E76A28"/>
              </a:buClr>
              <a:buSzPts val="1400"/>
              <a:buFont typeface="Nunito Light"/>
              <a:buChar char="○"/>
            </a:pPr>
            <a:r>
              <a:rPr lang="en">
                <a:solidFill>
                  <a:srgbClr val="000000"/>
                </a:solidFill>
                <a:latin typeface="Inter"/>
                <a:ea typeface="Inter"/>
                <a:cs typeface="Inter"/>
                <a:sym typeface="Inter"/>
              </a:rPr>
              <a:t>Fragmentation of Video Codec </a:t>
            </a:r>
            <a:r>
              <a:rPr lang="en">
                <a:latin typeface="Inter"/>
                <a:ea typeface="Inter"/>
                <a:cs typeface="Inter"/>
                <a:sym typeface="Inter"/>
              </a:rPr>
              <a:t>into </a:t>
            </a:r>
            <a:r>
              <a:rPr lang="en">
                <a:solidFill>
                  <a:srgbClr val="000000"/>
                </a:solidFill>
                <a:latin typeface="Inter"/>
                <a:ea typeface="Inter"/>
                <a:cs typeface="Inter"/>
                <a:sym typeface="Inter"/>
              </a:rPr>
              <a:t>many subcomponents, </a:t>
            </a:r>
            <a:endParaRPr>
              <a:solidFill>
                <a:srgbClr val="000000"/>
              </a:solidFill>
              <a:latin typeface="Inter"/>
              <a:ea typeface="Inter"/>
              <a:cs typeface="Inter"/>
              <a:sym typeface="Inter"/>
            </a:endParaRPr>
          </a:p>
          <a:p>
            <a:pPr marL="914400" lvl="1" indent="-317500" algn="l" rtl="0">
              <a:spcBef>
                <a:spcPts val="0"/>
              </a:spcBef>
              <a:spcAft>
                <a:spcPts val="0"/>
              </a:spcAft>
              <a:buClr>
                <a:srgbClr val="E76A28"/>
              </a:buClr>
              <a:buSzPts val="1400"/>
              <a:buFont typeface="Nunito Light"/>
              <a:buChar char="○"/>
            </a:pPr>
            <a:r>
              <a:rPr lang="en">
                <a:solidFill>
                  <a:srgbClr val="000000"/>
                </a:solidFill>
                <a:latin typeface="Inter"/>
                <a:ea typeface="Inter"/>
                <a:cs typeface="Inter"/>
                <a:sym typeface="Inter"/>
              </a:rPr>
              <a:t>Expansion of functionalities </a:t>
            </a:r>
            <a:endParaRPr>
              <a:solidFill>
                <a:srgbClr val="000000"/>
              </a:solidFill>
              <a:latin typeface="Inter"/>
              <a:ea typeface="Inter"/>
              <a:cs typeface="Inter"/>
              <a:sym typeface="Inter"/>
            </a:endParaRPr>
          </a:p>
          <a:p>
            <a:pPr marL="0" lvl="0" indent="0" algn="l" rtl="0">
              <a:spcBef>
                <a:spcPts val="0"/>
              </a:spcBef>
              <a:spcAft>
                <a:spcPts val="0"/>
              </a:spcAft>
              <a:buNone/>
            </a:pPr>
            <a:endParaRPr>
              <a:solidFill>
                <a:srgbClr val="000000"/>
              </a:solidFill>
              <a:latin typeface="Inter"/>
              <a:ea typeface="Inter"/>
              <a:cs typeface="Inter"/>
              <a:sym typeface="Inter"/>
            </a:endParaRPr>
          </a:p>
        </p:txBody>
      </p:sp>
      <p:pic>
        <p:nvPicPr>
          <p:cNvPr id="1214" name="Google Shape;1214;g261cecb9e8a_0_57"/>
          <p:cNvPicPr preferRelativeResize="0"/>
          <p:nvPr/>
        </p:nvPicPr>
        <p:blipFill rotWithShape="1">
          <a:blip r:embed="rId3">
            <a:alphaModFix/>
          </a:blip>
          <a:srcRect l="13682" r="16969"/>
          <a:stretch/>
        </p:blipFill>
        <p:spPr>
          <a:xfrm>
            <a:off x="4863500" y="890100"/>
            <a:ext cx="3952476" cy="3210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18"/>
        <p:cNvGrpSpPr/>
        <p:nvPr/>
      </p:nvGrpSpPr>
      <p:grpSpPr>
        <a:xfrm>
          <a:off x="0" y="0"/>
          <a:ext cx="0" cy="0"/>
          <a:chOff x="0" y="0"/>
          <a:chExt cx="0" cy="0"/>
        </a:xfrm>
      </p:grpSpPr>
      <p:sp>
        <p:nvSpPr>
          <p:cNvPr id="1219" name="Google Shape;1219;p20"/>
          <p:cNvSpPr txBox="1">
            <a:spLocks noGrp="1"/>
          </p:cNvSpPr>
          <p:nvPr>
            <p:ph type="title"/>
          </p:nvPr>
        </p:nvSpPr>
        <p:spPr>
          <a:xfrm>
            <a:off x="1791600" y="1723950"/>
            <a:ext cx="5560800" cy="1056300"/>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9600"/>
              <a:buNone/>
            </a:pPr>
            <a:r>
              <a:rPr lang="en" sz="5400"/>
              <a:t>CONCLUSION</a:t>
            </a:r>
            <a:endParaRPr sz="5400"/>
          </a:p>
        </p:txBody>
      </p:sp>
      <p:sp>
        <p:nvSpPr>
          <p:cNvPr id="1220" name="Google Shape;1220;p20"/>
          <p:cNvSpPr txBox="1">
            <a:spLocks noGrp="1"/>
          </p:cNvSpPr>
          <p:nvPr>
            <p:ph type="subTitle" idx="1"/>
          </p:nvPr>
        </p:nvSpPr>
        <p:spPr>
          <a:xfrm>
            <a:off x="1791600" y="2922450"/>
            <a:ext cx="5560800" cy="1330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sz="1400"/>
              <a:t>Inspecting KODI’s source code reveals plenty about its architecture, providing valuable insights its concrete architecture. Analyzing the differences between KODI’s conceptual and concrete architectures allows us various perspectives to critique its software.</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18"/>
          <p:cNvSpPr txBox="1">
            <a:spLocks noGrp="1"/>
          </p:cNvSpPr>
          <p:nvPr>
            <p:ph type="subTitle" idx="1"/>
          </p:nvPr>
        </p:nvSpPr>
        <p:spPr>
          <a:xfrm>
            <a:off x="718994" y="2375250"/>
            <a:ext cx="3492600" cy="2099860"/>
          </a:xfrm>
          <a:prstGeom prst="rect">
            <a:avLst/>
          </a:prstGeom>
          <a:noFill/>
          <a:ln>
            <a:noFill/>
          </a:ln>
        </p:spPr>
        <p:txBody>
          <a:bodyPr spcFirstLastPara="1" wrap="square" lIns="91425" tIns="91425" rIns="91425" bIns="91425" anchor="t" anchorCtr="0">
            <a:noAutofit/>
          </a:bodyPr>
          <a:lstStyle/>
          <a:p>
            <a:pPr marL="152400" lvl="0" indent="0" algn="l" rtl="0">
              <a:lnSpc>
                <a:spcPct val="100000"/>
              </a:lnSpc>
              <a:spcBef>
                <a:spcPts val="0"/>
              </a:spcBef>
              <a:spcAft>
                <a:spcPts val="0"/>
              </a:spcAft>
              <a:buSzPts val="1200"/>
              <a:buNone/>
            </a:pPr>
            <a:endParaRPr sz="1400">
              <a:latin typeface="Inter"/>
              <a:ea typeface="Inter"/>
              <a:cs typeface="Inter"/>
              <a:sym typeface="Inter"/>
            </a:endParaRPr>
          </a:p>
          <a:p>
            <a:pPr marL="457200" lvl="0" indent="-304800" algn="l" rtl="0">
              <a:lnSpc>
                <a:spcPct val="100000"/>
              </a:lnSpc>
              <a:spcBef>
                <a:spcPts val="0"/>
              </a:spcBef>
              <a:spcAft>
                <a:spcPts val="0"/>
              </a:spcAft>
              <a:buClr>
                <a:srgbClr val="9DA87C"/>
              </a:buClr>
              <a:buSzPts val="1200"/>
              <a:buFont typeface="Nunito Light"/>
              <a:buChar char="■"/>
            </a:pPr>
            <a:r>
              <a:rPr lang="en" sz="1400">
                <a:latin typeface="Inter"/>
                <a:ea typeface="Inter"/>
                <a:cs typeface="Inter"/>
                <a:sym typeface="Inter"/>
              </a:rPr>
              <a:t>Enhanced functionality</a:t>
            </a:r>
            <a:endParaRPr/>
          </a:p>
          <a:p>
            <a:pPr marL="457200" lvl="0" indent="-304800" algn="l" rtl="0">
              <a:lnSpc>
                <a:spcPct val="100000"/>
              </a:lnSpc>
              <a:spcBef>
                <a:spcPts val="0"/>
              </a:spcBef>
              <a:spcAft>
                <a:spcPts val="0"/>
              </a:spcAft>
              <a:buClr>
                <a:srgbClr val="9DA87C"/>
              </a:buClr>
              <a:buSzPts val="1200"/>
              <a:buFont typeface="Nunito Light"/>
              <a:buChar char="■"/>
            </a:pPr>
            <a:r>
              <a:rPr lang="en" sz="1400">
                <a:latin typeface="Inter"/>
                <a:ea typeface="Inter"/>
                <a:cs typeface="Inter"/>
                <a:sym typeface="Inter"/>
              </a:rPr>
              <a:t>Portability &amp; Scalability</a:t>
            </a:r>
            <a:endParaRPr/>
          </a:p>
          <a:p>
            <a:pPr marL="457200" lvl="0" indent="-304800" algn="l" rtl="0">
              <a:lnSpc>
                <a:spcPct val="100000"/>
              </a:lnSpc>
              <a:spcBef>
                <a:spcPts val="0"/>
              </a:spcBef>
              <a:spcAft>
                <a:spcPts val="0"/>
              </a:spcAft>
              <a:buClr>
                <a:srgbClr val="9DA87C"/>
              </a:buClr>
              <a:buSzPts val="1200"/>
              <a:buFont typeface="Nunito Light"/>
              <a:buChar char="■"/>
            </a:pPr>
            <a:r>
              <a:rPr lang="en" sz="1400">
                <a:latin typeface="Inter"/>
                <a:ea typeface="Inter"/>
                <a:cs typeface="Inter"/>
                <a:sym typeface="Inter"/>
              </a:rPr>
              <a:t>Easily maintained</a:t>
            </a:r>
            <a:endParaRPr/>
          </a:p>
          <a:p>
            <a:pPr marL="457200" lvl="0" indent="-304800" algn="l" rtl="0">
              <a:lnSpc>
                <a:spcPct val="100000"/>
              </a:lnSpc>
              <a:spcBef>
                <a:spcPts val="0"/>
              </a:spcBef>
              <a:spcAft>
                <a:spcPts val="0"/>
              </a:spcAft>
              <a:buClr>
                <a:srgbClr val="9DA87C"/>
              </a:buClr>
              <a:buSzPts val="1200"/>
              <a:buFont typeface="Nunito Light"/>
              <a:buChar char="■"/>
            </a:pPr>
            <a:r>
              <a:rPr lang="en" sz="1400">
                <a:latin typeface="Inter"/>
                <a:ea typeface="Inter"/>
                <a:cs typeface="Inter"/>
                <a:sym typeface="Inter"/>
              </a:rPr>
              <a:t>Easy to contribute to</a:t>
            </a:r>
            <a:endParaRPr/>
          </a:p>
          <a:p>
            <a:pPr marL="457200" lvl="0" indent="-228600" algn="l" rtl="0">
              <a:lnSpc>
                <a:spcPct val="100000"/>
              </a:lnSpc>
              <a:spcBef>
                <a:spcPts val="0"/>
              </a:spcBef>
              <a:spcAft>
                <a:spcPts val="0"/>
              </a:spcAft>
              <a:buClr>
                <a:srgbClr val="9DA87C"/>
              </a:buClr>
              <a:buSzPts val="1200"/>
              <a:buFont typeface="Nunito Light"/>
              <a:buNone/>
            </a:pPr>
            <a:endParaRPr sz="1400">
              <a:latin typeface="Inter"/>
              <a:ea typeface="Inter"/>
              <a:cs typeface="Inter"/>
              <a:sym typeface="Inter"/>
            </a:endParaRPr>
          </a:p>
        </p:txBody>
      </p:sp>
      <p:sp>
        <p:nvSpPr>
          <p:cNvPr id="1226" name="Google Shape;1226;p18"/>
          <p:cNvSpPr txBox="1">
            <a:spLocks noGrp="1"/>
          </p:cNvSpPr>
          <p:nvPr>
            <p:ph type="title"/>
          </p:nvPr>
        </p:nvSpPr>
        <p:spPr>
          <a:xfrm>
            <a:off x="718994" y="1577921"/>
            <a:ext cx="3492600" cy="768900"/>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6000"/>
              <a:buNone/>
            </a:pPr>
            <a:r>
              <a:rPr lang="en" sz="3600"/>
              <a:t>MODULARITY</a:t>
            </a:r>
            <a:endParaRPr sz="3600"/>
          </a:p>
        </p:txBody>
      </p:sp>
      <p:sp>
        <p:nvSpPr>
          <p:cNvPr id="1227" name="Google Shape;1227;p18"/>
          <p:cNvSpPr txBox="1">
            <a:spLocks noGrp="1"/>
          </p:cNvSpPr>
          <p:nvPr>
            <p:ph type="title" idx="4"/>
          </p:nvPr>
        </p:nvSpPr>
        <p:spPr>
          <a:xfrm>
            <a:off x="4773619" y="1577921"/>
            <a:ext cx="3492600" cy="768900"/>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6000"/>
              <a:buNone/>
            </a:pPr>
            <a:r>
              <a:rPr lang="en" sz="3600"/>
              <a:t>LAYERING</a:t>
            </a:r>
            <a:endParaRPr sz="3600"/>
          </a:p>
        </p:txBody>
      </p:sp>
      <p:sp>
        <p:nvSpPr>
          <p:cNvPr id="1228" name="Google Shape;1228;p18"/>
          <p:cNvSpPr txBox="1">
            <a:spLocks noGrp="1"/>
          </p:cNvSpPr>
          <p:nvPr>
            <p:ph type="subTitle" idx="5"/>
          </p:nvPr>
        </p:nvSpPr>
        <p:spPr>
          <a:xfrm>
            <a:off x="4773619" y="2375249"/>
            <a:ext cx="3492600" cy="1990859"/>
          </a:xfrm>
          <a:prstGeom prst="rect">
            <a:avLst/>
          </a:prstGeom>
          <a:noFill/>
          <a:ln>
            <a:noFill/>
          </a:ln>
        </p:spPr>
        <p:txBody>
          <a:bodyPr spcFirstLastPara="1" wrap="square" lIns="91425" tIns="91425" rIns="91425" bIns="91425" anchor="t" anchorCtr="0">
            <a:noAutofit/>
          </a:bodyPr>
          <a:lstStyle/>
          <a:p>
            <a:pPr marL="152400" marR="0" lvl="0" indent="0" algn="l" rtl="0">
              <a:lnSpc>
                <a:spcPct val="100000"/>
              </a:lnSpc>
              <a:spcBef>
                <a:spcPts val="0"/>
              </a:spcBef>
              <a:spcAft>
                <a:spcPts val="0"/>
              </a:spcAft>
              <a:buClr>
                <a:srgbClr val="242424"/>
              </a:buClr>
              <a:buSzPts val="1200"/>
              <a:buFont typeface="Inter"/>
              <a:buNone/>
            </a:pPr>
            <a:endParaRPr sz="1400" b="0" i="0" u="none" strike="noStrike" cap="none">
              <a:solidFill>
                <a:srgbClr val="242424"/>
              </a:solidFill>
              <a:latin typeface="Inter"/>
              <a:ea typeface="Inter"/>
              <a:cs typeface="Inter"/>
              <a:sym typeface="Inter"/>
            </a:endParaRPr>
          </a:p>
          <a:p>
            <a:pPr marL="457200" marR="0" lvl="0" indent="-304800" algn="l" rtl="0">
              <a:lnSpc>
                <a:spcPct val="100000"/>
              </a:lnSpc>
              <a:spcBef>
                <a:spcPts val="0"/>
              </a:spcBef>
              <a:spcAft>
                <a:spcPts val="0"/>
              </a:spcAft>
              <a:buClr>
                <a:srgbClr val="9DA87C"/>
              </a:buClr>
              <a:buSzPts val="1200"/>
              <a:buFont typeface="Nunito Light"/>
              <a:buChar char="■"/>
            </a:pPr>
            <a:r>
              <a:rPr lang="en" sz="1400">
                <a:solidFill>
                  <a:srgbClr val="242424"/>
                </a:solidFill>
                <a:latin typeface="Inter"/>
                <a:ea typeface="Inter"/>
                <a:cs typeface="Inter"/>
                <a:sym typeface="Inter"/>
              </a:rPr>
              <a:t>High levels of security</a:t>
            </a:r>
            <a:endParaRPr/>
          </a:p>
          <a:p>
            <a:pPr marL="457200" marR="0" lvl="0" indent="-304800" algn="l" rtl="0">
              <a:lnSpc>
                <a:spcPct val="100000"/>
              </a:lnSpc>
              <a:spcBef>
                <a:spcPts val="0"/>
              </a:spcBef>
              <a:spcAft>
                <a:spcPts val="0"/>
              </a:spcAft>
              <a:buClr>
                <a:srgbClr val="9DA87C"/>
              </a:buClr>
              <a:buSzPts val="1200"/>
              <a:buFont typeface="Nunito Light"/>
              <a:buChar char="■"/>
            </a:pPr>
            <a:r>
              <a:rPr lang="en" sz="1400" b="0" i="0" u="none" strike="noStrike" cap="none">
                <a:solidFill>
                  <a:srgbClr val="242424"/>
                </a:solidFill>
                <a:latin typeface="Inter"/>
                <a:ea typeface="Inter"/>
                <a:cs typeface="Inter"/>
                <a:sym typeface="Inter"/>
              </a:rPr>
              <a:t>Ease of access</a:t>
            </a:r>
            <a:endParaRPr/>
          </a:p>
          <a:p>
            <a:pPr marL="457200" marR="0" lvl="0" indent="-304800" algn="l" rtl="0">
              <a:lnSpc>
                <a:spcPct val="100000"/>
              </a:lnSpc>
              <a:spcBef>
                <a:spcPts val="0"/>
              </a:spcBef>
              <a:spcAft>
                <a:spcPts val="0"/>
              </a:spcAft>
              <a:buClr>
                <a:srgbClr val="9DA87C"/>
              </a:buClr>
              <a:buSzPts val="1200"/>
              <a:buFont typeface="Nunito Light"/>
              <a:buChar char="■"/>
            </a:pPr>
            <a:r>
              <a:rPr lang="en" sz="1400">
                <a:solidFill>
                  <a:srgbClr val="242424"/>
                </a:solidFill>
                <a:latin typeface="Inter"/>
                <a:ea typeface="Inter"/>
                <a:cs typeface="Inter"/>
                <a:sym typeface="Inter"/>
              </a:rPr>
              <a:t>Aids testing &amp; debugging</a:t>
            </a:r>
            <a:endParaRPr/>
          </a:p>
          <a:p>
            <a:pPr marL="457200" marR="0" lvl="0" indent="-304800" algn="l" rtl="0">
              <a:lnSpc>
                <a:spcPct val="100000"/>
              </a:lnSpc>
              <a:spcBef>
                <a:spcPts val="0"/>
              </a:spcBef>
              <a:spcAft>
                <a:spcPts val="0"/>
              </a:spcAft>
              <a:buClr>
                <a:srgbClr val="9DA87C"/>
              </a:buClr>
              <a:buSzPts val="1200"/>
              <a:buFont typeface="Nunito Light"/>
              <a:buChar char="■"/>
            </a:pPr>
            <a:r>
              <a:rPr lang="en" sz="1400" b="0" i="0" u="none" strike="noStrike" cap="none">
                <a:solidFill>
                  <a:srgbClr val="242424"/>
                </a:solidFill>
                <a:latin typeface="Inter"/>
                <a:ea typeface="Inter"/>
                <a:cs typeface="Inter"/>
                <a:sym typeface="Inter"/>
              </a:rPr>
              <a:t>Inter</a:t>
            </a:r>
            <a:r>
              <a:rPr lang="en" sz="1400">
                <a:solidFill>
                  <a:srgbClr val="242424"/>
                </a:solidFill>
                <a:latin typeface="Inter"/>
                <a:ea typeface="Inter"/>
                <a:cs typeface="Inter"/>
                <a:sym typeface="Inter"/>
              </a:rPr>
              <a:t>operability</a:t>
            </a:r>
            <a:endParaRPr sz="1400" b="0" i="0" u="none" strike="noStrike" cap="none">
              <a:solidFill>
                <a:srgbClr val="242424"/>
              </a:solidFill>
              <a:latin typeface="Inter"/>
              <a:ea typeface="Inter"/>
              <a:cs typeface="Inter"/>
              <a:sym typeface="Inter"/>
            </a:endParaRPr>
          </a:p>
        </p:txBody>
      </p:sp>
      <p:sp>
        <p:nvSpPr>
          <p:cNvPr id="1229" name="Google Shape;1229;p18"/>
          <p:cNvSpPr txBox="1"/>
          <p:nvPr/>
        </p:nvSpPr>
        <p:spPr>
          <a:xfrm>
            <a:off x="2560290" y="476169"/>
            <a:ext cx="4826336" cy="5539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3000" b="1" i="0" u="none" strike="noStrike" cap="none">
                <a:solidFill>
                  <a:srgbClr val="242424"/>
                </a:solidFill>
                <a:latin typeface="Josefin Sans"/>
                <a:ea typeface="Josefin Sans"/>
                <a:cs typeface="Josefin Sans"/>
                <a:sym typeface="Josefin Sans"/>
              </a:rPr>
              <a:t>LESSONS LEARNED</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33"/>
        <p:cNvGrpSpPr/>
        <p:nvPr/>
      </p:nvGrpSpPr>
      <p:grpSpPr>
        <a:xfrm>
          <a:off x="0" y="0"/>
          <a:ext cx="0" cy="0"/>
          <a:chOff x="0" y="0"/>
          <a:chExt cx="0" cy="0"/>
        </a:xfrm>
      </p:grpSpPr>
      <p:sp>
        <p:nvSpPr>
          <p:cNvPr id="1234" name="Google Shape;1234;p1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POTENTIAL LIMITATIONS</a:t>
            </a:r>
            <a:endParaRPr/>
          </a:p>
        </p:txBody>
      </p:sp>
      <p:sp>
        <p:nvSpPr>
          <p:cNvPr id="1235" name="Google Shape;1235;p19"/>
          <p:cNvSpPr txBox="1"/>
          <p:nvPr/>
        </p:nvSpPr>
        <p:spPr>
          <a:xfrm flipH="1">
            <a:off x="696625" y="1900675"/>
            <a:ext cx="1828800" cy="868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Inter"/>
                <a:ea typeface="Inter"/>
                <a:cs typeface="Inter"/>
                <a:sym typeface="Inter"/>
              </a:rPr>
              <a:t>Complications managing module </a:t>
            </a:r>
            <a:r>
              <a:rPr lang="en" sz="1200" b="1" i="0" u="none" strike="noStrike" cap="none">
                <a:solidFill>
                  <a:schemeClr val="dk1"/>
                </a:solidFill>
                <a:latin typeface="Inter"/>
                <a:ea typeface="Inter"/>
                <a:cs typeface="Inter"/>
                <a:sym typeface="Inter"/>
              </a:rPr>
              <a:t>dependencies</a:t>
            </a:r>
            <a:endParaRPr sz="1200" b="1" i="0" u="none" strike="noStrike" cap="none">
              <a:solidFill>
                <a:schemeClr val="dk1"/>
              </a:solidFill>
              <a:latin typeface="Inter"/>
              <a:ea typeface="Inter"/>
              <a:cs typeface="Inter"/>
              <a:sym typeface="Inter"/>
            </a:endParaRPr>
          </a:p>
        </p:txBody>
      </p:sp>
      <p:sp>
        <p:nvSpPr>
          <p:cNvPr id="1236" name="Google Shape;1236;p19"/>
          <p:cNvSpPr txBox="1"/>
          <p:nvPr/>
        </p:nvSpPr>
        <p:spPr>
          <a:xfrm flipH="1">
            <a:off x="2660525" y="1900675"/>
            <a:ext cx="1828800" cy="868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Inter"/>
                <a:ea typeface="Inter"/>
                <a:cs typeface="Inter"/>
                <a:sym typeface="Inter"/>
              </a:rPr>
              <a:t>Fallbacks in </a:t>
            </a:r>
            <a:r>
              <a:rPr lang="en" sz="1200" b="1" i="0" u="none" strike="noStrike" cap="none">
                <a:solidFill>
                  <a:schemeClr val="dk1"/>
                </a:solidFill>
                <a:latin typeface="Inter"/>
                <a:ea typeface="Inter"/>
                <a:cs typeface="Inter"/>
                <a:sym typeface="Inter"/>
              </a:rPr>
              <a:t>performance</a:t>
            </a:r>
            <a:r>
              <a:rPr lang="en" sz="1200" b="0" i="0" u="none" strike="noStrike" cap="none">
                <a:solidFill>
                  <a:schemeClr val="dk1"/>
                </a:solidFill>
                <a:latin typeface="Inter"/>
                <a:ea typeface="Inter"/>
                <a:cs typeface="Inter"/>
                <a:sym typeface="Inter"/>
              </a:rPr>
              <a:t> upon added modules</a:t>
            </a:r>
            <a:endParaRPr sz="1200" b="1" i="0" u="none" strike="noStrike" cap="none">
              <a:solidFill>
                <a:schemeClr val="dk1"/>
              </a:solidFill>
              <a:latin typeface="Inter"/>
              <a:ea typeface="Inter"/>
              <a:cs typeface="Inter"/>
              <a:sym typeface="Inter"/>
            </a:endParaRPr>
          </a:p>
        </p:txBody>
      </p:sp>
      <p:sp>
        <p:nvSpPr>
          <p:cNvPr id="1237" name="Google Shape;1237;p19"/>
          <p:cNvSpPr txBox="1"/>
          <p:nvPr/>
        </p:nvSpPr>
        <p:spPr>
          <a:xfrm flipH="1">
            <a:off x="4624425" y="1900675"/>
            <a:ext cx="1828800" cy="868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chemeClr val="dk1"/>
                </a:solidFill>
                <a:latin typeface="Inter"/>
                <a:ea typeface="Inter"/>
                <a:cs typeface="Inter"/>
                <a:sym typeface="Inter"/>
              </a:rPr>
              <a:t>Decentralized</a:t>
            </a:r>
            <a:r>
              <a:rPr lang="en" sz="1200" b="0" i="0" u="none" strike="noStrike" cap="none">
                <a:solidFill>
                  <a:schemeClr val="dk1"/>
                </a:solidFill>
                <a:latin typeface="Inter"/>
                <a:ea typeface="Inter"/>
                <a:cs typeface="Inter"/>
                <a:sym typeface="Inter"/>
              </a:rPr>
              <a:t> layout may lead to coordination issues</a:t>
            </a:r>
            <a:endParaRPr sz="1200" b="0" i="0" u="none" strike="noStrike" cap="none">
              <a:solidFill>
                <a:schemeClr val="dk1"/>
              </a:solidFill>
              <a:latin typeface="Inter"/>
              <a:ea typeface="Inter"/>
              <a:cs typeface="Inter"/>
              <a:sym typeface="Inter"/>
            </a:endParaRPr>
          </a:p>
        </p:txBody>
      </p:sp>
      <p:sp>
        <p:nvSpPr>
          <p:cNvPr id="1238" name="Google Shape;1238;p19"/>
          <p:cNvSpPr txBox="1"/>
          <p:nvPr/>
        </p:nvSpPr>
        <p:spPr>
          <a:xfrm flipH="1">
            <a:off x="6588325" y="1900675"/>
            <a:ext cx="1828800" cy="868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Inter"/>
                <a:ea typeface="Inter"/>
                <a:cs typeface="Inter"/>
                <a:sym typeface="Inter"/>
              </a:rPr>
              <a:t>Developers struggling to grasp the </a:t>
            </a:r>
            <a:r>
              <a:rPr lang="en" sz="1200" b="1" i="0" u="none" strike="noStrike" cap="none">
                <a:solidFill>
                  <a:schemeClr val="dk1"/>
                </a:solidFill>
                <a:latin typeface="Inter"/>
                <a:ea typeface="Inter"/>
                <a:cs typeface="Inter"/>
                <a:sym typeface="Inter"/>
              </a:rPr>
              <a:t>complex</a:t>
            </a:r>
            <a:r>
              <a:rPr lang="en" sz="1200" b="0" i="0" u="none" strike="noStrike" cap="none">
                <a:solidFill>
                  <a:schemeClr val="dk1"/>
                </a:solidFill>
                <a:latin typeface="Inter"/>
                <a:ea typeface="Inter"/>
                <a:cs typeface="Inter"/>
                <a:sym typeface="Inter"/>
              </a:rPr>
              <a:t> modular-layer architectue</a:t>
            </a:r>
            <a:endParaRPr sz="1200" b="0" i="0" u="none" strike="noStrike" cap="none">
              <a:solidFill>
                <a:schemeClr val="dk1"/>
              </a:solidFill>
              <a:latin typeface="Inter"/>
              <a:ea typeface="Inter"/>
              <a:cs typeface="Inter"/>
              <a:sym typeface="Inter"/>
            </a:endParaRPr>
          </a:p>
        </p:txBody>
      </p:sp>
      <p:sp>
        <p:nvSpPr>
          <p:cNvPr id="1239" name="Google Shape;1239;p19"/>
          <p:cNvSpPr txBox="1"/>
          <p:nvPr/>
        </p:nvSpPr>
        <p:spPr>
          <a:xfrm flipH="1">
            <a:off x="696625" y="3735125"/>
            <a:ext cx="1828800" cy="868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chemeClr val="dk1"/>
                </a:solidFill>
                <a:latin typeface="Inter"/>
                <a:ea typeface="Inter"/>
                <a:cs typeface="Inter"/>
                <a:sym typeface="Inter"/>
              </a:rPr>
              <a:t>Compatability</a:t>
            </a:r>
            <a:r>
              <a:rPr lang="en" sz="1200" b="0" i="0" u="none" strike="noStrike" cap="none">
                <a:solidFill>
                  <a:schemeClr val="dk1"/>
                </a:solidFill>
                <a:latin typeface="Inter"/>
                <a:ea typeface="Inter"/>
                <a:cs typeface="Inter"/>
                <a:sym typeface="Inter"/>
              </a:rPr>
              <a:t> issues between modules and add-ons / add-ons and different OSs</a:t>
            </a:r>
            <a:endParaRPr sz="1200" b="0" i="0" u="none" strike="noStrike" cap="none">
              <a:solidFill>
                <a:schemeClr val="dk1"/>
              </a:solidFill>
              <a:latin typeface="Inter"/>
              <a:ea typeface="Inter"/>
              <a:cs typeface="Inter"/>
              <a:sym typeface="Inter"/>
            </a:endParaRPr>
          </a:p>
        </p:txBody>
      </p:sp>
      <p:sp>
        <p:nvSpPr>
          <p:cNvPr id="1240" name="Google Shape;1240;p19"/>
          <p:cNvSpPr txBox="1"/>
          <p:nvPr/>
        </p:nvSpPr>
        <p:spPr>
          <a:xfrm flipH="1">
            <a:off x="2660525" y="3735125"/>
            <a:ext cx="1828800" cy="868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Inter"/>
                <a:ea typeface="Inter"/>
                <a:cs typeface="Inter"/>
                <a:sym typeface="Inter"/>
              </a:rPr>
              <a:t>Lack of strong </a:t>
            </a:r>
            <a:r>
              <a:rPr lang="en" sz="1200" b="1" i="0" u="none" strike="noStrike" cap="none">
                <a:solidFill>
                  <a:schemeClr val="dk1"/>
                </a:solidFill>
                <a:latin typeface="Inter"/>
                <a:ea typeface="Inter"/>
                <a:cs typeface="Inter"/>
                <a:sym typeface="Inter"/>
              </a:rPr>
              <a:t>documentation</a:t>
            </a:r>
            <a:r>
              <a:rPr lang="en" sz="1200" b="0" i="0" u="none" strike="noStrike" cap="none">
                <a:solidFill>
                  <a:schemeClr val="dk1"/>
                </a:solidFill>
                <a:latin typeface="Inter"/>
                <a:ea typeface="Inter"/>
                <a:cs typeface="Inter"/>
                <a:sym typeface="Inter"/>
              </a:rPr>
              <a:t> due to the open-source nature</a:t>
            </a:r>
            <a:endParaRPr sz="1200" b="1" i="0" u="none" strike="noStrike" cap="none">
              <a:solidFill>
                <a:schemeClr val="dk1"/>
              </a:solidFill>
              <a:latin typeface="Inter"/>
              <a:ea typeface="Inter"/>
              <a:cs typeface="Inter"/>
              <a:sym typeface="Inter"/>
            </a:endParaRPr>
          </a:p>
        </p:txBody>
      </p:sp>
      <p:grpSp>
        <p:nvGrpSpPr>
          <p:cNvPr id="1241" name="Google Shape;1241;p19"/>
          <p:cNvGrpSpPr/>
          <p:nvPr/>
        </p:nvGrpSpPr>
        <p:grpSpPr>
          <a:xfrm>
            <a:off x="7230625" y="1356475"/>
            <a:ext cx="544200" cy="544200"/>
            <a:chOff x="7230625" y="1356475"/>
            <a:chExt cx="544200" cy="544200"/>
          </a:xfrm>
        </p:grpSpPr>
        <p:sp>
          <p:nvSpPr>
            <p:cNvPr id="1242" name="Google Shape;1242;p19"/>
            <p:cNvSpPr/>
            <p:nvPr/>
          </p:nvSpPr>
          <p:spPr>
            <a:xfrm>
              <a:off x="7230625" y="135647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43" name="Google Shape;1243;p19"/>
            <p:cNvGrpSpPr/>
            <p:nvPr/>
          </p:nvGrpSpPr>
          <p:grpSpPr>
            <a:xfrm>
              <a:off x="7305185" y="1436201"/>
              <a:ext cx="396631" cy="397401"/>
              <a:chOff x="721585" y="3905351"/>
              <a:chExt cx="396631" cy="397401"/>
            </a:xfrm>
          </p:grpSpPr>
          <p:sp>
            <p:nvSpPr>
              <p:cNvPr id="1244" name="Google Shape;1244;p19"/>
              <p:cNvSpPr/>
              <p:nvPr/>
            </p:nvSpPr>
            <p:spPr>
              <a:xfrm>
                <a:off x="861765" y="4091679"/>
                <a:ext cx="232542" cy="116405"/>
              </a:xfrm>
              <a:custGeom>
                <a:avLst/>
                <a:gdLst/>
                <a:ahLst/>
                <a:cxnLst/>
                <a:rect l="l" t="t" r="r" b="b"/>
                <a:pathLst>
                  <a:path w="6954" h="3481" extrusionOk="0">
                    <a:moveTo>
                      <a:pt x="1024" y="1"/>
                    </a:moveTo>
                    <a:cubicBezTo>
                      <a:pt x="476" y="1"/>
                      <a:pt x="0" y="477"/>
                      <a:pt x="0" y="1048"/>
                    </a:cubicBezTo>
                    <a:cubicBezTo>
                      <a:pt x="0" y="1620"/>
                      <a:pt x="476" y="2096"/>
                      <a:pt x="1024" y="2096"/>
                    </a:cubicBezTo>
                    <a:lnTo>
                      <a:pt x="5930" y="2096"/>
                    </a:lnTo>
                    <a:cubicBezTo>
                      <a:pt x="6097" y="2096"/>
                      <a:pt x="6287" y="2239"/>
                      <a:pt x="6287" y="2453"/>
                    </a:cubicBezTo>
                    <a:cubicBezTo>
                      <a:pt x="6287" y="2644"/>
                      <a:pt x="6120" y="2811"/>
                      <a:pt x="5930" y="2811"/>
                    </a:cubicBezTo>
                    <a:lnTo>
                      <a:pt x="4168" y="2811"/>
                    </a:lnTo>
                    <a:lnTo>
                      <a:pt x="4168" y="3477"/>
                    </a:lnTo>
                    <a:lnTo>
                      <a:pt x="5930" y="3477"/>
                    </a:lnTo>
                    <a:cubicBezTo>
                      <a:pt x="5958" y="3480"/>
                      <a:pt x="5985" y="3481"/>
                      <a:pt x="6012" y="3481"/>
                    </a:cubicBezTo>
                    <a:cubicBezTo>
                      <a:pt x="6564" y="3481"/>
                      <a:pt x="6954" y="3021"/>
                      <a:pt x="6954" y="2453"/>
                    </a:cubicBezTo>
                    <a:cubicBezTo>
                      <a:pt x="6954" y="1882"/>
                      <a:pt x="6478" y="1406"/>
                      <a:pt x="5930" y="1406"/>
                    </a:cubicBezTo>
                    <a:lnTo>
                      <a:pt x="1024" y="1406"/>
                    </a:lnTo>
                    <a:cubicBezTo>
                      <a:pt x="857" y="1406"/>
                      <a:pt x="667" y="1263"/>
                      <a:pt x="667" y="1048"/>
                    </a:cubicBezTo>
                    <a:cubicBezTo>
                      <a:pt x="667" y="834"/>
                      <a:pt x="834" y="691"/>
                      <a:pt x="1024" y="691"/>
                    </a:cubicBezTo>
                    <a:lnTo>
                      <a:pt x="6263" y="691"/>
                    </a:lnTo>
                    <a:lnTo>
                      <a:pt x="626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5" name="Google Shape;1245;p19"/>
              <p:cNvSpPr/>
              <p:nvPr/>
            </p:nvSpPr>
            <p:spPr>
              <a:xfrm>
                <a:off x="860963" y="4186447"/>
                <a:ext cx="116304" cy="116304"/>
              </a:xfrm>
              <a:custGeom>
                <a:avLst/>
                <a:gdLst/>
                <a:ahLst/>
                <a:cxnLst/>
                <a:rect l="l" t="t" r="r" b="b"/>
                <a:pathLst>
                  <a:path w="3478" h="3478" extrusionOk="0">
                    <a:moveTo>
                      <a:pt x="1382" y="1406"/>
                    </a:moveTo>
                    <a:lnTo>
                      <a:pt x="1382" y="2072"/>
                    </a:lnTo>
                    <a:lnTo>
                      <a:pt x="715" y="2072"/>
                    </a:lnTo>
                    <a:lnTo>
                      <a:pt x="715" y="1406"/>
                    </a:lnTo>
                    <a:close/>
                    <a:moveTo>
                      <a:pt x="2787" y="1406"/>
                    </a:moveTo>
                    <a:lnTo>
                      <a:pt x="2787" y="2072"/>
                    </a:lnTo>
                    <a:lnTo>
                      <a:pt x="2096" y="2072"/>
                    </a:lnTo>
                    <a:lnTo>
                      <a:pt x="2096" y="1406"/>
                    </a:lnTo>
                    <a:close/>
                    <a:moveTo>
                      <a:pt x="0" y="0"/>
                    </a:moveTo>
                    <a:lnTo>
                      <a:pt x="0" y="3477"/>
                    </a:lnTo>
                    <a:lnTo>
                      <a:pt x="3477" y="3477"/>
                    </a:lnTo>
                    <a:lnTo>
                      <a:pt x="347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6" name="Google Shape;1246;p19"/>
              <p:cNvSpPr/>
              <p:nvPr/>
            </p:nvSpPr>
            <p:spPr>
              <a:xfrm>
                <a:off x="721585" y="4139464"/>
                <a:ext cx="46248" cy="163288"/>
              </a:xfrm>
              <a:custGeom>
                <a:avLst/>
                <a:gdLst/>
                <a:ahLst/>
                <a:cxnLst/>
                <a:rect l="l" t="t" r="r" b="b"/>
                <a:pathLst>
                  <a:path w="1383" h="4883" extrusionOk="0">
                    <a:moveTo>
                      <a:pt x="1382" y="0"/>
                    </a:moveTo>
                    <a:lnTo>
                      <a:pt x="1" y="1405"/>
                    </a:lnTo>
                    <a:lnTo>
                      <a:pt x="1" y="4882"/>
                    </a:lnTo>
                    <a:lnTo>
                      <a:pt x="1382" y="4882"/>
                    </a:lnTo>
                    <a:lnTo>
                      <a:pt x="138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7" name="Google Shape;1247;p19"/>
              <p:cNvSpPr/>
              <p:nvPr/>
            </p:nvSpPr>
            <p:spPr>
              <a:xfrm>
                <a:off x="790872" y="4139464"/>
                <a:ext cx="47017" cy="163288"/>
              </a:xfrm>
              <a:custGeom>
                <a:avLst/>
                <a:gdLst/>
                <a:ahLst/>
                <a:cxnLst/>
                <a:rect l="l" t="t" r="r" b="b"/>
                <a:pathLst>
                  <a:path w="1406" h="4883" extrusionOk="0">
                    <a:moveTo>
                      <a:pt x="1406" y="0"/>
                    </a:moveTo>
                    <a:lnTo>
                      <a:pt x="1" y="1405"/>
                    </a:lnTo>
                    <a:lnTo>
                      <a:pt x="1" y="4882"/>
                    </a:lnTo>
                    <a:lnTo>
                      <a:pt x="1406" y="4882"/>
                    </a:lnTo>
                    <a:lnTo>
                      <a:pt x="140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8" name="Google Shape;1248;p19"/>
              <p:cNvSpPr/>
              <p:nvPr/>
            </p:nvSpPr>
            <p:spPr>
              <a:xfrm>
                <a:off x="886444" y="4022391"/>
                <a:ext cx="46214" cy="45445"/>
              </a:xfrm>
              <a:custGeom>
                <a:avLst/>
                <a:gdLst/>
                <a:ahLst/>
                <a:cxnLst/>
                <a:rect l="l" t="t" r="r" b="b"/>
                <a:pathLst>
                  <a:path w="1382" h="1359" extrusionOk="0">
                    <a:moveTo>
                      <a:pt x="691" y="1"/>
                    </a:moveTo>
                    <a:cubicBezTo>
                      <a:pt x="310" y="1"/>
                      <a:pt x="0" y="286"/>
                      <a:pt x="0" y="668"/>
                    </a:cubicBezTo>
                    <a:cubicBezTo>
                      <a:pt x="0" y="1072"/>
                      <a:pt x="310" y="1358"/>
                      <a:pt x="691" y="1358"/>
                    </a:cubicBezTo>
                    <a:cubicBezTo>
                      <a:pt x="1072" y="1358"/>
                      <a:pt x="1382" y="1072"/>
                      <a:pt x="1382" y="668"/>
                    </a:cubicBezTo>
                    <a:cubicBezTo>
                      <a:pt x="1382" y="286"/>
                      <a:pt x="1072" y="1"/>
                      <a:pt x="69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9" name="Google Shape;1249;p19"/>
              <p:cNvSpPr/>
              <p:nvPr/>
            </p:nvSpPr>
            <p:spPr>
              <a:xfrm>
                <a:off x="1026591" y="4022391"/>
                <a:ext cx="46214" cy="45445"/>
              </a:xfrm>
              <a:custGeom>
                <a:avLst/>
                <a:gdLst/>
                <a:ahLst/>
                <a:cxnLst/>
                <a:rect l="l" t="t" r="r" b="b"/>
                <a:pathLst>
                  <a:path w="1382" h="1359" extrusionOk="0">
                    <a:moveTo>
                      <a:pt x="691" y="1"/>
                    </a:moveTo>
                    <a:cubicBezTo>
                      <a:pt x="310" y="1"/>
                      <a:pt x="1" y="286"/>
                      <a:pt x="1" y="668"/>
                    </a:cubicBezTo>
                    <a:cubicBezTo>
                      <a:pt x="1" y="1072"/>
                      <a:pt x="310" y="1358"/>
                      <a:pt x="691" y="1358"/>
                    </a:cubicBezTo>
                    <a:cubicBezTo>
                      <a:pt x="1072" y="1358"/>
                      <a:pt x="1382" y="1072"/>
                      <a:pt x="1382" y="668"/>
                    </a:cubicBezTo>
                    <a:cubicBezTo>
                      <a:pt x="1382" y="286"/>
                      <a:pt x="1049" y="1"/>
                      <a:pt x="69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0" name="Google Shape;1250;p19"/>
              <p:cNvSpPr/>
              <p:nvPr/>
            </p:nvSpPr>
            <p:spPr>
              <a:xfrm>
                <a:off x="839461" y="3905351"/>
                <a:ext cx="186361" cy="139378"/>
              </a:xfrm>
              <a:custGeom>
                <a:avLst/>
                <a:gdLst/>
                <a:ahLst/>
                <a:cxnLst/>
                <a:rect l="l" t="t" r="r" b="b"/>
                <a:pathLst>
                  <a:path w="5573" h="4168" extrusionOk="0">
                    <a:moveTo>
                      <a:pt x="0" y="0"/>
                    </a:moveTo>
                    <a:lnTo>
                      <a:pt x="0" y="4168"/>
                    </a:lnTo>
                    <a:lnTo>
                      <a:pt x="691" y="4168"/>
                    </a:lnTo>
                    <a:cubicBezTo>
                      <a:pt x="691" y="3405"/>
                      <a:pt x="1310" y="2786"/>
                      <a:pt x="2096" y="2786"/>
                    </a:cubicBezTo>
                    <a:cubicBezTo>
                      <a:pt x="2858" y="2786"/>
                      <a:pt x="3501" y="3405"/>
                      <a:pt x="3501" y="4168"/>
                    </a:cubicBezTo>
                    <a:lnTo>
                      <a:pt x="4882" y="4168"/>
                    </a:lnTo>
                    <a:cubicBezTo>
                      <a:pt x="4882" y="3667"/>
                      <a:pt x="5168" y="3215"/>
                      <a:pt x="5573" y="2977"/>
                    </a:cubicBezTo>
                    <a:lnTo>
                      <a:pt x="557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1" name="Google Shape;1251;p19"/>
              <p:cNvSpPr/>
              <p:nvPr/>
            </p:nvSpPr>
            <p:spPr>
              <a:xfrm>
                <a:off x="1048895" y="3928424"/>
                <a:ext cx="69321" cy="116304"/>
              </a:xfrm>
              <a:custGeom>
                <a:avLst/>
                <a:gdLst/>
                <a:ahLst/>
                <a:cxnLst/>
                <a:rect l="l" t="t" r="r" b="b"/>
                <a:pathLst>
                  <a:path w="2073" h="3478" extrusionOk="0">
                    <a:moveTo>
                      <a:pt x="1" y="1"/>
                    </a:moveTo>
                    <a:lnTo>
                      <a:pt x="1" y="2096"/>
                    </a:lnTo>
                    <a:cubicBezTo>
                      <a:pt x="763" y="2096"/>
                      <a:pt x="1382" y="2715"/>
                      <a:pt x="1382" y="3478"/>
                    </a:cubicBezTo>
                    <a:lnTo>
                      <a:pt x="2072" y="3478"/>
                    </a:lnTo>
                    <a:lnTo>
                      <a:pt x="207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252" name="Google Shape;1252;p19"/>
          <p:cNvGrpSpPr/>
          <p:nvPr/>
        </p:nvGrpSpPr>
        <p:grpSpPr>
          <a:xfrm>
            <a:off x="3302825" y="3190925"/>
            <a:ext cx="544200" cy="544200"/>
            <a:chOff x="3302825" y="3190925"/>
            <a:chExt cx="544200" cy="544200"/>
          </a:xfrm>
        </p:grpSpPr>
        <p:sp>
          <p:nvSpPr>
            <p:cNvPr id="1253" name="Google Shape;1253;p19"/>
            <p:cNvSpPr/>
            <p:nvPr/>
          </p:nvSpPr>
          <p:spPr>
            <a:xfrm>
              <a:off x="3302825" y="319092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54" name="Google Shape;1254;p19"/>
            <p:cNvGrpSpPr/>
            <p:nvPr/>
          </p:nvGrpSpPr>
          <p:grpSpPr>
            <a:xfrm>
              <a:off x="3373060" y="3269848"/>
              <a:ext cx="398237" cy="399006"/>
              <a:chOff x="3155248" y="3904548"/>
              <a:chExt cx="398237" cy="399006"/>
            </a:xfrm>
          </p:grpSpPr>
          <p:sp>
            <p:nvSpPr>
              <p:cNvPr id="1255" name="Google Shape;1255;p19"/>
              <p:cNvSpPr/>
              <p:nvPr/>
            </p:nvSpPr>
            <p:spPr>
              <a:xfrm>
                <a:off x="3155248" y="4197583"/>
                <a:ext cx="93231" cy="93231"/>
              </a:xfrm>
              <a:custGeom>
                <a:avLst/>
                <a:gdLst/>
                <a:ahLst/>
                <a:cxnLst/>
                <a:rect l="l" t="t" r="r" b="b"/>
                <a:pathLst>
                  <a:path w="2788" h="2788" extrusionOk="0">
                    <a:moveTo>
                      <a:pt x="1406" y="1"/>
                    </a:moveTo>
                    <a:cubicBezTo>
                      <a:pt x="620" y="1"/>
                      <a:pt x="1" y="620"/>
                      <a:pt x="1" y="1382"/>
                    </a:cubicBezTo>
                    <a:cubicBezTo>
                      <a:pt x="1" y="2168"/>
                      <a:pt x="620" y="2787"/>
                      <a:pt x="1406" y="2787"/>
                    </a:cubicBezTo>
                    <a:cubicBezTo>
                      <a:pt x="2168" y="2787"/>
                      <a:pt x="2787" y="2168"/>
                      <a:pt x="2787" y="1382"/>
                    </a:cubicBezTo>
                    <a:cubicBezTo>
                      <a:pt x="2787" y="644"/>
                      <a:pt x="2168" y="25"/>
                      <a:pt x="140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p19"/>
              <p:cNvSpPr/>
              <p:nvPr/>
            </p:nvSpPr>
            <p:spPr>
              <a:xfrm>
                <a:off x="3459485" y="4197583"/>
                <a:ext cx="94000" cy="93231"/>
              </a:xfrm>
              <a:custGeom>
                <a:avLst/>
                <a:gdLst/>
                <a:ahLst/>
                <a:cxnLst/>
                <a:rect l="l" t="t" r="r" b="b"/>
                <a:pathLst>
                  <a:path w="2811" h="2788" extrusionOk="0">
                    <a:moveTo>
                      <a:pt x="1405" y="1"/>
                    </a:moveTo>
                    <a:cubicBezTo>
                      <a:pt x="643" y="1"/>
                      <a:pt x="0" y="620"/>
                      <a:pt x="0" y="1382"/>
                    </a:cubicBezTo>
                    <a:cubicBezTo>
                      <a:pt x="0" y="2168"/>
                      <a:pt x="643" y="2787"/>
                      <a:pt x="1405" y="2787"/>
                    </a:cubicBezTo>
                    <a:cubicBezTo>
                      <a:pt x="2191" y="2787"/>
                      <a:pt x="2810" y="2168"/>
                      <a:pt x="2810" y="1382"/>
                    </a:cubicBezTo>
                    <a:cubicBezTo>
                      <a:pt x="2810" y="644"/>
                      <a:pt x="2191" y="25"/>
                      <a:pt x="140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7" name="Google Shape;1257;p19"/>
              <p:cNvSpPr/>
              <p:nvPr/>
            </p:nvSpPr>
            <p:spPr>
              <a:xfrm>
                <a:off x="3242058" y="4186447"/>
                <a:ext cx="226991" cy="117107"/>
              </a:xfrm>
              <a:custGeom>
                <a:avLst/>
                <a:gdLst/>
                <a:ahLst/>
                <a:cxnLst/>
                <a:rect l="l" t="t" r="r" b="b"/>
                <a:pathLst>
                  <a:path w="6788" h="3502" extrusionOk="0">
                    <a:moveTo>
                      <a:pt x="2311" y="1406"/>
                    </a:moveTo>
                    <a:lnTo>
                      <a:pt x="2311" y="2072"/>
                    </a:lnTo>
                    <a:lnTo>
                      <a:pt x="1620" y="2072"/>
                    </a:lnTo>
                    <a:lnTo>
                      <a:pt x="1620" y="1406"/>
                    </a:lnTo>
                    <a:close/>
                    <a:moveTo>
                      <a:pt x="3716" y="1406"/>
                    </a:moveTo>
                    <a:lnTo>
                      <a:pt x="3716" y="2072"/>
                    </a:lnTo>
                    <a:lnTo>
                      <a:pt x="3025" y="2072"/>
                    </a:lnTo>
                    <a:lnTo>
                      <a:pt x="3025" y="1406"/>
                    </a:lnTo>
                    <a:close/>
                    <a:moveTo>
                      <a:pt x="5121" y="1406"/>
                    </a:moveTo>
                    <a:lnTo>
                      <a:pt x="5121" y="2072"/>
                    </a:lnTo>
                    <a:lnTo>
                      <a:pt x="4430" y="2072"/>
                    </a:lnTo>
                    <a:lnTo>
                      <a:pt x="4430" y="1406"/>
                    </a:lnTo>
                    <a:close/>
                    <a:moveTo>
                      <a:pt x="1" y="0"/>
                    </a:moveTo>
                    <a:cubicBezTo>
                      <a:pt x="548" y="382"/>
                      <a:pt x="953" y="1001"/>
                      <a:pt x="953" y="1763"/>
                    </a:cubicBezTo>
                    <a:cubicBezTo>
                      <a:pt x="953" y="2501"/>
                      <a:pt x="548" y="3120"/>
                      <a:pt x="1" y="3501"/>
                    </a:cubicBezTo>
                    <a:lnTo>
                      <a:pt x="6788" y="3501"/>
                    </a:lnTo>
                    <a:cubicBezTo>
                      <a:pt x="6216" y="3120"/>
                      <a:pt x="5835" y="2501"/>
                      <a:pt x="5835" y="1763"/>
                    </a:cubicBezTo>
                    <a:cubicBezTo>
                      <a:pt x="5835" y="1001"/>
                      <a:pt x="6216" y="382"/>
                      <a:pt x="678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19"/>
              <p:cNvSpPr/>
              <p:nvPr/>
            </p:nvSpPr>
            <p:spPr>
              <a:xfrm>
                <a:off x="3155248" y="3905351"/>
                <a:ext cx="163288" cy="147337"/>
              </a:xfrm>
              <a:custGeom>
                <a:avLst/>
                <a:gdLst/>
                <a:ahLst/>
                <a:cxnLst/>
                <a:rect l="l" t="t" r="r" b="b"/>
                <a:pathLst>
                  <a:path w="4883" h="4406" extrusionOk="0">
                    <a:moveTo>
                      <a:pt x="3478" y="1381"/>
                    </a:moveTo>
                    <a:lnTo>
                      <a:pt x="3478" y="2072"/>
                    </a:lnTo>
                    <a:lnTo>
                      <a:pt x="1406" y="2072"/>
                    </a:lnTo>
                    <a:lnTo>
                      <a:pt x="1406" y="1381"/>
                    </a:lnTo>
                    <a:close/>
                    <a:moveTo>
                      <a:pt x="1049" y="0"/>
                    </a:moveTo>
                    <a:cubicBezTo>
                      <a:pt x="477" y="0"/>
                      <a:pt x="1" y="476"/>
                      <a:pt x="1" y="1048"/>
                    </a:cubicBezTo>
                    <a:lnTo>
                      <a:pt x="1" y="4406"/>
                    </a:lnTo>
                    <a:lnTo>
                      <a:pt x="1811" y="3501"/>
                    </a:lnTo>
                    <a:lnTo>
                      <a:pt x="3835" y="3501"/>
                    </a:lnTo>
                    <a:cubicBezTo>
                      <a:pt x="4407" y="3501"/>
                      <a:pt x="4883" y="3024"/>
                      <a:pt x="4883" y="2453"/>
                    </a:cubicBezTo>
                    <a:lnTo>
                      <a:pt x="4883" y="1048"/>
                    </a:lnTo>
                    <a:cubicBezTo>
                      <a:pt x="4883" y="476"/>
                      <a:pt x="4407" y="0"/>
                      <a:pt x="38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19"/>
              <p:cNvSpPr/>
              <p:nvPr/>
            </p:nvSpPr>
            <p:spPr>
              <a:xfrm>
                <a:off x="3390197" y="3904548"/>
                <a:ext cx="163288" cy="147337"/>
              </a:xfrm>
              <a:custGeom>
                <a:avLst/>
                <a:gdLst/>
                <a:ahLst/>
                <a:cxnLst/>
                <a:rect l="l" t="t" r="r" b="b"/>
                <a:pathLst>
                  <a:path w="4883" h="4406" extrusionOk="0">
                    <a:moveTo>
                      <a:pt x="3477" y="1429"/>
                    </a:moveTo>
                    <a:lnTo>
                      <a:pt x="3477" y="2120"/>
                    </a:lnTo>
                    <a:lnTo>
                      <a:pt x="1405" y="2120"/>
                    </a:lnTo>
                    <a:lnTo>
                      <a:pt x="1405" y="1429"/>
                    </a:lnTo>
                    <a:close/>
                    <a:moveTo>
                      <a:pt x="1048" y="0"/>
                    </a:moveTo>
                    <a:cubicBezTo>
                      <a:pt x="476" y="0"/>
                      <a:pt x="0" y="476"/>
                      <a:pt x="0" y="1048"/>
                    </a:cubicBezTo>
                    <a:lnTo>
                      <a:pt x="0" y="2453"/>
                    </a:lnTo>
                    <a:cubicBezTo>
                      <a:pt x="0" y="3001"/>
                      <a:pt x="476" y="3477"/>
                      <a:pt x="1048" y="3477"/>
                    </a:cubicBezTo>
                    <a:lnTo>
                      <a:pt x="3025" y="3477"/>
                    </a:lnTo>
                    <a:lnTo>
                      <a:pt x="4858" y="4406"/>
                    </a:lnTo>
                    <a:lnTo>
                      <a:pt x="4858" y="1048"/>
                    </a:lnTo>
                    <a:cubicBezTo>
                      <a:pt x="4882" y="476"/>
                      <a:pt x="4406" y="0"/>
                      <a:pt x="383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19"/>
              <p:cNvSpPr/>
              <p:nvPr/>
            </p:nvSpPr>
            <p:spPr>
              <a:xfrm>
                <a:off x="3319304" y="4000086"/>
                <a:ext cx="70124" cy="47017"/>
              </a:xfrm>
              <a:custGeom>
                <a:avLst/>
                <a:gdLst/>
                <a:ahLst/>
                <a:cxnLst/>
                <a:rect l="l" t="t" r="r" b="b"/>
                <a:pathLst>
                  <a:path w="2097" h="1406" extrusionOk="0">
                    <a:moveTo>
                      <a:pt x="1049" y="1"/>
                    </a:moveTo>
                    <a:cubicBezTo>
                      <a:pt x="477" y="1"/>
                      <a:pt x="1" y="477"/>
                      <a:pt x="1" y="1049"/>
                    </a:cubicBezTo>
                    <a:lnTo>
                      <a:pt x="1" y="1406"/>
                    </a:lnTo>
                    <a:lnTo>
                      <a:pt x="691" y="1406"/>
                    </a:lnTo>
                    <a:lnTo>
                      <a:pt x="691" y="1049"/>
                    </a:lnTo>
                    <a:cubicBezTo>
                      <a:pt x="691" y="834"/>
                      <a:pt x="834" y="692"/>
                      <a:pt x="1049" y="692"/>
                    </a:cubicBezTo>
                    <a:cubicBezTo>
                      <a:pt x="1263" y="692"/>
                      <a:pt x="1406" y="834"/>
                      <a:pt x="1406" y="1049"/>
                    </a:cubicBezTo>
                    <a:lnTo>
                      <a:pt x="1406" y="1406"/>
                    </a:lnTo>
                    <a:lnTo>
                      <a:pt x="2096" y="1406"/>
                    </a:lnTo>
                    <a:lnTo>
                      <a:pt x="2096" y="1049"/>
                    </a:lnTo>
                    <a:cubicBezTo>
                      <a:pt x="2096" y="453"/>
                      <a:pt x="1644" y="1"/>
                      <a:pt x="104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19"/>
              <p:cNvSpPr/>
              <p:nvPr/>
            </p:nvSpPr>
            <p:spPr>
              <a:xfrm>
                <a:off x="3273926" y="4044695"/>
                <a:ext cx="163288" cy="118679"/>
              </a:xfrm>
              <a:custGeom>
                <a:avLst/>
                <a:gdLst/>
                <a:ahLst/>
                <a:cxnLst/>
                <a:rect l="l" t="t" r="r" b="b"/>
                <a:pathLst>
                  <a:path w="4883" h="3549" extrusionOk="0">
                    <a:moveTo>
                      <a:pt x="0" y="1"/>
                    </a:moveTo>
                    <a:lnTo>
                      <a:pt x="0" y="3549"/>
                    </a:lnTo>
                    <a:lnTo>
                      <a:pt x="4882" y="3549"/>
                    </a:lnTo>
                    <a:lnTo>
                      <a:pt x="4882" y="72"/>
                    </a:lnTo>
                    <a:lnTo>
                      <a:pt x="3477" y="72"/>
                    </a:lnTo>
                    <a:lnTo>
                      <a:pt x="3477" y="1477"/>
                    </a:lnTo>
                    <a:lnTo>
                      <a:pt x="2763" y="1477"/>
                    </a:lnTo>
                    <a:lnTo>
                      <a:pt x="2763" y="1429"/>
                    </a:lnTo>
                    <a:lnTo>
                      <a:pt x="2763" y="48"/>
                    </a:lnTo>
                    <a:lnTo>
                      <a:pt x="2072" y="48"/>
                    </a:lnTo>
                    <a:lnTo>
                      <a:pt x="2072" y="1429"/>
                    </a:lnTo>
                    <a:lnTo>
                      <a:pt x="1381" y="1429"/>
                    </a:lnTo>
                    <a:lnTo>
                      <a:pt x="1381" y="48"/>
                    </a:lnTo>
                    <a:lnTo>
                      <a:pt x="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262" name="Google Shape;1262;p19"/>
          <p:cNvGrpSpPr/>
          <p:nvPr/>
        </p:nvGrpSpPr>
        <p:grpSpPr>
          <a:xfrm>
            <a:off x="1338925" y="3190925"/>
            <a:ext cx="544200" cy="544200"/>
            <a:chOff x="1338925" y="3190925"/>
            <a:chExt cx="544200" cy="544200"/>
          </a:xfrm>
        </p:grpSpPr>
        <p:sp>
          <p:nvSpPr>
            <p:cNvPr id="1263" name="Google Shape;1263;p19"/>
            <p:cNvSpPr/>
            <p:nvPr/>
          </p:nvSpPr>
          <p:spPr>
            <a:xfrm>
              <a:off x="1338925" y="319092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64" name="Google Shape;1264;p19"/>
            <p:cNvGrpSpPr/>
            <p:nvPr/>
          </p:nvGrpSpPr>
          <p:grpSpPr>
            <a:xfrm>
              <a:off x="1402116" y="3269046"/>
              <a:ext cx="398204" cy="399808"/>
              <a:chOff x="8024178" y="3903746"/>
              <a:chExt cx="398204" cy="399808"/>
            </a:xfrm>
          </p:grpSpPr>
          <p:sp>
            <p:nvSpPr>
              <p:cNvPr id="1265" name="Google Shape;1265;p19"/>
              <p:cNvSpPr/>
              <p:nvPr/>
            </p:nvSpPr>
            <p:spPr>
              <a:xfrm>
                <a:off x="8092664" y="3903746"/>
                <a:ext cx="164090" cy="70960"/>
              </a:xfrm>
              <a:custGeom>
                <a:avLst/>
                <a:gdLst/>
                <a:ahLst/>
                <a:cxnLst/>
                <a:rect l="l" t="t" r="r" b="b"/>
                <a:pathLst>
                  <a:path w="4907" h="2122" extrusionOk="0">
                    <a:moveTo>
                      <a:pt x="1739" y="0"/>
                    </a:moveTo>
                    <a:cubicBezTo>
                      <a:pt x="787" y="0"/>
                      <a:pt x="1" y="762"/>
                      <a:pt x="1" y="1763"/>
                    </a:cubicBezTo>
                    <a:lnTo>
                      <a:pt x="1" y="2120"/>
                    </a:lnTo>
                    <a:lnTo>
                      <a:pt x="1406" y="2120"/>
                    </a:lnTo>
                    <a:cubicBezTo>
                      <a:pt x="1420" y="2121"/>
                      <a:pt x="1435" y="2121"/>
                      <a:pt x="1449" y="2121"/>
                    </a:cubicBezTo>
                    <a:cubicBezTo>
                      <a:pt x="1855" y="2121"/>
                      <a:pt x="2144" y="1797"/>
                      <a:pt x="2144" y="1429"/>
                    </a:cubicBezTo>
                    <a:lnTo>
                      <a:pt x="2811" y="1429"/>
                    </a:lnTo>
                    <a:cubicBezTo>
                      <a:pt x="2811" y="1810"/>
                      <a:pt x="3144" y="2120"/>
                      <a:pt x="3501" y="2120"/>
                    </a:cubicBezTo>
                    <a:lnTo>
                      <a:pt x="4906" y="2120"/>
                    </a:lnTo>
                    <a:lnTo>
                      <a:pt x="4906" y="1763"/>
                    </a:lnTo>
                    <a:cubicBezTo>
                      <a:pt x="4906" y="810"/>
                      <a:pt x="4121" y="0"/>
                      <a:pt x="314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19"/>
              <p:cNvSpPr/>
              <p:nvPr/>
            </p:nvSpPr>
            <p:spPr>
              <a:xfrm>
                <a:off x="8094269" y="3982564"/>
                <a:ext cx="163288" cy="133024"/>
              </a:xfrm>
              <a:custGeom>
                <a:avLst/>
                <a:gdLst/>
                <a:ahLst/>
                <a:cxnLst/>
                <a:rect l="l" t="t" r="r" b="b"/>
                <a:pathLst>
                  <a:path w="4883" h="3978" extrusionOk="0">
                    <a:moveTo>
                      <a:pt x="2453" y="1"/>
                    </a:moveTo>
                    <a:cubicBezTo>
                      <a:pt x="2191" y="287"/>
                      <a:pt x="1834" y="477"/>
                      <a:pt x="1405" y="477"/>
                    </a:cubicBezTo>
                    <a:lnTo>
                      <a:pt x="0" y="477"/>
                    </a:lnTo>
                    <a:lnTo>
                      <a:pt x="0" y="2216"/>
                    </a:lnTo>
                    <a:cubicBezTo>
                      <a:pt x="0" y="3168"/>
                      <a:pt x="786" y="3978"/>
                      <a:pt x="1763" y="3978"/>
                    </a:cubicBezTo>
                    <a:lnTo>
                      <a:pt x="3168" y="3978"/>
                    </a:lnTo>
                    <a:cubicBezTo>
                      <a:pt x="4120" y="3954"/>
                      <a:pt x="4882" y="3168"/>
                      <a:pt x="4882" y="2216"/>
                    </a:cubicBezTo>
                    <a:lnTo>
                      <a:pt x="4882" y="477"/>
                    </a:lnTo>
                    <a:lnTo>
                      <a:pt x="3501" y="477"/>
                    </a:lnTo>
                    <a:cubicBezTo>
                      <a:pt x="3072" y="477"/>
                      <a:pt x="2691" y="287"/>
                      <a:pt x="245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19"/>
              <p:cNvSpPr/>
              <p:nvPr/>
            </p:nvSpPr>
            <p:spPr>
              <a:xfrm>
                <a:off x="8121355" y="4137859"/>
                <a:ext cx="107510" cy="79688"/>
              </a:xfrm>
              <a:custGeom>
                <a:avLst/>
                <a:gdLst/>
                <a:ahLst/>
                <a:cxnLst/>
                <a:rect l="l" t="t" r="r" b="b"/>
                <a:pathLst>
                  <a:path w="3215" h="2383" extrusionOk="0">
                    <a:moveTo>
                      <a:pt x="572" y="1"/>
                    </a:moveTo>
                    <a:lnTo>
                      <a:pt x="572" y="763"/>
                    </a:lnTo>
                    <a:lnTo>
                      <a:pt x="0" y="763"/>
                    </a:lnTo>
                    <a:lnTo>
                      <a:pt x="1596" y="2382"/>
                    </a:lnTo>
                    <a:lnTo>
                      <a:pt x="3215" y="763"/>
                    </a:lnTo>
                    <a:lnTo>
                      <a:pt x="2691" y="763"/>
                    </a:lnTo>
                    <a:lnTo>
                      <a:pt x="2691" y="1"/>
                    </a:lnTo>
                    <a:cubicBezTo>
                      <a:pt x="2572" y="1"/>
                      <a:pt x="2453" y="25"/>
                      <a:pt x="2334" y="25"/>
                    </a:cubicBezTo>
                    <a:lnTo>
                      <a:pt x="929" y="25"/>
                    </a:lnTo>
                    <a:cubicBezTo>
                      <a:pt x="810" y="25"/>
                      <a:pt x="691" y="1"/>
                      <a:pt x="57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19"/>
              <p:cNvSpPr/>
              <p:nvPr/>
            </p:nvSpPr>
            <p:spPr>
              <a:xfrm>
                <a:off x="8024178" y="4163340"/>
                <a:ext cx="211073" cy="140214"/>
              </a:xfrm>
              <a:custGeom>
                <a:avLst/>
                <a:gdLst/>
                <a:ahLst/>
                <a:cxnLst/>
                <a:rect l="l" t="t" r="r" b="b"/>
                <a:pathLst>
                  <a:path w="6312" h="4193" extrusionOk="0">
                    <a:moveTo>
                      <a:pt x="6264" y="834"/>
                    </a:moveTo>
                    <a:lnTo>
                      <a:pt x="6264" y="882"/>
                    </a:lnTo>
                    <a:lnTo>
                      <a:pt x="6311" y="834"/>
                    </a:lnTo>
                    <a:close/>
                    <a:moveTo>
                      <a:pt x="1739" y="1"/>
                    </a:moveTo>
                    <a:cubicBezTo>
                      <a:pt x="787" y="1"/>
                      <a:pt x="1" y="787"/>
                      <a:pt x="1" y="1763"/>
                    </a:cubicBezTo>
                    <a:lnTo>
                      <a:pt x="1" y="4192"/>
                    </a:lnTo>
                    <a:lnTo>
                      <a:pt x="6264" y="4192"/>
                    </a:lnTo>
                    <a:lnTo>
                      <a:pt x="6264" y="882"/>
                    </a:lnTo>
                    <a:lnTo>
                      <a:pt x="4549" y="2597"/>
                    </a:lnTo>
                    <a:lnTo>
                      <a:pt x="195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19"/>
              <p:cNvSpPr/>
              <p:nvPr/>
            </p:nvSpPr>
            <p:spPr>
              <a:xfrm>
                <a:off x="8257523" y="4210324"/>
                <a:ext cx="164859" cy="92428"/>
              </a:xfrm>
              <a:custGeom>
                <a:avLst/>
                <a:gdLst/>
                <a:ahLst/>
                <a:cxnLst/>
                <a:rect l="l" t="t" r="r" b="b"/>
                <a:pathLst>
                  <a:path w="4930" h="2764" extrusionOk="0">
                    <a:moveTo>
                      <a:pt x="0" y="1"/>
                    </a:moveTo>
                    <a:lnTo>
                      <a:pt x="0" y="2763"/>
                    </a:lnTo>
                    <a:lnTo>
                      <a:pt x="4930" y="2763"/>
                    </a:lnTo>
                    <a:lnTo>
                      <a:pt x="4930" y="1716"/>
                    </a:lnTo>
                    <a:lnTo>
                      <a:pt x="2787" y="1716"/>
                    </a:lnTo>
                    <a:lnTo>
                      <a:pt x="2787" y="1049"/>
                    </a:lnTo>
                    <a:lnTo>
                      <a:pt x="4930" y="1049"/>
                    </a:lnTo>
                    <a:lnTo>
                      <a:pt x="493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0" name="Google Shape;1270;p19"/>
              <p:cNvSpPr/>
              <p:nvPr/>
            </p:nvSpPr>
            <p:spPr>
              <a:xfrm>
                <a:off x="8287786" y="4134682"/>
                <a:ext cx="103564" cy="51799"/>
              </a:xfrm>
              <a:custGeom>
                <a:avLst/>
                <a:gdLst/>
                <a:ahLst/>
                <a:cxnLst/>
                <a:rect l="l" t="t" r="r" b="b"/>
                <a:pathLst>
                  <a:path w="3097" h="1549" extrusionOk="0">
                    <a:moveTo>
                      <a:pt x="1548" y="1"/>
                    </a:moveTo>
                    <a:lnTo>
                      <a:pt x="0" y="1548"/>
                    </a:lnTo>
                    <a:lnTo>
                      <a:pt x="3096" y="1548"/>
                    </a:lnTo>
                    <a:lnTo>
                      <a:pt x="154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271" name="Google Shape;1271;p19"/>
          <p:cNvGrpSpPr/>
          <p:nvPr/>
        </p:nvGrpSpPr>
        <p:grpSpPr>
          <a:xfrm>
            <a:off x="5266725" y="1356475"/>
            <a:ext cx="544200" cy="544200"/>
            <a:chOff x="5266725" y="1356475"/>
            <a:chExt cx="544200" cy="544200"/>
          </a:xfrm>
        </p:grpSpPr>
        <p:sp>
          <p:nvSpPr>
            <p:cNvPr id="1272" name="Google Shape;1272;p19"/>
            <p:cNvSpPr/>
            <p:nvPr/>
          </p:nvSpPr>
          <p:spPr>
            <a:xfrm>
              <a:off x="5266725" y="135647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73" name="Google Shape;1273;p19"/>
            <p:cNvGrpSpPr/>
            <p:nvPr/>
          </p:nvGrpSpPr>
          <p:grpSpPr>
            <a:xfrm>
              <a:off x="5336217" y="1433420"/>
              <a:ext cx="396632" cy="397034"/>
              <a:chOff x="4779830" y="2662620"/>
              <a:chExt cx="396632" cy="397034"/>
            </a:xfrm>
          </p:grpSpPr>
          <p:sp>
            <p:nvSpPr>
              <p:cNvPr id="1274" name="Google Shape;1274;p19"/>
              <p:cNvSpPr/>
              <p:nvPr/>
            </p:nvSpPr>
            <p:spPr>
              <a:xfrm>
                <a:off x="4779830" y="2733914"/>
                <a:ext cx="396632" cy="139378"/>
              </a:xfrm>
              <a:custGeom>
                <a:avLst/>
                <a:gdLst/>
                <a:ahLst/>
                <a:cxnLst/>
                <a:rect l="l" t="t" r="r" b="b"/>
                <a:pathLst>
                  <a:path w="11861" h="4168" extrusionOk="0">
                    <a:moveTo>
                      <a:pt x="2477" y="0"/>
                    </a:moveTo>
                    <a:cubicBezTo>
                      <a:pt x="1906" y="0"/>
                      <a:pt x="1429" y="476"/>
                      <a:pt x="1429" y="1048"/>
                    </a:cubicBezTo>
                    <a:cubicBezTo>
                      <a:pt x="1429" y="1596"/>
                      <a:pt x="1906" y="2072"/>
                      <a:pt x="2477" y="2072"/>
                    </a:cubicBezTo>
                    <a:cubicBezTo>
                      <a:pt x="2620" y="2072"/>
                      <a:pt x="2763" y="2048"/>
                      <a:pt x="2906" y="1977"/>
                    </a:cubicBezTo>
                    <a:lnTo>
                      <a:pt x="3715" y="2763"/>
                    </a:lnTo>
                    <a:lnTo>
                      <a:pt x="0" y="2763"/>
                    </a:lnTo>
                    <a:lnTo>
                      <a:pt x="0" y="4168"/>
                    </a:lnTo>
                    <a:lnTo>
                      <a:pt x="11860" y="4168"/>
                    </a:lnTo>
                    <a:lnTo>
                      <a:pt x="11860" y="2763"/>
                    </a:lnTo>
                    <a:lnTo>
                      <a:pt x="8145" y="2763"/>
                    </a:lnTo>
                    <a:lnTo>
                      <a:pt x="8955" y="1977"/>
                    </a:lnTo>
                    <a:cubicBezTo>
                      <a:pt x="9098" y="2024"/>
                      <a:pt x="9264" y="2072"/>
                      <a:pt x="9407" y="2072"/>
                    </a:cubicBezTo>
                    <a:cubicBezTo>
                      <a:pt x="9955" y="2072"/>
                      <a:pt x="10455" y="1596"/>
                      <a:pt x="10455" y="1048"/>
                    </a:cubicBezTo>
                    <a:cubicBezTo>
                      <a:pt x="10455" y="476"/>
                      <a:pt x="9955" y="0"/>
                      <a:pt x="9407" y="0"/>
                    </a:cubicBezTo>
                    <a:cubicBezTo>
                      <a:pt x="8836" y="0"/>
                      <a:pt x="8359" y="476"/>
                      <a:pt x="8359" y="1048"/>
                    </a:cubicBezTo>
                    <a:cubicBezTo>
                      <a:pt x="8359" y="1191"/>
                      <a:pt x="8383" y="1334"/>
                      <a:pt x="8478" y="1477"/>
                    </a:cubicBezTo>
                    <a:lnTo>
                      <a:pt x="7192" y="2763"/>
                    </a:lnTo>
                    <a:lnTo>
                      <a:pt x="4668" y="2763"/>
                    </a:lnTo>
                    <a:lnTo>
                      <a:pt x="3382" y="1477"/>
                    </a:lnTo>
                    <a:cubicBezTo>
                      <a:pt x="3454" y="1334"/>
                      <a:pt x="3501" y="1191"/>
                      <a:pt x="3501" y="1048"/>
                    </a:cubicBezTo>
                    <a:cubicBezTo>
                      <a:pt x="3501" y="476"/>
                      <a:pt x="3025" y="0"/>
                      <a:pt x="24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p19"/>
              <p:cNvSpPr/>
              <p:nvPr/>
            </p:nvSpPr>
            <p:spPr>
              <a:xfrm>
                <a:off x="4826813" y="2896366"/>
                <a:ext cx="302632" cy="163288"/>
              </a:xfrm>
              <a:custGeom>
                <a:avLst/>
                <a:gdLst/>
                <a:ahLst/>
                <a:cxnLst/>
                <a:rect l="l" t="t" r="r" b="b"/>
                <a:pathLst>
                  <a:path w="9050" h="4883" extrusionOk="0">
                    <a:moveTo>
                      <a:pt x="2763" y="1048"/>
                    </a:moveTo>
                    <a:lnTo>
                      <a:pt x="2763" y="3834"/>
                    </a:lnTo>
                    <a:lnTo>
                      <a:pt x="2072" y="3834"/>
                    </a:lnTo>
                    <a:lnTo>
                      <a:pt x="2072" y="1048"/>
                    </a:lnTo>
                    <a:close/>
                    <a:moveTo>
                      <a:pt x="4835" y="1048"/>
                    </a:moveTo>
                    <a:lnTo>
                      <a:pt x="4835" y="3834"/>
                    </a:lnTo>
                    <a:lnTo>
                      <a:pt x="4168" y="3834"/>
                    </a:lnTo>
                    <a:lnTo>
                      <a:pt x="4168" y="1048"/>
                    </a:lnTo>
                    <a:close/>
                    <a:moveTo>
                      <a:pt x="6931" y="1048"/>
                    </a:moveTo>
                    <a:lnTo>
                      <a:pt x="6931" y="3834"/>
                    </a:lnTo>
                    <a:lnTo>
                      <a:pt x="6240" y="3834"/>
                    </a:lnTo>
                    <a:lnTo>
                      <a:pt x="6240" y="1048"/>
                    </a:lnTo>
                    <a:close/>
                    <a:moveTo>
                      <a:pt x="0" y="0"/>
                    </a:moveTo>
                    <a:lnTo>
                      <a:pt x="0" y="3834"/>
                    </a:lnTo>
                    <a:cubicBezTo>
                      <a:pt x="0" y="4406"/>
                      <a:pt x="477" y="4882"/>
                      <a:pt x="1025" y="4882"/>
                    </a:cubicBezTo>
                    <a:lnTo>
                      <a:pt x="8002" y="4882"/>
                    </a:lnTo>
                    <a:cubicBezTo>
                      <a:pt x="8550" y="4882"/>
                      <a:pt x="9050" y="4406"/>
                      <a:pt x="9050" y="3834"/>
                    </a:cubicBezTo>
                    <a:lnTo>
                      <a:pt x="905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6" name="Google Shape;1276;p19"/>
              <p:cNvSpPr/>
              <p:nvPr/>
            </p:nvSpPr>
            <p:spPr>
              <a:xfrm>
                <a:off x="4894495" y="2662620"/>
                <a:ext cx="167267" cy="145364"/>
              </a:xfrm>
              <a:custGeom>
                <a:avLst/>
                <a:gdLst/>
                <a:ahLst/>
                <a:cxnLst/>
                <a:rect l="l" t="t" r="r" b="b"/>
                <a:pathLst>
                  <a:path w="5002" h="4347" extrusionOk="0">
                    <a:moveTo>
                      <a:pt x="1513" y="1"/>
                    </a:moveTo>
                    <a:cubicBezTo>
                      <a:pt x="1156" y="1"/>
                      <a:pt x="799" y="132"/>
                      <a:pt x="525" y="394"/>
                    </a:cubicBezTo>
                    <a:cubicBezTo>
                      <a:pt x="1" y="941"/>
                      <a:pt x="1" y="1822"/>
                      <a:pt x="525" y="2370"/>
                    </a:cubicBezTo>
                    <a:lnTo>
                      <a:pt x="2501" y="4347"/>
                    </a:lnTo>
                    <a:lnTo>
                      <a:pt x="4454" y="2370"/>
                    </a:lnTo>
                    <a:cubicBezTo>
                      <a:pt x="5002" y="1822"/>
                      <a:pt x="5002" y="941"/>
                      <a:pt x="4454" y="394"/>
                    </a:cubicBezTo>
                    <a:cubicBezTo>
                      <a:pt x="4192" y="132"/>
                      <a:pt x="3835" y="1"/>
                      <a:pt x="3478" y="1"/>
                    </a:cubicBezTo>
                    <a:cubicBezTo>
                      <a:pt x="3120" y="1"/>
                      <a:pt x="2763" y="132"/>
                      <a:pt x="2501" y="394"/>
                    </a:cubicBezTo>
                    <a:cubicBezTo>
                      <a:pt x="2227" y="132"/>
                      <a:pt x="1870" y="1"/>
                      <a:pt x="151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277" name="Google Shape;1277;p19"/>
          <p:cNvGrpSpPr/>
          <p:nvPr/>
        </p:nvGrpSpPr>
        <p:grpSpPr>
          <a:xfrm>
            <a:off x="3302825" y="1356475"/>
            <a:ext cx="544200" cy="544200"/>
            <a:chOff x="3302825" y="1356475"/>
            <a:chExt cx="544200" cy="544200"/>
          </a:xfrm>
        </p:grpSpPr>
        <p:sp>
          <p:nvSpPr>
            <p:cNvPr id="1278" name="Google Shape;1278;p19"/>
            <p:cNvSpPr/>
            <p:nvPr/>
          </p:nvSpPr>
          <p:spPr>
            <a:xfrm>
              <a:off x="3302825" y="135647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79" name="Google Shape;1279;p19"/>
            <p:cNvGrpSpPr/>
            <p:nvPr/>
          </p:nvGrpSpPr>
          <p:grpSpPr>
            <a:xfrm>
              <a:off x="3374234" y="1431043"/>
              <a:ext cx="397435" cy="397434"/>
              <a:chOff x="2343759" y="2040268"/>
              <a:chExt cx="397435" cy="397434"/>
            </a:xfrm>
          </p:grpSpPr>
          <p:sp>
            <p:nvSpPr>
              <p:cNvPr id="1280" name="Google Shape;1280;p19"/>
              <p:cNvSpPr/>
              <p:nvPr/>
            </p:nvSpPr>
            <p:spPr>
              <a:xfrm>
                <a:off x="2415454" y="2133466"/>
                <a:ext cx="258056" cy="93197"/>
              </a:xfrm>
              <a:custGeom>
                <a:avLst/>
                <a:gdLst/>
                <a:ahLst/>
                <a:cxnLst/>
                <a:rect l="l" t="t" r="r" b="b"/>
                <a:pathLst>
                  <a:path w="7717" h="2787" extrusionOk="0">
                    <a:moveTo>
                      <a:pt x="0" y="0"/>
                    </a:moveTo>
                    <a:lnTo>
                      <a:pt x="0" y="2096"/>
                    </a:lnTo>
                    <a:lnTo>
                      <a:pt x="1405" y="2096"/>
                    </a:lnTo>
                    <a:lnTo>
                      <a:pt x="1405" y="2786"/>
                    </a:lnTo>
                    <a:lnTo>
                      <a:pt x="1667" y="2786"/>
                    </a:lnTo>
                    <a:cubicBezTo>
                      <a:pt x="2167" y="2334"/>
                      <a:pt x="2834" y="2096"/>
                      <a:pt x="3501" y="2096"/>
                    </a:cubicBezTo>
                    <a:lnTo>
                      <a:pt x="4192" y="2096"/>
                    </a:lnTo>
                    <a:cubicBezTo>
                      <a:pt x="4882" y="2096"/>
                      <a:pt x="5525" y="2334"/>
                      <a:pt x="6049" y="2786"/>
                    </a:cubicBezTo>
                    <a:lnTo>
                      <a:pt x="6311" y="2786"/>
                    </a:lnTo>
                    <a:lnTo>
                      <a:pt x="6311" y="2096"/>
                    </a:lnTo>
                    <a:lnTo>
                      <a:pt x="7716" y="2096"/>
                    </a:lnTo>
                    <a:lnTo>
                      <a:pt x="7716" y="0"/>
                    </a:lnTo>
                    <a:lnTo>
                      <a:pt x="5620" y="0"/>
                    </a:lnTo>
                    <a:lnTo>
                      <a:pt x="5620" y="1405"/>
                    </a:lnTo>
                    <a:lnTo>
                      <a:pt x="4858" y="1405"/>
                    </a:lnTo>
                    <a:lnTo>
                      <a:pt x="4858" y="0"/>
                    </a:lnTo>
                    <a:lnTo>
                      <a:pt x="2763" y="0"/>
                    </a:lnTo>
                    <a:lnTo>
                      <a:pt x="2763" y="1405"/>
                    </a:lnTo>
                    <a:lnTo>
                      <a:pt x="2096" y="1405"/>
                    </a:lnTo>
                    <a:lnTo>
                      <a:pt x="209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1" name="Google Shape;1281;p19"/>
              <p:cNvSpPr/>
              <p:nvPr/>
            </p:nvSpPr>
            <p:spPr>
              <a:xfrm>
                <a:off x="2483940" y="2040268"/>
                <a:ext cx="117876" cy="94802"/>
              </a:xfrm>
              <a:custGeom>
                <a:avLst/>
                <a:gdLst/>
                <a:ahLst/>
                <a:cxnLst/>
                <a:rect l="l" t="t" r="r" b="b"/>
                <a:pathLst>
                  <a:path w="3525" h="2835" extrusionOk="0">
                    <a:moveTo>
                      <a:pt x="1763" y="1"/>
                    </a:moveTo>
                    <a:cubicBezTo>
                      <a:pt x="810" y="1"/>
                      <a:pt x="0" y="763"/>
                      <a:pt x="0" y="1763"/>
                    </a:cubicBezTo>
                    <a:lnTo>
                      <a:pt x="0" y="2835"/>
                    </a:lnTo>
                    <a:lnTo>
                      <a:pt x="691" y="2835"/>
                    </a:lnTo>
                    <a:lnTo>
                      <a:pt x="691" y="1763"/>
                    </a:lnTo>
                    <a:cubicBezTo>
                      <a:pt x="691" y="1191"/>
                      <a:pt x="1167" y="715"/>
                      <a:pt x="1739" y="715"/>
                    </a:cubicBezTo>
                    <a:cubicBezTo>
                      <a:pt x="2310" y="715"/>
                      <a:pt x="2787" y="1191"/>
                      <a:pt x="2787" y="1763"/>
                    </a:cubicBezTo>
                    <a:lnTo>
                      <a:pt x="2787" y="2835"/>
                    </a:lnTo>
                    <a:lnTo>
                      <a:pt x="3453" y="2835"/>
                    </a:lnTo>
                    <a:lnTo>
                      <a:pt x="3453" y="1763"/>
                    </a:lnTo>
                    <a:cubicBezTo>
                      <a:pt x="3525" y="763"/>
                      <a:pt x="2715" y="1"/>
                      <a:pt x="176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2" name="Google Shape;1282;p19"/>
              <p:cNvSpPr/>
              <p:nvPr/>
            </p:nvSpPr>
            <p:spPr>
              <a:xfrm>
                <a:off x="2343759" y="2227432"/>
                <a:ext cx="94033" cy="139378"/>
              </a:xfrm>
              <a:custGeom>
                <a:avLst/>
                <a:gdLst/>
                <a:ahLst/>
                <a:cxnLst/>
                <a:rect l="l" t="t" r="r" b="b"/>
                <a:pathLst>
                  <a:path w="2812" h="4168" extrusionOk="0">
                    <a:moveTo>
                      <a:pt x="1" y="0"/>
                    </a:moveTo>
                    <a:lnTo>
                      <a:pt x="1" y="4168"/>
                    </a:lnTo>
                    <a:lnTo>
                      <a:pt x="2811" y="4168"/>
                    </a:lnTo>
                    <a:lnTo>
                      <a:pt x="281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3" name="Google Shape;1283;p19"/>
              <p:cNvSpPr/>
              <p:nvPr/>
            </p:nvSpPr>
            <p:spPr>
              <a:xfrm>
                <a:off x="2647194" y="2227432"/>
                <a:ext cx="94000" cy="139378"/>
              </a:xfrm>
              <a:custGeom>
                <a:avLst/>
                <a:gdLst/>
                <a:ahLst/>
                <a:cxnLst/>
                <a:rect l="l" t="t" r="r" b="b"/>
                <a:pathLst>
                  <a:path w="2811" h="4168" extrusionOk="0">
                    <a:moveTo>
                      <a:pt x="0" y="0"/>
                    </a:moveTo>
                    <a:lnTo>
                      <a:pt x="0" y="4168"/>
                    </a:lnTo>
                    <a:lnTo>
                      <a:pt x="2810" y="4168"/>
                    </a:lnTo>
                    <a:lnTo>
                      <a:pt x="281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4" name="Google Shape;1284;p19"/>
              <p:cNvSpPr/>
              <p:nvPr/>
            </p:nvSpPr>
            <p:spPr>
              <a:xfrm>
                <a:off x="2531725" y="2227432"/>
                <a:ext cx="93197" cy="135399"/>
              </a:xfrm>
              <a:custGeom>
                <a:avLst/>
                <a:gdLst/>
                <a:ahLst/>
                <a:cxnLst/>
                <a:rect l="l" t="t" r="r" b="b"/>
                <a:pathLst>
                  <a:path w="2787" h="4049" extrusionOk="0">
                    <a:moveTo>
                      <a:pt x="0" y="0"/>
                    </a:moveTo>
                    <a:lnTo>
                      <a:pt x="0" y="1048"/>
                    </a:lnTo>
                    <a:cubicBezTo>
                      <a:pt x="0" y="1215"/>
                      <a:pt x="167" y="1405"/>
                      <a:pt x="357" y="1405"/>
                    </a:cubicBezTo>
                    <a:cubicBezTo>
                      <a:pt x="929" y="1405"/>
                      <a:pt x="1405" y="1881"/>
                      <a:pt x="1405" y="2429"/>
                    </a:cubicBezTo>
                    <a:lnTo>
                      <a:pt x="1405" y="4049"/>
                    </a:lnTo>
                    <a:cubicBezTo>
                      <a:pt x="1715" y="3930"/>
                      <a:pt x="2001" y="3739"/>
                      <a:pt x="2239" y="3477"/>
                    </a:cubicBezTo>
                    <a:lnTo>
                      <a:pt x="2786" y="3477"/>
                    </a:lnTo>
                    <a:lnTo>
                      <a:pt x="2786" y="691"/>
                    </a:lnTo>
                    <a:lnTo>
                      <a:pt x="2239" y="691"/>
                    </a:lnTo>
                    <a:cubicBezTo>
                      <a:pt x="1858" y="238"/>
                      <a:pt x="1286" y="0"/>
                      <a:pt x="69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5" name="Google Shape;1285;p19"/>
              <p:cNvSpPr/>
              <p:nvPr/>
            </p:nvSpPr>
            <p:spPr>
              <a:xfrm>
                <a:off x="2460832" y="2230609"/>
                <a:ext cx="93197" cy="136201"/>
              </a:xfrm>
              <a:custGeom>
                <a:avLst/>
                <a:gdLst/>
                <a:ahLst/>
                <a:cxnLst/>
                <a:rect l="l" t="t" r="r" b="b"/>
                <a:pathLst>
                  <a:path w="2787" h="4073" extrusionOk="0">
                    <a:moveTo>
                      <a:pt x="1382" y="0"/>
                    </a:moveTo>
                    <a:cubicBezTo>
                      <a:pt x="1096" y="143"/>
                      <a:pt x="787" y="358"/>
                      <a:pt x="548" y="596"/>
                    </a:cubicBezTo>
                    <a:lnTo>
                      <a:pt x="1" y="596"/>
                    </a:lnTo>
                    <a:lnTo>
                      <a:pt x="1" y="3382"/>
                    </a:lnTo>
                    <a:lnTo>
                      <a:pt x="548" y="3382"/>
                    </a:lnTo>
                    <a:cubicBezTo>
                      <a:pt x="929" y="3835"/>
                      <a:pt x="1501" y="4073"/>
                      <a:pt x="2096" y="4073"/>
                    </a:cubicBezTo>
                    <a:lnTo>
                      <a:pt x="2787" y="4073"/>
                    </a:lnTo>
                    <a:lnTo>
                      <a:pt x="2787" y="2310"/>
                    </a:lnTo>
                    <a:cubicBezTo>
                      <a:pt x="2787" y="2144"/>
                      <a:pt x="2644" y="1953"/>
                      <a:pt x="2430" y="1953"/>
                    </a:cubicBezTo>
                    <a:cubicBezTo>
                      <a:pt x="1858" y="1953"/>
                      <a:pt x="1382" y="1477"/>
                      <a:pt x="1382" y="905"/>
                    </a:cubicBezTo>
                    <a:lnTo>
                      <a:pt x="138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6" name="Google Shape;1286;p19"/>
              <p:cNvSpPr/>
              <p:nvPr/>
            </p:nvSpPr>
            <p:spPr>
              <a:xfrm>
                <a:off x="2414652" y="2366776"/>
                <a:ext cx="255649" cy="70926"/>
              </a:xfrm>
              <a:custGeom>
                <a:avLst/>
                <a:gdLst/>
                <a:ahLst/>
                <a:cxnLst/>
                <a:rect l="l" t="t" r="r" b="b"/>
                <a:pathLst>
                  <a:path w="7645" h="2121" extrusionOk="0">
                    <a:moveTo>
                      <a:pt x="1405" y="1"/>
                    </a:moveTo>
                    <a:lnTo>
                      <a:pt x="1405" y="691"/>
                    </a:lnTo>
                    <a:lnTo>
                      <a:pt x="0" y="691"/>
                    </a:lnTo>
                    <a:lnTo>
                      <a:pt x="0" y="2120"/>
                    </a:lnTo>
                    <a:lnTo>
                      <a:pt x="7645" y="2120"/>
                    </a:lnTo>
                    <a:lnTo>
                      <a:pt x="7645" y="691"/>
                    </a:lnTo>
                    <a:lnTo>
                      <a:pt x="6240" y="691"/>
                    </a:lnTo>
                    <a:lnTo>
                      <a:pt x="6240" y="1"/>
                    </a:lnTo>
                    <a:lnTo>
                      <a:pt x="6049" y="1"/>
                    </a:lnTo>
                    <a:cubicBezTo>
                      <a:pt x="5525" y="453"/>
                      <a:pt x="4882" y="691"/>
                      <a:pt x="4192" y="691"/>
                    </a:cubicBezTo>
                    <a:lnTo>
                      <a:pt x="3501" y="691"/>
                    </a:lnTo>
                    <a:cubicBezTo>
                      <a:pt x="2834" y="691"/>
                      <a:pt x="2168" y="453"/>
                      <a:pt x="166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287" name="Google Shape;1287;p19"/>
          <p:cNvGrpSpPr/>
          <p:nvPr/>
        </p:nvGrpSpPr>
        <p:grpSpPr>
          <a:xfrm>
            <a:off x="1338925" y="1356475"/>
            <a:ext cx="544200" cy="544200"/>
            <a:chOff x="1338925" y="1356475"/>
            <a:chExt cx="544200" cy="544200"/>
          </a:xfrm>
        </p:grpSpPr>
        <p:sp>
          <p:nvSpPr>
            <p:cNvPr id="1288" name="Google Shape;1288;p19"/>
            <p:cNvSpPr/>
            <p:nvPr/>
          </p:nvSpPr>
          <p:spPr>
            <a:xfrm>
              <a:off x="1338925" y="135647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89" name="Google Shape;1289;p19"/>
            <p:cNvGrpSpPr/>
            <p:nvPr/>
          </p:nvGrpSpPr>
          <p:grpSpPr>
            <a:xfrm>
              <a:off x="1411508" y="1429068"/>
              <a:ext cx="398237" cy="398204"/>
              <a:chOff x="1532271" y="1418318"/>
              <a:chExt cx="398237" cy="398204"/>
            </a:xfrm>
          </p:grpSpPr>
          <p:sp>
            <p:nvSpPr>
              <p:cNvPr id="1290" name="Google Shape;1290;p19"/>
              <p:cNvSpPr/>
              <p:nvPr/>
            </p:nvSpPr>
            <p:spPr>
              <a:xfrm>
                <a:off x="1556180" y="1418318"/>
                <a:ext cx="70124" cy="69321"/>
              </a:xfrm>
              <a:custGeom>
                <a:avLst/>
                <a:gdLst/>
                <a:ahLst/>
                <a:cxnLst/>
                <a:rect l="l" t="t" r="r" b="b"/>
                <a:pathLst>
                  <a:path w="2097" h="2073" extrusionOk="0">
                    <a:moveTo>
                      <a:pt x="1048" y="1"/>
                    </a:moveTo>
                    <a:cubicBezTo>
                      <a:pt x="477" y="1"/>
                      <a:pt x="0" y="477"/>
                      <a:pt x="0" y="1025"/>
                    </a:cubicBezTo>
                    <a:cubicBezTo>
                      <a:pt x="0" y="1596"/>
                      <a:pt x="477" y="2073"/>
                      <a:pt x="1048" y="2073"/>
                    </a:cubicBezTo>
                    <a:cubicBezTo>
                      <a:pt x="1620" y="2073"/>
                      <a:pt x="2096" y="1596"/>
                      <a:pt x="2096" y="1025"/>
                    </a:cubicBezTo>
                    <a:cubicBezTo>
                      <a:pt x="2096" y="477"/>
                      <a:pt x="1620" y="1"/>
                      <a:pt x="104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1" name="Google Shape;1291;p19"/>
              <p:cNvSpPr/>
              <p:nvPr/>
            </p:nvSpPr>
            <p:spPr>
              <a:xfrm>
                <a:off x="1532271" y="1487605"/>
                <a:ext cx="117107" cy="117909"/>
              </a:xfrm>
              <a:custGeom>
                <a:avLst/>
                <a:gdLst/>
                <a:ahLst/>
                <a:cxnLst/>
                <a:rect l="l" t="t" r="r" b="b"/>
                <a:pathLst>
                  <a:path w="3502" h="3526" extrusionOk="0">
                    <a:moveTo>
                      <a:pt x="1739" y="1"/>
                    </a:moveTo>
                    <a:cubicBezTo>
                      <a:pt x="739" y="1"/>
                      <a:pt x="1" y="810"/>
                      <a:pt x="1" y="1763"/>
                    </a:cubicBezTo>
                    <a:lnTo>
                      <a:pt x="1" y="3525"/>
                    </a:lnTo>
                    <a:lnTo>
                      <a:pt x="3502" y="3525"/>
                    </a:lnTo>
                    <a:lnTo>
                      <a:pt x="3502" y="1763"/>
                    </a:lnTo>
                    <a:cubicBezTo>
                      <a:pt x="3502" y="810"/>
                      <a:pt x="2716" y="1"/>
                      <a:pt x="173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p19"/>
              <p:cNvSpPr/>
              <p:nvPr/>
            </p:nvSpPr>
            <p:spPr>
              <a:xfrm>
                <a:off x="1837277" y="1630160"/>
                <a:ext cx="69321" cy="69321"/>
              </a:xfrm>
              <a:custGeom>
                <a:avLst/>
                <a:gdLst/>
                <a:ahLst/>
                <a:cxnLst/>
                <a:rect l="l" t="t" r="r" b="b"/>
                <a:pathLst>
                  <a:path w="2073" h="2073" extrusionOk="0">
                    <a:moveTo>
                      <a:pt x="1049" y="0"/>
                    </a:moveTo>
                    <a:cubicBezTo>
                      <a:pt x="477" y="0"/>
                      <a:pt x="1" y="477"/>
                      <a:pt x="1" y="1048"/>
                    </a:cubicBezTo>
                    <a:cubicBezTo>
                      <a:pt x="1" y="1596"/>
                      <a:pt x="477" y="2072"/>
                      <a:pt x="1049" y="2072"/>
                    </a:cubicBezTo>
                    <a:cubicBezTo>
                      <a:pt x="1596" y="2072"/>
                      <a:pt x="2073" y="1596"/>
                      <a:pt x="2073" y="1048"/>
                    </a:cubicBezTo>
                    <a:cubicBezTo>
                      <a:pt x="2073" y="453"/>
                      <a:pt x="1644" y="0"/>
                      <a:pt x="104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3" name="Google Shape;1293;p19"/>
              <p:cNvSpPr/>
              <p:nvPr/>
            </p:nvSpPr>
            <p:spPr>
              <a:xfrm>
                <a:off x="1813401" y="1698645"/>
                <a:ext cx="117107" cy="117876"/>
              </a:xfrm>
              <a:custGeom>
                <a:avLst/>
                <a:gdLst/>
                <a:ahLst/>
                <a:cxnLst/>
                <a:rect l="l" t="t" r="r" b="b"/>
                <a:pathLst>
                  <a:path w="3502" h="3525" extrusionOk="0">
                    <a:moveTo>
                      <a:pt x="1763" y="0"/>
                    </a:moveTo>
                    <a:cubicBezTo>
                      <a:pt x="763" y="0"/>
                      <a:pt x="0" y="786"/>
                      <a:pt x="0" y="1763"/>
                    </a:cubicBezTo>
                    <a:lnTo>
                      <a:pt x="0" y="3525"/>
                    </a:lnTo>
                    <a:lnTo>
                      <a:pt x="3477" y="3525"/>
                    </a:lnTo>
                    <a:lnTo>
                      <a:pt x="3477" y="1763"/>
                    </a:lnTo>
                    <a:lnTo>
                      <a:pt x="3501" y="1763"/>
                    </a:lnTo>
                    <a:cubicBezTo>
                      <a:pt x="3501" y="810"/>
                      <a:pt x="2739" y="0"/>
                      <a:pt x="176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4" name="Google Shape;1294;p19"/>
              <p:cNvSpPr/>
              <p:nvPr/>
            </p:nvSpPr>
            <p:spPr>
              <a:xfrm>
                <a:off x="1533073" y="1418318"/>
                <a:ext cx="397434" cy="398204"/>
              </a:xfrm>
              <a:custGeom>
                <a:avLst/>
                <a:gdLst/>
                <a:ahLst/>
                <a:cxnLst/>
                <a:rect l="l" t="t" r="r" b="b"/>
                <a:pathLst>
                  <a:path w="11885" h="11908" extrusionOk="0">
                    <a:moveTo>
                      <a:pt x="10455" y="1430"/>
                    </a:moveTo>
                    <a:lnTo>
                      <a:pt x="10455" y="2096"/>
                    </a:lnTo>
                    <a:lnTo>
                      <a:pt x="8383" y="2096"/>
                    </a:lnTo>
                    <a:lnTo>
                      <a:pt x="8383" y="1430"/>
                    </a:lnTo>
                    <a:close/>
                    <a:moveTo>
                      <a:pt x="10455" y="2787"/>
                    </a:moveTo>
                    <a:lnTo>
                      <a:pt x="10455" y="3478"/>
                    </a:lnTo>
                    <a:lnTo>
                      <a:pt x="8383" y="3478"/>
                    </a:lnTo>
                    <a:lnTo>
                      <a:pt x="8383" y="2787"/>
                    </a:lnTo>
                    <a:close/>
                    <a:moveTo>
                      <a:pt x="7455" y="1453"/>
                    </a:moveTo>
                    <a:lnTo>
                      <a:pt x="7955" y="1954"/>
                    </a:lnTo>
                    <a:lnTo>
                      <a:pt x="6288" y="3621"/>
                    </a:lnTo>
                    <a:lnTo>
                      <a:pt x="5335" y="2668"/>
                    </a:lnTo>
                    <a:lnTo>
                      <a:pt x="5859" y="2168"/>
                    </a:lnTo>
                    <a:lnTo>
                      <a:pt x="6288" y="2620"/>
                    </a:lnTo>
                    <a:lnTo>
                      <a:pt x="7455" y="1453"/>
                    </a:lnTo>
                    <a:close/>
                    <a:moveTo>
                      <a:pt x="3502" y="8407"/>
                    </a:moveTo>
                    <a:lnTo>
                      <a:pt x="3502" y="9098"/>
                    </a:lnTo>
                    <a:lnTo>
                      <a:pt x="1406" y="9098"/>
                    </a:lnTo>
                    <a:lnTo>
                      <a:pt x="1406" y="8407"/>
                    </a:lnTo>
                    <a:close/>
                    <a:moveTo>
                      <a:pt x="5669" y="8502"/>
                    </a:moveTo>
                    <a:lnTo>
                      <a:pt x="6169" y="9003"/>
                    </a:lnTo>
                    <a:lnTo>
                      <a:pt x="5740" y="9455"/>
                    </a:lnTo>
                    <a:lnTo>
                      <a:pt x="6169" y="9908"/>
                    </a:lnTo>
                    <a:lnTo>
                      <a:pt x="5669" y="10408"/>
                    </a:lnTo>
                    <a:lnTo>
                      <a:pt x="5216" y="9955"/>
                    </a:lnTo>
                    <a:lnTo>
                      <a:pt x="4787" y="10408"/>
                    </a:lnTo>
                    <a:lnTo>
                      <a:pt x="4264" y="9908"/>
                    </a:lnTo>
                    <a:lnTo>
                      <a:pt x="4716" y="9455"/>
                    </a:lnTo>
                    <a:lnTo>
                      <a:pt x="4264" y="9003"/>
                    </a:lnTo>
                    <a:lnTo>
                      <a:pt x="4787" y="8502"/>
                    </a:lnTo>
                    <a:lnTo>
                      <a:pt x="5216" y="8955"/>
                    </a:lnTo>
                    <a:lnTo>
                      <a:pt x="5669" y="8502"/>
                    </a:lnTo>
                    <a:close/>
                    <a:moveTo>
                      <a:pt x="3502" y="9812"/>
                    </a:moveTo>
                    <a:lnTo>
                      <a:pt x="3502" y="10503"/>
                    </a:lnTo>
                    <a:lnTo>
                      <a:pt x="1406" y="10503"/>
                    </a:lnTo>
                    <a:lnTo>
                      <a:pt x="1406" y="9812"/>
                    </a:lnTo>
                    <a:close/>
                    <a:moveTo>
                      <a:pt x="5264" y="1"/>
                    </a:moveTo>
                    <a:cubicBezTo>
                      <a:pt x="4692" y="1"/>
                      <a:pt x="4216" y="477"/>
                      <a:pt x="4216" y="1025"/>
                    </a:cubicBezTo>
                    <a:lnTo>
                      <a:pt x="4216" y="3835"/>
                    </a:lnTo>
                    <a:cubicBezTo>
                      <a:pt x="4216" y="4406"/>
                      <a:pt x="4692" y="4883"/>
                      <a:pt x="5264" y="4883"/>
                    </a:cubicBezTo>
                    <a:lnTo>
                      <a:pt x="5597" y="4883"/>
                    </a:lnTo>
                    <a:lnTo>
                      <a:pt x="5597" y="5788"/>
                    </a:lnTo>
                    <a:lnTo>
                      <a:pt x="4406" y="7026"/>
                    </a:lnTo>
                    <a:lnTo>
                      <a:pt x="1049" y="7026"/>
                    </a:lnTo>
                    <a:cubicBezTo>
                      <a:pt x="477" y="7026"/>
                      <a:pt x="1" y="7478"/>
                      <a:pt x="1" y="8050"/>
                    </a:cubicBezTo>
                    <a:lnTo>
                      <a:pt x="1" y="10860"/>
                    </a:lnTo>
                    <a:cubicBezTo>
                      <a:pt x="1" y="11432"/>
                      <a:pt x="477" y="11908"/>
                      <a:pt x="1049" y="11908"/>
                    </a:cubicBezTo>
                    <a:lnTo>
                      <a:pt x="6645" y="11908"/>
                    </a:lnTo>
                    <a:cubicBezTo>
                      <a:pt x="7217" y="11908"/>
                      <a:pt x="7693" y="11432"/>
                      <a:pt x="7693" y="10860"/>
                    </a:cubicBezTo>
                    <a:lnTo>
                      <a:pt x="7693" y="8050"/>
                    </a:lnTo>
                    <a:cubicBezTo>
                      <a:pt x="7693" y="7478"/>
                      <a:pt x="7217" y="7026"/>
                      <a:pt x="6645" y="7026"/>
                    </a:cubicBezTo>
                    <a:lnTo>
                      <a:pt x="6288" y="7026"/>
                    </a:lnTo>
                    <a:lnTo>
                      <a:pt x="6288" y="6097"/>
                    </a:lnTo>
                    <a:lnTo>
                      <a:pt x="7479" y="4883"/>
                    </a:lnTo>
                    <a:lnTo>
                      <a:pt x="10860" y="4883"/>
                    </a:lnTo>
                    <a:cubicBezTo>
                      <a:pt x="11408" y="4883"/>
                      <a:pt x="11884" y="4406"/>
                      <a:pt x="11884" y="3835"/>
                    </a:cubicBezTo>
                    <a:lnTo>
                      <a:pt x="11884" y="1025"/>
                    </a:lnTo>
                    <a:cubicBezTo>
                      <a:pt x="11884" y="477"/>
                      <a:pt x="11408" y="1"/>
                      <a:pt x="1086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cxnSp>
        <p:nvCxnSpPr>
          <p:cNvPr id="1295" name="Google Shape;1295;p19"/>
          <p:cNvCxnSpPr>
            <a:stCxn id="1288" idx="3"/>
            <a:endCxn id="1278" idx="1"/>
          </p:cNvCxnSpPr>
          <p:nvPr/>
        </p:nvCxnSpPr>
        <p:spPr>
          <a:xfrm>
            <a:off x="1883125" y="1628575"/>
            <a:ext cx="1419600" cy="0"/>
          </a:xfrm>
          <a:prstGeom prst="straightConnector1">
            <a:avLst/>
          </a:prstGeom>
          <a:noFill/>
          <a:ln w="9525" cap="flat" cmpd="sng">
            <a:solidFill>
              <a:schemeClr val="dk1"/>
            </a:solidFill>
            <a:prstDash val="solid"/>
            <a:round/>
            <a:headEnd type="none" w="sm" len="sm"/>
            <a:tailEnd type="diamond" w="med" len="med"/>
          </a:ln>
        </p:spPr>
      </p:cxnSp>
      <p:cxnSp>
        <p:nvCxnSpPr>
          <p:cNvPr id="1296" name="Google Shape;1296;p19"/>
          <p:cNvCxnSpPr>
            <a:stCxn id="1278" idx="3"/>
            <a:endCxn id="1272" idx="1"/>
          </p:cNvCxnSpPr>
          <p:nvPr/>
        </p:nvCxnSpPr>
        <p:spPr>
          <a:xfrm>
            <a:off x="3847025" y="1628575"/>
            <a:ext cx="1419600" cy="0"/>
          </a:xfrm>
          <a:prstGeom prst="straightConnector1">
            <a:avLst/>
          </a:prstGeom>
          <a:noFill/>
          <a:ln w="9525" cap="flat" cmpd="sng">
            <a:solidFill>
              <a:schemeClr val="dk1"/>
            </a:solidFill>
            <a:prstDash val="solid"/>
            <a:round/>
            <a:headEnd type="none" w="sm" len="sm"/>
            <a:tailEnd type="diamond" w="med" len="med"/>
          </a:ln>
        </p:spPr>
      </p:cxnSp>
      <p:cxnSp>
        <p:nvCxnSpPr>
          <p:cNvPr id="1297" name="Google Shape;1297;p19"/>
          <p:cNvCxnSpPr>
            <a:stCxn id="1272" idx="3"/>
            <a:endCxn id="1242" idx="1"/>
          </p:cNvCxnSpPr>
          <p:nvPr/>
        </p:nvCxnSpPr>
        <p:spPr>
          <a:xfrm>
            <a:off x="5810925" y="1628575"/>
            <a:ext cx="1419600" cy="0"/>
          </a:xfrm>
          <a:prstGeom prst="straightConnector1">
            <a:avLst/>
          </a:prstGeom>
          <a:noFill/>
          <a:ln w="9525" cap="flat" cmpd="sng">
            <a:solidFill>
              <a:schemeClr val="dk1"/>
            </a:solidFill>
            <a:prstDash val="solid"/>
            <a:round/>
            <a:headEnd type="none" w="sm" len="sm"/>
            <a:tailEnd type="diamond" w="med" len="med"/>
          </a:ln>
        </p:spPr>
      </p:cxnSp>
      <p:cxnSp>
        <p:nvCxnSpPr>
          <p:cNvPr id="1298" name="Google Shape;1298;p19"/>
          <p:cNvCxnSpPr>
            <a:stCxn id="1253" idx="3"/>
          </p:cNvCxnSpPr>
          <p:nvPr/>
        </p:nvCxnSpPr>
        <p:spPr>
          <a:xfrm>
            <a:off x="3847025" y="3463025"/>
            <a:ext cx="1419600" cy="0"/>
          </a:xfrm>
          <a:prstGeom prst="straightConnector1">
            <a:avLst/>
          </a:prstGeom>
          <a:noFill/>
          <a:ln w="9525" cap="flat" cmpd="sng">
            <a:solidFill>
              <a:schemeClr val="dk1"/>
            </a:solidFill>
            <a:prstDash val="solid"/>
            <a:round/>
            <a:headEnd type="none" w="sm" len="sm"/>
            <a:tailEnd type="diamond" w="med" len="med"/>
          </a:ln>
        </p:spPr>
      </p:cxnSp>
      <p:cxnSp>
        <p:nvCxnSpPr>
          <p:cNvPr id="1299" name="Google Shape;1299;p19"/>
          <p:cNvCxnSpPr>
            <a:stCxn id="1263" idx="3"/>
            <a:endCxn id="1253" idx="1"/>
          </p:cNvCxnSpPr>
          <p:nvPr/>
        </p:nvCxnSpPr>
        <p:spPr>
          <a:xfrm>
            <a:off x="1883125" y="3463025"/>
            <a:ext cx="1419600" cy="0"/>
          </a:xfrm>
          <a:prstGeom prst="straightConnector1">
            <a:avLst/>
          </a:prstGeom>
          <a:noFill/>
          <a:ln w="9525" cap="flat" cmpd="sng">
            <a:solidFill>
              <a:schemeClr val="dk1"/>
            </a:solidFill>
            <a:prstDash val="solid"/>
            <a:round/>
            <a:headEnd type="none" w="sm" len="sm"/>
            <a:tailEnd type="diamond" w="med" len="med"/>
          </a:ln>
        </p:spPr>
      </p:cxnSp>
      <p:cxnSp>
        <p:nvCxnSpPr>
          <p:cNvPr id="1300" name="Google Shape;1300;p19"/>
          <p:cNvCxnSpPr>
            <a:stCxn id="1238" idx="2"/>
            <a:endCxn id="1263" idx="0"/>
          </p:cNvCxnSpPr>
          <p:nvPr/>
        </p:nvCxnSpPr>
        <p:spPr>
          <a:xfrm rot="5400000">
            <a:off x="4346125" y="34375"/>
            <a:ext cx="421500" cy="5891700"/>
          </a:xfrm>
          <a:prstGeom prst="bentConnector3">
            <a:avLst>
              <a:gd name="adj1" fmla="val 49994"/>
            </a:avLst>
          </a:prstGeom>
          <a:noFill/>
          <a:ln w="9525" cap="flat" cmpd="sng">
            <a:solidFill>
              <a:schemeClr val="dk1"/>
            </a:solidFill>
            <a:prstDash val="solid"/>
            <a:round/>
            <a:headEnd type="none" w="sm" len="sm"/>
            <a:tailEnd type="diamond" w="med" len="med"/>
          </a:ln>
        </p:spPr>
      </p:cxnSp>
      <p:pic>
        <p:nvPicPr>
          <p:cNvPr id="1301" name="Google Shape;1301;p19" descr="How to Get the Best Kodi VPN (2023) | ExpressVPN"/>
          <p:cNvPicPr preferRelativeResize="0"/>
          <p:nvPr/>
        </p:nvPicPr>
        <p:blipFill rotWithShape="1">
          <a:blip r:embed="rId3">
            <a:alphaModFix/>
          </a:blip>
          <a:srcRect/>
          <a:stretch/>
        </p:blipFill>
        <p:spPr>
          <a:xfrm>
            <a:off x="5451607" y="3190925"/>
            <a:ext cx="2322878" cy="163085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05"/>
        <p:cNvGrpSpPr/>
        <p:nvPr/>
      </p:nvGrpSpPr>
      <p:grpSpPr>
        <a:xfrm>
          <a:off x="0" y="0"/>
          <a:ext cx="0" cy="0"/>
          <a:chOff x="0" y="0"/>
          <a:chExt cx="0" cy="0"/>
        </a:xfrm>
      </p:grpSpPr>
      <p:sp>
        <p:nvSpPr>
          <p:cNvPr id="1306" name="Google Shape;1306;p2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CONTENTS OF THIS TEMPLATE</a:t>
            </a:r>
            <a:endParaRPr/>
          </a:p>
        </p:txBody>
      </p:sp>
      <p:sp>
        <p:nvSpPr>
          <p:cNvPr id="1307" name="Google Shape;1307;p21"/>
          <p:cNvSpPr txBox="1">
            <a:spLocks noGrp="1"/>
          </p:cNvSpPr>
          <p:nvPr>
            <p:ph type="body" idx="1"/>
          </p:nvPr>
        </p:nvSpPr>
        <p:spPr>
          <a:xfrm>
            <a:off x="720000" y="1139551"/>
            <a:ext cx="7704000" cy="32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r>
              <a:rPr lang="en"/>
              <a:t>You can delete this slide when you’re done editing the presentation</a:t>
            </a:r>
            <a:endParaRPr/>
          </a:p>
        </p:txBody>
      </p:sp>
      <p:graphicFrame>
        <p:nvGraphicFramePr>
          <p:cNvPr id="1308" name="Google Shape;1308;p21"/>
          <p:cNvGraphicFramePr/>
          <p:nvPr/>
        </p:nvGraphicFramePr>
        <p:xfrm>
          <a:off x="561888" y="1566553"/>
          <a:ext cx="3000000" cy="3000000"/>
        </p:xfrm>
        <a:graphic>
          <a:graphicData uri="http://schemas.openxmlformats.org/drawingml/2006/table">
            <a:tbl>
              <a:tblPr>
                <a:noFill/>
                <a:tableStyleId>{6E87B2C4-D6AF-4D92-A897-FB55DF222B53}</a:tableStyleId>
              </a:tblPr>
              <a:tblGrid>
                <a:gridCol w="2646850">
                  <a:extLst>
                    <a:ext uri="{9D8B030D-6E8A-4147-A177-3AD203B41FA5}">
                      <a16:colId xmlns:a16="http://schemas.microsoft.com/office/drawing/2014/main" val="20000"/>
                    </a:ext>
                  </a:extLst>
                </a:gridCol>
                <a:gridCol w="5373375">
                  <a:extLst>
                    <a:ext uri="{9D8B030D-6E8A-4147-A177-3AD203B41FA5}">
                      <a16:colId xmlns:a16="http://schemas.microsoft.com/office/drawing/2014/main" val="20001"/>
                    </a:ext>
                  </a:extLst>
                </a:gridCol>
              </a:tblGrid>
              <a:tr h="400825">
                <a:tc>
                  <a:txBody>
                    <a:bodyPr/>
                    <a:lstStyle/>
                    <a:p>
                      <a:pPr marL="0" marR="0" lvl="0" indent="0" algn="l" rtl="0">
                        <a:lnSpc>
                          <a:spcPct val="115000"/>
                        </a:lnSpc>
                        <a:spcBef>
                          <a:spcPts val="0"/>
                        </a:spcBef>
                        <a:spcAft>
                          <a:spcPts val="0"/>
                        </a:spcAft>
                        <a:buClr>
                          <a:srgbClr val="000000"/>
                        </a:buClr>
                        <a:buSzPts val="1000"/>
                        <a:buFont typeface="Arial"/>
                        <a:buNone/>
                      </a:pPr>
                      <a:r>
                        <a:rPr lang="en" sz="1000" b="1" u="sng" strike="noStrike" cap="none">
                          <a:solidFill>
                            <a:schemeClr val="dk1"/>
                          </a:solidFill>
                          <a:latin typeface="Inter"/>
                          <a:ea typeface="Inter"/>
                          <a:cs typeface="Inter"/>
                          <a:sym typeface="Inter"/>
                          <a:hlinkClick r:id="rId3" action="ppaction://hlinksldjump">
                            <a:extLst>
                              <a:ext uri="{A12FA001-AC4F-418D-AE19-62706E023703}">
                                <ahyp:hlinkClr xmlns:ahyp="http://schemas.microsoft.com/office/drawing/2018/hyperlinkcolor" val="tx"/>
                              </a:ext>
                            </a:extLst>
                          </a:hlinkClick>
                        </a:rPr>
                        <a:t>FONTS</a:t>
                      </a:r>
                      <a:endParaRPr sz="1000" b="1" u="none" strike="noStrike" cap="none">
                        <a:solidFill>
                          <a:schemeClr val="dk1"/>
                        </a:solidFill>
                        <a:latin typeface="Inter"/>
                        <a:ea typeface="Inter"/>
                        <a:cs typeface="Inter"/>
                        <a:sym typeface="Inter"/>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To view this template correctly in PowerPoint, download and install the fonts we used</a:t>
                      </a:r>
                      <a:endParaRPr sz="1000" u="none" strike="noStrike" cap="none">
                        <a:solidFill>
                          <a:schemeClr val="dk1"/>
                        </a:solidFill>
                        <a:latin typeface="Inter"/>
                        <a:ea typeface="Inter"/>
                        <a:cs typeface="Inter"/>
                        <a:sym typeface="Inter"/>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400825">
                <a:tc>
                  <a:txBody>
                    <a:bodyPr/>
                    <a:lstStyle/>
                    <a:p>
                      <a:pPr marL="0" marR="0" lvl="0" indent="0" algn="l" rtl="0">
                        <a:lnSpc>
                          <a:spcPct val="115000"/>
                        </a:lnSpc>
                        <a:spcBef>
                          <a:spcPts val="0"/>
                        </a:spcBef>
                        <a:spcAft>
                          <a:spcPts val="0"/>
                        </a:spcAft>
                        <a:buClr>
                          <a:srgbClr val="000000"/>
                        </a:buClr>
                        <a:buSzPts val="1000"/>
                        <a:buFont typeface="Arial"/>
                        <a:buNone/>
                      </a:pPr>
                      <a:r>
                        <a:rPr lang="en" sz="1000" b="1" u="sng" strike="noStrike" cap="none">
                          <a:solidFill>
                            <a:schemeClr val="dk1"/>
                          </a:solidFill>
                          <a:latin typeface="Inter"/>
                          <a:ea typeface="Inter"/>
                          <a:cs typeface="Inter"/>
                          <a:sym typeface="Inter"/>
                          <a:hlinkClick r:id="rId4" action="ppaction://hlinksldjump">
                            <a:extLst>
                              <a:ext uri="{A12FA001-AC4F-418D-AE19-62706E023703}">
                                <ahyp:hlinkClr xmlns:ahyp="http://schemas.microsoft.com/office/drawing/2018/hyperlinkcolor" val="tx"/>
                              </a:ext>
                            </a:extLst>
                          </a:hlinkClick>
                        </a:rPr>
                        <a:t>USED</a:t>
                      </a:r>
                      <a:r>
                        <a:rPr lang="en" sz="1000" u="none" strike="noStrike" cap="none">
                          <a:solidFill>
                            <a:schemeClr val="dk1"/>
                          </a:solidFill>
                          <a:latin typeface="Inter"/>
                          <a:ea typeface="Inter"/>
                          <a:cs typeface="Inter"/>
                          <a:sym typeface="Inter"/>
                        </a:rPr>
                        <a:t> AND </a:t>
                      </a:r>
                      <a:r>
                        <a:rPr lang="en" sz="1000" b="1" u="sng" strike="noStrike" cap="none">
                          <a:solidFill>
                            <a:schemeClr val="dk1"/>
                          </a:solidFill>
                          <a:latin typeface="Inter"/>
                          <a:ea typeface="Inter"/>
                          <a:cs typeface="Inter"/>
                          <a:sym typeface="Inter"/>
                          <a:hlinkClick r:id="rId5" action="ppaction://hlinksldjump">
                            <a:extLst>
                              <a:ext uri="{A12FA001-AC4F-418D-AE19-62706E023703}">
                                <ahyp:hlinkClr xmlns:ahyp="http://schemas.microsoft.com/office/drawing/2018/hyperlinkcolor" val="tx"/>
                              </a:ext>
                            </a:extLst>
                          </a:hlinkClick>
                        </a:rPr>
                        <a:t>ALTERNATIVE RESOURCES</a:t>
                      </a:r>
                      <a:endParaRPr sz="1000" b="1" u="sng" strike="noStrike" cap="none">
                        <a:solidFill>
                          <a:schemeClr val="dk1"/>
                        </a:solidFill>
                        <a:latin typeface="Inter"/>
                        <a:ea typeface="Inter"/>
                        <a:cs typeface="Inter"/>
                        <a:sym typeface="Inter"/>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An assortment of graphic resources that are suitable for use in this presentation</a:t>
                      </a:r>
                      <a:endParaRPr sz="1000" u="none" strike="noStrike" cap="none">
                        <a:solidFill>
                          <a:schemeClr val="dk1"/>
                        </a:solidFill>
                        <a:latin typeface="Inter"/>
                        <a:ea typeface="Inter"/>
                        <a:cs typeface="Inter"/>
                        <a:sym typeface="Inter"/>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400825">
                <a:tc>
                  <a:txBody>
                    <a:bodyPr/>
                    <a:lstStyle/>
                    <a:p>
                      <a:pPr marL="0" marR="0" lvl="0" indent="0" algn="l" rtl="0">
                        <a:lnSpc>
                          <a:spcPct val="115000"/>
                        </a:lnSpc>
                        <a:spcBef>
                          <a:spcPts val="0"/>
                        </a:spcBef>
                        <a:spcAft>
                          <a:spcPts val="0"/>
                        </a:spcAft>
                        <a:buClr>
                          <a:srgbClr val="000000"/>
                        </a:buClr>
                        <a:buSzPts val="1000"/>
                        <a:buFont typeface="Arial"/>
                        <a:buNone/>
                      </a:pPr>
                      <a:r>
                        <a:rPr lang="en" sz="1000" b="1" u="sng" strike="noStrike" cap="none">
                          <a:solidFill>
                            <a:schemeClr val="dk1"/>
                          </a:solidFill>
                          <a:latin typeface="Inter"/>
                          <a:ea typeface="Inter"/>
                          <a:cs typeface="Inter"/>
                          <a:sym typeface="Inter"/>
                          <a:hlinkClick r:id="rId6" action="ppaction://hlinksldjump">
                            <a:extLst>
                              <a:ext uri="{A12FA001-AC4F-418D-AE19-62706E023703}">
                                <ahyp:hlinkClr xmlns:ahyp="http://schemas.microsoft.com/office/drawing/2018/hyperlinkcolor" val="tx"/>
                              </a:ext>
                            </a:extLst>
                          </a:hlinkClick>
                        </a:rPr>
                        <a:t>THANKS SLIDE</a:t>
                      </a:r>
                      <a:endParaRPr sz="1000" b="1" u="sng" strike="noStrike" cap="none">
                        <a:solidFill>
                          <a:schemeClr val="dk1"/>
                        </a:solidFill>
                        <a:latin typeface="Inter"/>
                        <a:ea typeface="Inter"/>
                        <a:cs typeface="Inter"/>
                        <a:sym typeface="Inter"/>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You must keep it so that proper credits for our design are given</a:t>
                      </a:r>
                      <a:endParaRPr sz="1000" u="none" strike="noStrike" cap="none">
                        <a:solidFill>
                          <a:schemeClr val="dk1"/>
                        </a:solidFill>
                        <a:latin typeface="Inter"/>
                        <a:ea typeface="Inter"/>
                        <a:cs typeface="Inter"/>
                        <a:sym typeface="Inter"/>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2"/>
                  </a:ext>
                </a:extLst>
              </a:tr>
              <a:tr h="400825">
                <a:tc>
                  <a:txBody>
                    <a:bodyPr/>
                    <a:lstStyle/>
                    <a:p>
                      <a:pPr marL="0" marR="0" lvl="0" indent="0" algn="l" rtl="0">
                        <a:lnSpc>
                          <a:spcPct val="115000"/>
                        </a:lnSpc>
                        <a:spcBef>
                          <a:spcPts val="0"/>
                        </a:spcBef>
                        <a:spcAft>
                          <a:spcPts val="0"/>
                        </a:spcAft>
                        <a:buClr>
                          <a:srgbClr val="000000"/>
                        </a:buClr>
                        <a:buSzPts val="1000"/>
                        <a:buFont typeface="Arial"/>
                        <a:buNone/>
                      </a:pPr>
                      <a:r>
                        <a:rPr lang="en" sz="1000" b="1" u="sng" strike="noStrike" cap="none">
                          <a:solidFill>
                            <a:schemeClr val="dk1"/>
                          </a:solidFill>
                          <a:latin typeface="Inter"/>
                          <a:ea typeface="Inter"/>
                          <a:cs typeface="Inter"/>
                          <a:sym typeface="Inter"/>
                          <a:hlinkClick r:id="rId3" action="ppaction://hlinksldjump">
                            <a:extLst>
                              <a:ext uri="{A12FA001-AC4F-418D-AE19-62706E023703}">
                                <ahyp:hlinkClr xmlns:ahyp="http://schemas.microsoft.com/office/drawing/2018/hyperlinkcolor" val="tx"/>
                              </a:ext>
                            </a:extLst>
                          </a:hlinkClick>
                        </a:rPr>
                        <a:t>COLORS</a:t>
                      </a:r>
                      <a:endParaRPr sz="1000" b="1" u="none" strike="noStrike" cap="none">
                        <a:solidFill>
                          <a:schemeClr val="dk1"/>
                        </a:solidFill>
                        <a:latin typeface="Inter"/>
                        <a:ea typeface="Inter"/>
                        <a:cs typeface="Inter"/>
                        <a:sym typeface="Inter"/>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All the colors used in this presentation</a:t>
                      </a:r>
                      <a:endParaRPr sz="1000" u="none" strike="noStrike" cap="none">
                        <a:solidFill>
                          <a:schemeClr val="dk1"/>
                        </a:solidFill>
                        <a:latin typeface="Inter"/>
                        <a:ea typeface="Inter"/>
                        <a:cs typeface="Inter"/>
                        <a:sym typeface="Inter"/>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r h="400825">
                <a:tc>
                  <a:txBody>
                    <a:bodyPr/>
                    <a:lstStyle/>
                    <a:p>
                      <a:pPr marL="0" marR="0" lvl="0" indent="0" algn="l" rtl="0">
                        <a:lnSpc>
                          <a:spcPct val="115000"/>
                        </a:lnSpc>
                        <a:spcBef>
                          <a:spcPts val="0"/>
                        </a:spcBef>
                        <a:spcAft>
                          <a:spcPts val="0"/>
                        </a:spcAft>
                        <a:buClr>
                          <a:srgbClr val="000000"/>
                        </a:buClr>
                        <a:buSzPts val="1000"/>
                        <a:buFont typeface="Arial"/>
                        <a:buNone/>
                      </a:pPr>
                      <a:r>
                        <a:rPr lang="en" sz="1000" b="1" u="sng" strike="noStrike" cap="none">
                          <a:solidFill>
                            <a:schemeClr val="dk1"/>
                          </a:solidFill>
                          <a:latin typeface="Inter"/>
                          <a:ea typeface="Inter"/>
                          <a:cs typeface="Inter"/>
                          <a:sym typeface="Inter"/>
                          <a:hlinkClick r:id="rId7" action="ppaction://hlinksldjump">
                            <a:extLst>
                              <a:ext uri="{A12FA001-AC4F-418D-AE19-62706E023703}">
                                <ahyp:hlinkClr xmlns:ahyp="http://schemas.microsoft.com/office/drawing/2018/hyperlinkcolor" val="tx"/>
                              </a:ext>
                            </a:extLst>
                          </a:hlinkClick>
                        </a:rPr>
                        <a:t>ICONS</a:t>
                      </a:r>
                      <a:r>
                        <a:rPr lang="en" sz="1000" u="none" strike="noStrike" cap="none">
                          <a:solidFill>
                            <a:schemeClr val="dk1"/>
                          </a:solidFill>
                          <a:latin typeface="Inter"/>
                          <a:ea typeface="Inter"/>
                          <a:cs typeface="Inter"/>
                          <a:sym typeface="Inter"/>
                        </a:rPr>
                        <a:t> AND </a:t>
                      </a:r>
                      <a:r>
                        <a:rPr lang="en" sz="1000" b="1" u="sng" strike="noStrike" cap="none">
                          <a:solidFill>
                            <a:schemeClr val="dk1"/>
                          </a:solidFill>
                          <a:latin typeface="Inter"/>
                          <a:ea typeface="Inter"/>
                          <a:cs typeface="Inter"/>
                          <a:sym typeface="Inter"/>
                          <a:hlinkClick r:id="rId8" action="ppaction://hlinksldjump">
                            <a:extLst>
                              <a:ext uri="{A12FA001-AC4F-418D-AE19-62706E023703}">
                                <ahyp:hlinkClr xmlns:ahyp="http://schemas.microsoft.com/office/drawing/2018/hyperlinkcolor" val="tx"/>
                              </a:ext>
                            </a:extLst>
                          </a:hlinkClick>
                        </a:rPr>
                        <a:t>INFOGRAPHIC RESOURCES</a:t>
                      </a:r>
                      <a:endParaRPr sz="1000" b="1" u="none" strike="noStrike" cap="none">
                        <a:solidFill>
                          <a:schemeClr val="dk1"/>
                        </a:solidFill>
                        <a:latin typeface="Inter"/>
                        <a:ea typeface="Inter"/>
                        <a:cs typeface="Inter"/>
                        <a:sym typeface="Inter"/>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These can be used in the template, and their size and color can be edited</a:t>
                      </a:r>
                      <a:endParaRPr sz="1000" u="none" strike="noStrike" cap="none">
                        <a:solidFill>
                          <a:schemeClr val="dk1"/>
                        </a:solidFill>
                        <a:latin typeface="Inter"/>
                        <a:ea typeface="Inter"/>
                        <a:cs typeface="Inter"/>
                        <a:sym typeface="Inter"/>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4"/>
                  </a:ext>
                </a:extLst>
              </a:tr>
              <a:tr h="400825">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EDITABLE PRESENTATION THEME</a:t>
                      </a:r>
                      <a:endParaRPr sz="1000" u="none" strike="noStrike" cap="none">
                        <a:solidFill>
                          <a:schemeClr val="dk1"/>
                        </a:solidFill>
                        <a:latin typeface="Inter"/>
                        <a:ea typeface="Inter"/>
                        <a:cs typeface="Inter"/>
                        <a:sym typeface="Inter"/>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You can edit the master slides easily. For more info, click </a:t>
                      </a:r>
                      <a:r>
                        <a:rPr lang="en" sz="1000" b="1" u="sng" strike="noStrike" cap="none">
                          <a:solidFill>
                            <a:schemeClr val="dk1"/>
                          </a:solidFill>
                          <a:latin typeface="Inter"/>
                          <a:ea typeface="Inter"/>
                          <a:cs typeface="Inter"/>
                          <a:sym typeface="Inter"/>
                          <a:hlinkClick r:id="rId9">
                            <a:extLst>
                              <a:ext uri="{A12FA001-AC4F-418D-AE19-62706E023703}">
                                <ahyp:hlinkClr xmlns:ahyp="http://schemas.microsoft.com/office/drawing/2018/hyperlinkcolor" val="tx"/>
                              </a:ext>
                            </a:extLst>
                          </a:hlinkClick>
                        </a:rPr>
                        <a:t>here</a:t>
                      </a:r>
                      <a:endParaRPr sz="1000" b="1" u="sng" strike="noStrike" cap="none">
                        <a:solidFill>
                          <a:schemeClr val="dk1"/>
                        </a:solidFill>
                        <a:latin typeface="Inter"/>
                        <a:ea typeface="Inter"/>
                        <a:cs typeface="Inter"/>
                        <a:sym typeface="Inter"/>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5"/>
                  </a:ext>
                </a:extLst>
              </a:tr>
            </a:tbl>
          </a:graphicData>
        </a:graphic>
      </p:graphicFrame>
      <p:sp>
        <p:nvSpPr>
          <p:cNvPr id="1309" name="Google Shape;1309;p21"/>
          <p:cNvSpPr txBox="1"/>
          <p:nvPr/>
        </p:nvSpPr>
        <p:spPr>
          <a:xfrm>
            <a:off x="1936539" y="4142300"/>
            <a:ext cx="1903800" cy="4617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000"/>
              <a:buFont typeface="Arial"/>
              <a:buNone/>
            </a:pPr>
            <a:r>
              <a:rPr lang="en" sz="1000" b="0" i="0" u="none" strike="noStrike" cap="none">
                <a:solidFill>
                  <a:schemeClr val="dk1"/>
                </a:solidFill>
                <a:latin typeface="Inter"/>
                <a:ea typeface="Inter"/>
                <a:cs typeface="Inter"/>
                <a:sym typeface="Inter"/>
              </a:rPr>
              <a:t>For more info:</a:t>
            </a:r>
            <a:br>
              <a:rPr lang="en" sz="1000" b="0" i="0" u="none" strike="noStrike" cap="none">
                <a:solidFill>
                  <a:schemeClr val="dk1"/>
                </a:solidFill>
                <a:latin typeface="Inter"/>
                <a:ea typeface="Inter"/>
                <a:cs typeface="Inter"/>
                <a:sym typeface="Inter"/>
              </a:rPr>
            </a:br>
            <a:r>
              <a:rPr lang="en" sz="1000" b="1" i="0" u="sng" strike="noStrike" cap="none">
                <a:solidFill>
                  <a:schemeClr val="dk1"/>
                </a:solidFill>
                <a:latin typeface="Inter"/>
                <a:ea typeface="Inter"/>
                <a:cs typeface="Inter"/>
                <a:sym typeface="Inter"/>
                <a:hlinkClick r:id="rId10">
                  <a:extLst>
                    <a:ext uri="{A12FA001-AC4F-418D-AE19-62706E023703}">
                      <ahyp:hlinkClr xmlns:ahyp="http://schemas.microsoft.com/office/drawing/2018/hyperlinkcolor" val="tx"/>
                    </a:ext>
                  </a:extLst>
                </a:hlinkClick>
              </a:rPr>
              <a:t>SLIDESGO</a:t>
            </a:r>
            <a:r>
              <a:rPr lang="en" sz="1000" b="1" i="0" u="none" strike="noStrike" cap="none">
                <a:solidFill>
                  <a:schemeClr val="dk1"/>
                </a:solidFill>
                <a:uFill>
                  <a:noFill/>
                </a:uFill>
                <a:latin typeface="Inter"/>
                <a:ea typeface="Inter"/>
                <a:cs typeface="Inter"/>
                <a:sym typeface="Inter"/>
                <a:hlinkClick r:id="rId10">
                  <a:extLst>
                    <a:ext uri="{A12FA001-AC4F-418D-AE19-62706E023703}">
                      <ahyp:hlinkClr xmlns:ahyp="http://schemas.microsoft.com/office/drawing/2018/hyperlinkcolor" val="tx"/>
                    </a:ext>
                  </a:extLst>
                </a:hlinkClick>
              </a:rPr>
              <a:t> </a:t>
            </a:r>
            <a:r>
              <a:rPr lang="en" sz="1000" b="1" i="0" u="none" strike="noStrike" cap="none">
                <a:solidFill>
                  <a:schemeClr val="dk1"/>
                </a:solidFill>
                <a:latin typeface="Inter"/>
                <a:ea typeface="Inter"/>
                <a:cs typeface="Inter"/>
                <a:sym typeface="Inter"/>
              </a:rPr>
              <a:t>| </a:t>
            </a:r>
            <a:r>
              <a:rPr lang="en" sz="1000" b="1" i="0" u="sng" strike="noStrike" cap="none">
                <a:solidFill>
                  <a:schemeClr val="dk1"/>
                </a:solidFill>
                <a:latin typeface="Inter"/>
                <a:ea typeface="Inter"/>
                <a:cs typeface="Inter"/>
                <a:sym typeface="Inter"/>
                <a:hlinkClick r:id="rId11">
                  <a:extLst>
                    <a:ext uri="{A12FA001-AC4F-418D-AE19-62706E023703}">
                      <ahyp:hlinkClr xmlns:ahyp="http://schemas.microsoft.com/office/drawing/2018/hyperlinkcolor" val="tx"/>
                    </a:ext>
                  </a:extLst>
                </a:hlinkClick>
              </a:rPr>
              <a:t>BLOG</a:t>
            </a:r>
            <a:r>
              <a:rPr lang="en" sz="1000" b="1" i="0" u="none" strike="noStrike" cap="none">
                <a:solidFill>
                  <a:schemeClr val="dk1"/>
                </a:solidFill>
                <a:latin typeface="Inter"/>
                <a:ea typeface="Inter"/>
                <a:cs typeface="Inter"/>
                <a:sym typeface="Inter"/>
              </a:rPr>
              <a:t> | </a:t>
            </a:r>
            <a:r>
              <a:rPr lang="en" sz="1000" b="1" i="0" u="sng" strike="noStrike" cap="none">
                <a:solidFill>
                  <a:schemeClr val="dk1"/>
                </a:solidFill>
                <a:latin typeface="Inter"/>
                <a:ea typeface="Inter"/>
                <a:cs typeface="Inter"/>
                <a:sym typeface="Inter"/>
                <a:hlinkClick r:id="rId12">
                  <a:extLst>
                    <a:ext uri="{A12FA001-AC4F-418D-AE19-62706E023703}">
                      <ahyp:hlinkClr xmlns:ahyp="http://schemas.microsoft.com/office/drawing/2018/hyperlinkcolor" val="tx"/>
                    </a:ext>
                  </a:extLst>
                </a:hlinkClick>
              </a:rPr>
              <a:t>FAQs</a:t>
            </a:r>
            <a:endParaRPr sz="1000" b="1" i="0" u="sng" strike="noStrike" cap="none">
              <a:solidFill>
                <a:schemeClr val="dk1"/>
              </a:solidFill>
              <a:latin typeface="Inter"/>
              <a:ea typeface="Inter"/>
              <a:cs typeface="Inter"/>
              <a:sym typeface="Inter"/>
            </a:endParaRPr>
          </a:p>
        </p:txBody>
      </p:sp>
      <p:sp>
        <p:nvSpPr>
          <p:cNvPr id="1310" name="Google Shape;1310;p21"/>
          <p:cNvSpPr txBox="1"/>
          <p:nvPr/>
        </p:nvSpPr>
        <p:spPr>
          <a:xfrm>
            <a:off x="3840261" y="4142300"/>
            <a:ext cx="3367200" cy="4617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000"/>
              <a:buFont typeface="Arial"/>
              <a:buNone/>
            </a:pPr>
            <a:r>
              <a:rPr lang="en" sz="1000" b="0" i="0" u="none" strike="noStrike" cap="none">
                <a:solidFill>
                  <a:schemeClr val="dk1"/>
                </a:solidFill>
                <a:latin typeface="Inter"/>
                <a:ea typeface="Inter"/>
                <a:cs typeface="Inter"/>
                <a:sym typeface="Inter"/>
              </a:rPr>
              <a:t>You can visit our sister projects:</a:t>
            </a:r>
            <a:br>
              <a:rPr lang="en" sz="1000" b="0" i="0" u="none" strike="noStrike" cap="none">
                <a:solidFill>
                  <a:schemeClr val="dk1"/>
                </a:solidFill>
                <a:latin typeface="Inter"/>
                <a:ea typeface="Inter"/>
                <a:cs typeface="Inter"/>
                <a:sym typeface="Inter"/>
              </a:rPr>
            </a:br>
            <a:r>
              <a:rPr lang="en" sz="1000" b="1" i="0" u="sng" strike="noStrike" cap="none">
                <a:solidFill>
                  <a:schemeClr val="dk1"/>
                </a:solidFill>
                <a:latin typeface="Inter"/>
                <a:ea typeface="Inter"/>
                <a:cs typeface="Inter"/>
                <a:sym typeface="Inter"/>
                <a:hlinkClick r:id="rId13">
                  <a:extLst>
                    <a:ext uri="{A12FA001-AC4F-418D-AE19-62706E023703}">
                      <ahyp:hlinkClr xmlns:ahyp="http://schemas.microsoft.com/office/drawing/2018/hyperlinkcolor" val="tx"/>
                    </a:ext>
                  </a:extLst>
                </a:hlinkClick>
              </a:rPr>
              <a:t>FREEPIK</a:t>
            </a:r>
            <a:r>
              <a:rPr lang="en" sz="1000" b="1" i="0" u="none" strike="noStrike" cap="none">
                <a:solidFill>
                  <a:schemeClr val="dk1"/>
                </a:solidFill>
                <a:latin typeface="Inter"/>
                <a:ea typeface="Inter"/>
                <a:cs typeface="Inter"/>
                <a:sym typeface="Inter"/>
              </a:rPr>
              <a:t> | </a:t>
            </a:r>
            <a:r>
              <a:rPr lang="en" sz="1000" b="1" i="0" u="sng" strike="noStrike" cap="none">
                <a:solidFill>
                  <a:schemeClr val="dk1"/>
                </a:solidFill>
                <a:latin typeface="Inter"/>
                <a:ea typeface="Inter"/>
                <a:cs typeface="Inter"/>
                <a:sym typeface="Inter"/>
                <a:hlinkClick r:id="rId14">
                  <a:extLst>
                    <a:ext uri="{A12FA001-AC4F-418D-AE19-62706E023703}">
                      <ahyp:hlinkClr xmlns:ahyp="http://schemas.microsoft.com/office/drawing/2018/hyperlinkcolor" val="tx"/>
                    </a:ext>
                  </a:extLst>
                </a:hlinkClick>
              </a:rPr>
              <a:t>FLATICON</a:t>
            </a:r>
            <a:r>
              <a:rPr lang="en" sz="1000" b="1" i="0" u="none" strike="noStrike" cap="none">
                <a:solidFill>
                  <a:schemeClr val="dk1"/>
                </a:solidFill>
                <a:latin typeface="Inter"/>
                <a:ea typeface="Inter"/>
                <a:cs typeface="Inter"/>
                <a:sym typeface="Inter"/>
              </a:rPr>
              <a:t> | </a:t>
            </a:r>
            <a:r>
              <a:rPr lang="en" sz="1000" b="1" i="0" u="sng" strike="noStrike" cap="none">
                <a:solidFill>
                  <a:schemeClr val="dk1"/>
                </a:solidFill>
                <a:latin typeface="Inter"/>
                <a:ea typeface="Inter"/>
                <a:cs typeface="Inter"/>
                <a:sym typeface="Inter"/>
                <a:hlinkClick r:id="rId15">
                  <a:extLst>
                    <a:ext uri="{A12FA001-AC4F-418D-AE19-62706E023703}">
                      <ahyp:hlinkClr xmlns:ahyp="http://schemas.microsoft.com/office/drawing/2018/hyperlinkcolor" val="tx"/>
                    </a:ext>
                  </a:extLst>
                </a:hlinkClick>
              </a:rPr>
              <a:t>STORYSET</a:t>
            </a:r>
            <a:r>
              <a:rPr lang="en" sz="1000" b="1" i="0" u="none" strike="noStrike" cap="none">
                <a:solidFill>
                  <a:schemeClr val="dk1"/>
                </a:solidFill>
                <a:latin typeface="Inter"/>
                <a:ea typeface="Inter"/>
                <a:cs typeface="Inter"/>
                <a:sym typeface="Inter"/>
              </a:rPr>
              <a:t> | </a:t>
            </a:r>
            <a:r>
              <a:rPr lang="en" sz="1000" b="1" i="0" u="sng" strike="noStrike" cap="none">
                <a:solidFill>
                  <a:schemeClr val="dk1"/>
                </a:solidFill>
                <a:latin typeface="Inter"/>
                <a:ea typeface="Inter"/>
                <a:cs typeface="Inter"/>
                <a:sym typeface="Inter"/>
                <a:hlinkClick r:id="rId16">
                  <a:extLst>
                    <a:ext uri="{A12FA001-AC4F-418D-AE19-62706E023703}">
                      <ahyp:hlinkClr xmlns:ahyp="http://schemas.microsoft.com/office/drawing/2018/hyperlinkcolor" val="tx"/>
                    </a:ext>
                  </a:extLst>
                </a:hlinkClick>
              </a:rPr>
              <a:t>WEPIK</a:t>
            </a:r>
            <a:r>
              <a:rPr lang="en" sz="1000" b="1" i="0" u="none" strike="noStrike" cap="none">
                <a:solidFill>
                  <a:schemeClr val="dk1"/>
                </a:solidFill>
                <a:uFill>
                  <a:noFill/>
                </a:uFill>
                <a:latin typeface="Inter"/>
                <a:ea typeface="Inter"/>
                <a:cs typeface="Inter"/>
                <a:sym typeface="Inter"/>
                <a:hlinkClick r:id="rId16">
                  <a:extLst>
                    <a:ext uri="{A12FA001-AC4F-418D-AE19-62706E023703}">
                      <ahyp:hlinkClr xmlns:ahyp="http://schemas.microsoft.com/office/drawing/2018/hyperlinkcolor" val="tx"/>
                    </a:ext>
                  </a:extLst>
                </a:hlinkClick>
              </a:rPr>
              <a:t> </a:t>
            </a:r>
            <a:r>
              <a:rPr lang="en" sz="1000" b="1" i="0" u="none" strike="noStrike" cap="none">
                <a:solidFill>
                  <a:schemeClr val="dk1"/>
                </a:solidFill>
                <a:latin typeface="Inter"/>
                <a:ea typeface="Inter"/>
                <a:cs typeface="Inter"/>
                <a:sym typeface="Inter"/>
              </a:rPr>
              <a:t>| </a:t>
            </a:r>
            <a:r>
              <a:rPr lang="en" sz="1000" b="1" i="0" u="sng" strike="noStrike" cap="none">
                <a:solidFill>
                  <a:schemeClr val="dk1"/>
                </a:solidFill>
                <a:latin typeface="Inter"/>
                <a:ea typeface="Inter"/>
                <a:cs typeface="Inter"/>
                <a:sym typeface="Inter"/>
                <a:hlinkClick r:id="rId17">
                  <a:extLst>
                    <a:ext uri="{A12FA001-AC4F-418D-AE19-62706E023703}">
                      <ahyp:hlinkClr xmlns:ahyp="http://schemas.microsoft.com/office/drawing/2018/hyperlinkcolor" val="tx"/>
                    </a:ext>
                  </a:extLst>
                </a:hlinkClick>
              </a:rPr>
              <a:t>VIDEVO</a:t>
            </a:r>
            <a:endParaRPr sz="1000" b="1" i="0" u="sng" strike="noStrike" cap="none">
              <a:solidFill>
                <a:schemeClr val="dk1"/>
              </a:solidFill>
              <a:latin typeface="Inter"/>
              <a:ea typeface="Inter"/>
              <a:cs typeface="Inter"/>
              <a:sym typeface="Inte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14"/>
        <p:cNvGrpSpPr/>
        <p:nvPr/>
      </p:nvGrpSpPr>
      <p:grpSpPr>
        <a:xfrm>
          <a:off x="0" y="0"/>
          <a:ext cx="0" cy="0"/>
          <a:chOff x="0" y="0"/>
          <a:chExt cx="0" cy="0"/>
        </a:xfrm>
      </p:grpSpPr>
      <p:sp>
        <p:nvSpPr>
          <p:cNvPr id="1315" name="Google Shape;1315;p2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TABLE OF CONTENTS</a:t>
            </a:r>
            <a:endParaRPr/>
          </a:p>
        </p:txBody>
      </p:sp>
      <p:sp>
        <p:nvSpPr>
          <p:cNvPr id="1316" name="Google Shape;1316;p22"/>
          <p:cNvSpPr txBox="1">
            <a:spLocks noGrp="1"/>
          </p:cNvSpPr>
          <p:nvPr>
            <p:ph type="title" idx="2"/>
          </p:nvPr>
        </p:nvSpPr>
        <p:spPr>
          <a:xfrm>
            <a:off x="893513" y="1478139"/>
            <a:ext cx="654600" cy="572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01</a:t>
            </a:r>
            <a:endParaRPr/>
          </a:p>
        </p:txBody>
      </p:sp>
      <p:sp>
        <p:nvSpPr>
          <p:cNvPr id="1317" name="Google Shape;1317;p22"/>
          <p:cNvSpPr txBox="1">
            <a:spLocks noGrp="1"/>
          </p:cNvSpPr>
          <p:nvPr>
            <p:ph type="title" idx="3"/>
          </p:nvPr>
        </p:nvSpPr>
        <p:spPr>
          <a:xfrm>
            <a:off x="4677788" y="1478139"/>
            <a:ext cx="658500" cy="572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04</a:t>
            </a:r>
            <a:endParaRPr/>
          </a:p>
        </p:txBody>
      </p:sp>
      <p:sp>
        <p:nvSpPr>
          <p:cNvPr id="1318" name="Google Shape;1318;p22"/>
          <p:cNvSpPr txBox="1">
            <a:spLocks noGrp="1"/>
          </p:cNvSpPr>
          <p:nvPr>
            <p:ph type="title" idx="4"/>
          </p:nvPr>
        </p:nvSpPr>
        <p:spPr>
          <a:xfrm>
            <a:off x="893513" y="2488120"/>
            <a:ext cx="654600" cy="572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02</a:t>
            </a:r>
            <a:endParaRPr/>
          </a:p>
        </p:txBody>
      </p:sp>
      <p:sp>
        <p:nvSpPr>
          <p:cNvPr id="1319" name="Google Shape;1319;p22"/>
          <p:cNvSpPr txBox="1">
            <a:spLocks noGrp="1"/>
          </p:cNvSpPr>
          <p:nvPr>
            <p:ph type="title" idx="5"/>
          </p:nvPr>
        </p:nvSpPr>
        <p:spPr>
          <a:xfrm>
            <a:off x="4677788" y="2488120"/>
            <a:ext cx="658500" cy="572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05</a:t>
            </a:r>
            <a:endParaRPr/>
          </a:p>
        </p:txBody>
      </p:sp>
      <p:sp>
        <p:nvSpPr>
          <p:cNvPr id="1320" name="Google Shape;1320;p22"/>
          <p:cNvSpPr txBox="1">
            <a:spLocks noGrp="1"/>
          </p:cNvSpPr>
          <p:nvPr>
            <p:ph type="title" idx="6"/>
          </p:nvPr>
        </p:nvSpPr>
        <p:spPr>
          <a:xfrm>
            <a:off x="893513" y="3498101"/>
            <a:ext cx="654600" cy="572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03</a:t>
            </a:r>
            <a:endParaRPr/>
          </a:p>
        </p:txBody>
      </p:sp>
      <p:sp>
        <p:nvSpPr>
          <p:cNvPr id="1321" name="Google Shape;1321;p22"/>
          <p:cNvSpPr txBox="1">
            <a:spLocks noGrp="1"/>
          </p:cNvSpPr>
          <p:nvPr>
            <p:ph type="title" idx="7"/>
          </p:nvPr>
        </p:nvSpPr>
        <p:spPr>
          <a:xfrm>
            <a:off x="4677788" y="3498101"/>
            <a:ext cx="658500" cy="572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06</a:t>
            </a:r>
            <a:endParaRPr/>
          </a:p>
        </p:txBody>
      </p:sp>
      <p:sp>
        <p:nvSpPr>
          <p:cNvPr id="1322" name="Google Shape;1322;p22"/>
          <p:cNvSpPr txBox="1">
            <a:spLocks noGrp="1"/>
          </p:cNvSpPr>
          <p:nvPr>
            <p:ph type="subTitle" idx="1"/>
          </p:nvPr>
        </p:nvSpPr>
        <p:spPr>
          <a:xfrm>
            <a:off x="1624586" y="1522239"/>
            <a:ext cx="2837400" cy="484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a:t>INTRODUCTION</a:t>
            </a:r>
            <a:endParaRPr/>
          </a:p>
        </p:txBody>
      </p:sp>
      <p:sp>
        <p:nvSpPr>
          <p:cNvPr id="1323" name="Google Shape;1323;p22"/>
          <p:cNvSpPr txBox="1">
            <a:spLocks noGrp="1"/>
          </p:cNvSpPr>
          <p:nvPr>
            <p:ph type="subTitle" idx="8"/>
          </p:nvPr>
        </p:nvSpPr>
        <p:spPr>
          <a:xfrm>
            <a:off x="1624313" y="2531920"/>
            <a:ext cx="2838000" cy="485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a:t>PROBLEM &amp; SOLUTION</a:t>
            </a:r>
            <a:endParaRPr/>
          </a:p>
        </p:txBody>
      </p:sp>
      <p:sp>
        <p:nvSpPr>
          <p:cNvPr id="1324" name="Google Shape;1324;p22"/>
          <p:cNvSpPr txBox="1">
            <a:spLocks noGrp="1"/>
          </p:cNvSpPr>
          <p:nvPr>
            <p:ph type="subTitle" idx="9"/>
          </p:nvPr>
        </p:nvSpPr>
        <p:spPr>
          <a:xfrm>
            <a:off x="1624586" y="3542201"/>
            <a:ext cx="2837400" cy="484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a:t>MARKET OPPORTUNITY</a:t>
            </a:r>
            <a:endParaRPr/>
          </a:p>
        </p:txBody>
      </p:sp>
      <p:sp>
        <p:nvSpPr>
          <p:cNvPr id="1325" name="Google Shape;1325;p22"/>
          <p:cNvSpPr txBox="1">
            <a:spLocks noGrp="1"/>
          </p:cNvSpPr>
          <p:nvPr>
            <p:ph type="subTitle" idx="13"/>
          </p:nvPr>
        </p:nvSpPr>
        <p:spPr>
          <a:xfrm>
            <a:off x="5412487" y="1522239"/>
            <a:ext cx="2838000" cy="484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a:t>PRODUCT DEMO</a:t>
            </a:r>
            <a:endParaRPr/>
          </a:p>
        </p:txBody>
      </p:sp>
      <p:sp>
        <p:nvSpPr>
          <p:cNvPr id="1326" name="Google Shape;1326;p22"/>
          <p:cNvSpPr txBox="1">
            <a:spLocks noGrp="1"/>
          </p:cNvSpPr>
          <p:nvPr>
            <p:ph type="subTitle" idx="14"/>
          </p:nvPr>
        </p:nvSpPr>
        <p:spPr>
          <a:xfrm>
            <a:off x="5412487" y="2532220"/>
            <a:ext cx="2838000" cy="484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a:t>TEAM &amp; TIMELINE</a:t>
            </a:r>
            <a:endParaRPr/>
          </a:p>
        </p:txBody>
      </p:sp>
      <p:sp>
        <p:nvSpPr>
          <p:cNvPr id="1327" name="Google Shape;1327;p22"/>
          <p:cNvSpPr txBox="1">
            <a:spLocks noGrp="1"/>
          </p:cNvSpPr>
          <p:nvPr>
            <p:ph type="subTitle" idx="15"/>
          </p:nvPr>
        </p:nvSpPr>
        <p:spPr>
          <a:xfrm>
            <a:off x="5412487" y="3542201"/>
            <a:ext cx="2838000" cy="484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a:t>FINANCIAL &amp; METRICS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3"/>
          <p:cNvSpPr txBox="1">
            <a:spLocks noGrp="1"/>
          </p:cNvSpPr>
          <p:nvPr>
            <p:ph type="title"/>
          </p:nvPr>
        </p:nvSpPr>
        <p:spPr>
          <a:xfrm>
            <a:off x="2380200" y="2372163"/>
            <a:ext cx="4383600" cy="1180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
              <a:t>OVERVIEW</a:t>
            </a:r>
            <a:endParaRPr/>
          </a:p>
          <a:p>
            <a:pPr marL="0" lvl="0" indent="0" algn="ctr" rtl="0">
              <a:lnSpc>
                <a:spcPct val="100000"/>
              </a:lnSpc>
              <a:spcBef>
                <a:spcPts val="0"/>
              </a:spcBef>
              <a:spcAft>
                <a:spcPts val="0"/>
              </a:spcAft>
              <a:buSzPts val="3600"/>
              <a:buNone/>
            </a:pPr>
            <a:endParaRPr/>
          </a:p>
        </p:txBody>
      </p:sp>
      <p:sp>
        <p:nvSpPr>
          <p:cNvPr id="879" name="Google Shape;879;p3"/>
          <p:cNvSpPr txBox="1">
            <a:spLocks noGrp="1"/>
          </p:cNvSpPr>
          <p:nvPr>
            <p:ph type="title" idx="2"/>
          </p:nvPr>
        </p:nvSpPr>
        <p:spPr>
          <a:xfrm>
            <a:off x="4146000" y="1590538"/>
            <a:ext cx="852000" cy="754200"/>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6000"/>
              <a:buNone/>
            </a:pPr>
            <a:r>
              <a:rPr lang="en"/>
              <a:t>01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sp>
        <p:nvSpPr>
          <p:cNvPr id="1332" name="Google Shape;1332;p23"/>
          <p:cNvSpPr txBox="1">
            <a:spLocks noGrp="1"/>
          </p:cNvSpPr>
          <p:nvPr>
            <p:ph type="title"/>
          </p:nvPr>
        </p:nvSpPr>
        <p:spPr>
          <a:xfrm>
            <a:off x="4135975" y="882300"/>
            <a:ext cx="4294800" cy="1080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WHAT IS A </a:t>
            </a:r>
            <a:endParaRPr/>
          </a:p>
          <a:p>
            <a:pPr marL="0" lvl="0" indent="0" algn="l" rtl="0">
              <a:lnSpc>
                <a:spcPct val="100000"/>
              </a:lnSpc>
              <a:spcBef>
                <a:spcPts val="0"/>
              </a:spcBef>
              <a:spcAft>
                <a:spcPts val="0"/>
              </a:spcAft>
              <a:buSzPts val="3000"/>
              <a:buNone/>
            </a:pPr>
            <a:r>
              <a:rPr lang="en"/>
              <a:t>PITCH DECK?</a:t>
            </a:r>
            <a:endParaRPr/>
          </a:p>
        </p:txBody>
      </p:sp>
      <p:sp>
        <p:nvSpPr>
          <p:cNvPr id="1333" name="Google Shape;1333;p23"/>
          <p:cNvSpPr txBox="1">
            <a:spLocks noGrp="1"/>
          </p:cNvSpPr>
          <p:nvPr>
            <p:ph type="subTitle" idx="1"/>
          </p:nvPr>
        </p:nvSpPr>
        <p:spPr>
          <a:xfrm>
            <a:off x="4135975" y="1962900"/>
            <a:ext cx="4294800" cy="2298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
              <a:t>A pitch deck is a short presentation that entrepreneurs use to describe their business and present it to potential investors. It usually consists of about 10 slides with:</a:t>
            </a:r>
            <a:endParaRPr/>
          </a:p>
          <a:p>
            <a:pPr marL="0" lvl="0" indent="0" algn="l" rtl="0">
              <a:lnSpc>
                <a:spcPct val="100000"/>
              </a:lnSpc>
              <a:spcBef>
                <a:spcPts val="0"/>
              </a:spcBef>
              <a:spcAft>
                <a:spcPts val="0"/>
              </a:spcAft>
              <a:buSzPts val="1200"/>
              <a:buNone/>
            </a:pPr>
            <a:endParaRPr/>
          </a:p>
          <a:p>
            <a:pPr marL="457200" lvl="0" indent="-304800" algn="l" rtl="0">
              <a:lnSpc>
                <a:spcPct val="100000"/>
              </a:lnSpc>
              <a:spcBef>
                <a:spcPts val="0"/>
              </a:spcBef>
              <a:spcAft>
                <a:spcPts val="0"/>
              </a:spcAft>
              <a:buSzPts val="1200"/>
              <a:buChar char="■"/>
            </a:pPr>
            <a:r>
              <a:rPr lang="en"/>
              <a:t>An overview of the company's mission and the product or service offered</a:t>
            </a:r>
            <a:endParaRPr/>
          </a:p>
          <a:p>
            <a:pPr marL="457200" lvl="0" indent="-304800" algn="l" rtl="0">
              <a:lnSpc>
                <a:spcPct val="100000"/>
              </a:lnSpc>
              <a:spcBef>
                <a:spcPts val="0"/>
              </a:spcBef>
              <a:spcAft>
                <a:spcPts val="0"/>
              </a:spcAft>
              <a:buSzPts val="1200"/>
              <a:buChar char="■"/>
            </a:pPr>
            <a:r>
              <a:rPr lang="en"/>
              <a:t>Market opportunity</a:t>
            </a:r>
            <a:endParaRPr/>
          </a:p>
          <a:p>
            <a:pPr marL="457200" lvl="0" indent="-304800" algn="l" rtl="0">
              <a:lnSpc>
                <a:spcPct val="100000"/>
              </a:lnSpc>
              <a:spcBef>
                <a:spcPts val="0"/>
              </a:spcBef>
              <a:spcAft>
                <a:spcPts val="0"/>
              </a:spcAft>
              <a:buSzPts val="1200"/>
              <a:buChar char="■"/>
            </a:pPr>
            <a:r>
              <a:rPr lang="en"/>
              <a:t>Team, financials, etc.</a:t>
            </a:r>
            <a:endParaRPr/>
          </a:p>
          <a:p>
            <a:pPr marL="457200" lvl="0" indent="0" algn="l" rtl="0">
              <a:lnSpc>
                <a:spcPct val="100000"/>
              </a:lnSpc>
              <a:spcBef>
                <a:spcPts val="0"/>
              </a:spcBef>
              <a:spcAft>
                <a:spcPts val="0"/>
              </a:spcAft>
              <a:buSzPts val="1200"/>
              <a:buNone/>
            </a:pPr>
            <a:endParaRPr/>
          </a:p>
          <a:p>
            <a:pPr marL="0" lvl="0" indent="0" algn="l" rtl="0">
              <a:lnSpc>
                <a:spcPct val="100000"/>
              </a:lnSpc>
              <a:spcBef>
                <a:spcPts val="0"/>
              </a:spcBef>
              <a:spcAft>
                <a:spcPts val="0"/>
              </a:spcAft>
              <a:buSzPts val="1200"/>
              <a:buNone/>
            </a:pPr>
            <a:r>
              <a:rPr lang="en"/>
              <a:t>The goal is to garner enough interest from investors so that they are motivated to invest in the business</a:t>
            </a:r>
            <a:endParaRPr/>
          </a:p>
        </p:txBody>
      </p:sp>
      <p:pic>
        <p:nvPicPr>
          <p:cNvPr id="1334" name="Google Shape;1334;p23"/>
          <p:cNvPicPr preferRelativeResize="0">
            <a:picLocks noGrp="1"/>
          </p:cNvPicPr>
          <p:nvPr>
            <p:ph type="pic" idx="2"/>
          </p:nvPr>
        </p:nvPicPr>
        <p:blipFill rotWithShape="1">
          <a:blip r:embed="rId3">
            <a:alphaModFix/>
          </a:blip>
          <a:srcRect l="20669" r="25334"/>
          <a:stretch/>
        </p:blipFill>
        <p:spPr>
          <a:xfrm>
            <a:off x="713225" y="539500"/>
            <a:ext cx="3292851" cy="40644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38"/>
        <p:cNvGrpSpPr/>
        <p:nvPr/>
      </p:nvGrpSpPr>
      <p:grpSpPr>
        <a:xfrm>
          <a:off x="0" y="0"/>
          <a:ext cx="0" cy="0"/>
          <a:chOff x="0" y="0"/>
          <a:chExt cx="0" cy="0"/>
        </a:xfrm>
      </p:grpSpPr>
      <p:sp>
        <p:nvSpPr>
          <p:cNvPr id="1339" name="Google Shape;1339;p24"/>
          <p:cNvSpPr txBox="1">
            <a:spLocks noGrp="1"/>
          </p:cNvSpPr>
          <p:nvPr>
            <p:ph type="title"/>
          </p:nvPr>
        </p:nvSpPr>
        <p:spPr>
          <a:xfrm>
            <a:off x="2380200" y="2625963"/>
            <a:ext cx="4383600" cy="673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
              <a:t>INTRODUCTION</a:t>
            </a:r>
            <a:endParaRPr/>
          </a:p>
        </p:txBody>
      </p:sp>
      <p:sp>
        <p:nvSpPr>
          <p:cNvPr id="1340" name="Google Shape;1340;p24"/>
          <p:cNvSpPr txBox="1">
            <a:spLocks noGrp="1"/>
          </p:cNvSpPr>
          <p:nvPr>
            <p:ph type="title" idx="2"/>
          </p:nvPr>
        </p:nvSpPr>
        <p:spPr>
          <a:xfrm>
            <a:off x="4146000" y="1844338"/>
            <a:ext cx="852000" cy="754200"/>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6000"/>
              <a:buNone/>
            </a:pPr>
            <a:r>
              <a:rPr lang="en"/>
              <a:t>01</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44"/>
        <p:cNvGrpSpPr/>
        <p:nvPr/>
      </p:nvGrpSpPr>
      <p:grpSpPr>
        <a:xfrm>
          <a:off x="0" y="0"/>
          <a:ext cx="0" cy="0"/>
          <a:chOff x="0" y="0"/>
          <a:chExt cx="0" cy="0"/>
        </a:xfrm>
      </p:grpSpPr>
      <p:grpSp>
        <p:nvGrpSpPr>
          <p:cNvPr id="1345" name="Google Shape;1345;p25"/>
          <p:cNvGrpSpPr/>
          <p:nvPr/>
        </p:nvGrpSpPr>
        <p:grpSpPr>
          <a:xfrm>
            <a:off x="5903831" y="1659500"/>
            <a:ext cx="544200" cy="544200"/>
            <a:chOff x="7148325" y="2585675"/>
            <a:chExt cx="544200" cy="544200"/>
          </a:xfrm>
        </p:grpSpPr>
        <p:sp>
          <p:nvSpPr>
            <p:cNvPr id="1346" name="Google Shape;1346;p25"/>
            <p:cNvSpPr/>
            <p:nvPr/>
          </p:nvSpPr>
          <p:spPr>
            <a:xfrm>
              <a:off x="7148325" y="258567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47" name="Google Shape;1347;p25"/>
            <p:cNvGrpSpPr/>
            <p:nvPr/>
          </p:nvGrpSpPr>
          <p:grpSpPr>
            <a:xfrm>
              <a:off x="7213492" y="2661416"/>
              <a:ext cx="397401" cy="397434"/>
              <a:chOff x="7213492" y="2661416"/>
              <a:chExt cx="397401" cy="397434"/>
            </a:xfrm>
          </p:grpSpPr>
          <p:sp>
            <p:nvSpPr>
              <p:cNvPr id="1348" name="Google Shape;1348;p25"/>
              <p:cNvSpPr/>
              <p:nvPr/>
            </p:nvSpPr>
            <p:spPr>
              <a:xfrm>
                <a:off x="7332138" y="2801597"/>
                <a:ext cx="163288" cy="139378"/>
              </a:xfrm>
              <a:custGeom>
                <a:avLst/>
                <a:gdLst/>
                <a:ahLst/>
                <a:cxnLst/>
                <a:rect l="l" t="t" r="r" b="b"/>
                <a:pathLst>
                  <a:path w="4883" h="4168" extrusionOk="0">
                    <a:moveTo>
                      <a:pt x="1" y="0"/>
                    </a:moveTo>
                    <a:lnTo>
                      <a:pt x="1" y="4168"/>
                    </a:lnTo>
                    <a:lnTo>
                      <a:pt x="4883" y="4168"/>
                    </a:lnTo>
                    <a:lnTo>
                      <a:pt x="4883" y="0"/>
                    </a:lnTo>
                    <a:lnTo>
                      <a:pt x="3478" y="0"/>
                    </a:lnTo>
                    <a:lnTo>
                      <a:pt x="3478" y="1405"/>
                    </a:lnTo>
                    <a:lnTo>
                      <a:pt x="2763" y="1405"/>
                    </a:lnTo>
                    <a:lnTo>
                      <a:pt x="2763" y="0"/>
                    </a:lnTo>
                    <a:lnTo>
                      <a:pt x="2073" y="0"/>
                    </a:lnTo>
                    <a:lnTo>
                      <a:pt x="2073" y="1405"/>
                    </a:lnTo>
                    <a:lnTo>
                      <a:pt x="1406" y="1405"/>
                    </a:lnTo>
                    <a:lnTo>
                      <a:pt x="140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9" name="Google Shape;1349;p25"/>
              <p:cNvSpPr/>
              <p:nvPr/>
            </p:nvSpPr>
            <p:spPr>
              <a:xfrm>
                <a:off x="7377549" y="2756185"/>
                <a:ext cx="70090" cy="46248"/>
              </a:xfrm>
              <a:custGeom>
                <a:avLst/>
                <a:gdLst/>
                <a:ahLst/>
                <a:cxnLst/>
                <a:rect l="l" t="t" r="r" b="b"/>
                <a:pathLst>
                  <a:path w="2096" h="1383" extrusionOk="0">
                    <a:moveTo>
                      <a:pt x="1048" y="1"/>
                    </a:moveTo>
                    <a:cubicBezTo>
                      <a:pt x="477" y="1"/>
                      <a:pt x="0" y="477"/>
                      <a:pt x="0" y="1025"/>
                    </a:cubicBezTo>
                    <a:lnTo>
                      <a:pt x="0" y="1382"/>
                    </a:lnTo>
                    <a:lnTo>
                      <a:pt x="691" y="1382"/>
                    </a:lnTo>
                    <a:lnTo>
                      <a:pt x="691" y="1025"/>
                    </a:lnTo>
                    <a:cubicBezTo>
                      <a:pt x="691" y="834"/>
                      <a:pt x="834" y="668"/>
                      <a:pt x="1048" y="668"/>
                    </a:cubicBezTo>
                    <a:cubicBezTo>
                      <a:pt x="1262" y="668"/>
                      <a:pt x="1405" y="834"/>
                      <a:pt x="1405" y="1025"/>
                    </a:cubicBezTo>
                    <a:lnTo>
                      <a:pt x="1405" y="1382"/>
                    </a:lnTo>
                    <a:lnTo>
                      <a:pt x="2096" y="1382"/>
                    </a:lnTo>
                    <a:lnTo>
                      <a:pt x="2096" y="1025"/>
                    </a:lnTo>
                    <a:cubicBezTo>
                      <a:pt x="2096" y="477"/>
                      <a:pt x="1620" y="1"/>
                      <a:pt x="104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p25"/>
              <p:cNvSpPr/>
              <p:nvPr/>
            </p:nvSpPr>
            <p:spPr>
              <a:xfrm>
                <a:off x="7213492" y="2661416"/>
                <a:ext cx="397401" cy="397434"/>
              </a:xfrm>
              <a:custGeom>
                <a:avLst/>
                <a:gdLst/>
                <a:ahLst/>
                <a:cxnLst/>
                <a:rect l="l" t="t" r="r" b="b"/>
                <a:pathLst>
                  <a:path w="11884" h="11885" extrusionOk="0">
                    <a:moveTo>
                      <a:pt x="6288" y="1454"/>
                    </a:moveTo>
                    <a:cubicBezTo>
                      <a:pt x="8526" y="1644"/>
                      <a:pt x="10265" y="3383"/>
                      <a:pt x="10455" y="5621"/>
                    </a:cubicBezTo>
                    <a:lnTo>
                      <a:pt x="9764" y="5621"/>
                    </a:lnTo>
                    <a:lnTo>
                      <a:pt x="9764" y="6312"/>
                    </a:lnTo>
                    <a:lnTo>
                      <a:pt x="10455" y="6312"/>
                    </a:lnTo>
                    <a:cubicBezTo>
                      <a:pt x="10265" y="8503"/>
                      <a:pt x="8526" y="10289"/>
                      <a:pt x="6288" y="10479"/>
                    </a:cubicBezTo>
                    <a:lnTo>
                      <a:pt x="6288" y="9789"/>
                    </a:lnTo>
                    <a:lnTo>
                      <a:pt x="5597" y="9789"/>
                    </a:lnTo>
                    <a:lnTo>
                      <a:pt x="5597" y="10479"/>
                    </a:lnTo>
                    <a:cubicBezTo>
                      <a:pt x="3358" y="10289"/>
                      <a:pt x="1620" y="8550"/>
                      <a:pt x="1429" y="6312"/>
                    </a:cubicBezTo>
                    <a:lnTo>
                      <a:pt x="2120" y="6312"/>
                    </a:lnTo>
                    <a:lnTo>
                      <a:pt x="2120" y="5621"/>
                    </a:lnTo>
                    <a:lnTo>
                      <a:pt x="1429" y="5621"/>
                    </a:lnTo>
                    <a:cubicBezTo>
                      <a:pt x="1620" y="3383"/>
                      <a:pt x="3358" y="1644"/>
                      <a:pt x="5597" y="1454"/>
                    </a:cubicBezTo>
                    <a:lnTo>
                      <a:pt x="5597" y="2144"/>
                    </a:lnTo>
                    <a:lnTo>
                      <a:pt x="6288" y="2144"/>
                    </a:lnTo>
                    <a:lnTo>
                      <a:pt x="6288" y="1454"/>
                    </a:lnTo>
                    <a:close/>
                    <a:moveTo>
                      <a:pt x="5597" y="1"/>
                    </a:moveTo>
                    <a:lnTo>
                      <a:pt x="5597" y="739"/>
                    </a:lnTo>
                    <a:cubicBezTo>
                      <a:pt x="3001" y="930"/>
                      <a:pt x="929" y="3002"/>
                      <a:pt x="739" y="5597"/>
                    </a:cubicBezTo>
                    <a:lnTo>
                      <a:pt x="0" y="5597"/>
                    </a:lnTo>
                    <a:lnTo>
                      <a:pt x="0" y="6288"/>
                    </a:lnTo>
                    <a:lnTo>
                      <a:pt x="739" y="6288"/>
                    </a:lnTo>
                    <a:cubicBezTo>
                      <a:pt x="929" y="8860"/>
                      <a:pt x="3001" y="10956"/>
                      <a:pt x="5597" y="11122"/>
                    </a:cubicBezTo>
                    <a:lnTo>
                      <a:pt x="5597" y="11884"/>
                    </a:lnTo>
                    <a:lnTo>
                      <a:pt x="6288" y="11884"/>
                    </a:lnTo>
                    <a:lnTo>
                      <a:pt x="6288" y="11122"/>
                    </a:lnTo>
                    <a:cubicBezTo>
                      <a:pt x="8883" y="10956"/>
                      <a:pt x="10955" y="8860"/>
                      <a:pt x="11146" y="6288"/>
                    </a:cubicBezTo>
                    <a:lnTo>
                      <a:pt x="11884" y="6288"/>
                    </a:lnTo>
                    <a:lnTo>
                      <a:pt x="11884" y="5597"/>
                    </a:lnTo>
                    <a:lnTo>
                      <a:pt x="11146" y="5597"/>
                    </a:lnTo>
                    <a:cubicBezTo>
                      <a:pt x="10979" y="3002"/>
                      <a:pt x="8907" y="930"/>
                      <a:pt x="6288" y="739"/>
                    </a:cubicBezTo>
                    <a:lnTo>
                      <a:pt x="628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351" name="Google Shape;1351;p25"/>
          <p:cNvSpPr txBox="1">
            <a:spLocks noGrp="1"/>
          </p:cNvSpPr>
          <p:nvPr>
            <p:ph type="subTitle" idx="4"/>
          </p:nvPr>
        </p:nvSpPr>
        <p:spPr>
          <a:xfrm>
            <a:off x="4923136" y="2203703"/>
            <a:ext cx="2505600" cy="486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
              <a:t>OUR IDEA</a:t>
            </a:r>
            <a:endParaRPr/>
          </a:p>
        </p:txBody>
      </p:sp>
      <p:sp>
        <p:nvSpPr>
          <p:cNvPr id="1352" name="Google Shape;1352;p2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INTRODUCTION</a:t>
            </a:r>
            <a:endParaRPr/>
          </a:p>
        </p:txBody>
      </p:sp>
      <p:sp>
        <p:nvSpPr>
          <p:cNvPr id="1353" name="Google Shape;1353;p25"/>
          <p:cNvSpPr txBox="1">
            <a:spLocks noGrp="1"/>
          </p:cNvSpPr>
          <p:nvPr>
            <p:ph type="subTitle" idx="1"/>
          </p:nvPr>
        </p:nvSpPr>
        <p:spPr>
          <a:xfrm>
            <a:off x="4923136" y="2596776"/>
            <a:ext cx="2505600" cy="16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r>
              <a:rPr lang="en"/>
              <a:t>The “our idea” part of a pitch deck should include an explanation of your product/service, how it works, and what the customer value is. You should also explain the market opportunity for your product/service</a:t>
            </a:r>
            <a:endParaRPr/>
          </a:p>
        </p:txBody>
      </p:sp>
      <p:sp>
        <p:nvSpPr>
          <p:cNvPr id="1354" name="Google Shape;1354;p25"/>
          <p:cNvSpPr txBox="1">
            <a:spLocks noGrp="1"/>
          </p:cNvSpPr>
          <p:nvPr>
            <p:ph type="subTitle" idx="2"/>
          </p:nvPr>
        </p:nvSpPr>
        <p:spPr>
          <a:xfrm>
            <a:off x="1715269" y="2596776"/>
            <a:ext cx="2505600" cy="16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r>
              <a:rPr lang="en"/>
              <a:t>The introduction of your company in the pitch deck should include a brief overview of who you are and what you do. It should also include a brief description of why your product or service is unique and the value it provides to customers</a:t>
            </a:r>
            <a:endParaRPr/>
          </a:p>
        </p:txBody>
      </p:sp>
      <p:sp>
        <p:nvSpPr>
          <p:cNvPr id="1355" name="Google Shape;1355;p25"/>
          <p:cNvSpPr txBox="1">
            <a:spLocks noGrp="1"/>
          </p:cNvSpPr>
          <p:nvPr>
            <p:ph type="subTitle" idx="3"/>
          </p:nvPr>
        </p:nvSpPr>
        <p:spPr>
          <a:xfrm>
            <a:off x="1715269" y="2203703"/>
            <a:ext cx="2505600" cy="486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
              <a:t>OUR COMPANY</a:t>
            </a:r>
            <a:endParaRPr/>
          </a:p>
        </p:txBody>
      </p:sp>
      <p:grpSp>
        <p:nvGrpSpPr>
          <p:cNvPr id="1356" name="Google Shape;1356;p25"/>
          <p:cNvGrpSpPr/>
          <p:nvPr/>
        </p:nvGrpSpPr>
        <p:grpSpPr>
          <a:xfrm>
            <a:off x="2695969" y="1659488"/>
            <a:ext cx="544200" cy="544200"/>
            <a:chOff x="5523000" y="3205650"/>
            <a:chExt cx="544200" cy="544200"/>
          </a:xfrm>
        </p:grpSpPr>
        <p:sp>
          <p:nvSpPr>
            <p:cNvPr id="1357" name="Google Shape;1357;p25"/>
            <p:cNvSpPr/>
            <p:nvPr/>
          </p:nvSpPr>
          <p:spPr>
            <a:xfrm>
              <a:off x="5523000" y="3205650"/>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58" name="Google Shape;1358;p25"/>
            <p:cNvGrpSpPr/>
            <p:nvPr/>
          </p:nvGrpSpPr>
          <p:grpSpPr>
            <a:xfrm>
              <a:off x="5589713" y="3283367"/>
              <a:ext cx="397435" cy="398236"/>
              <a:chOff x="5589713" y="3283367"/>
              <a:chExt cx="397435" cy="398236"/>
            </a:xfrm>
          </p:grpSpPr>
          <p:sp>
            <p:nvSpPr>
              <p:cNvPr id="1359" name="Google Shape;1359;p25"/>
              <p:cNvSpPr/>
              <p:nvPr/>
            </p:nvSpPr>
            <p:spPr>
              <a:xfrm>
                <a:off x="5708392" y="3330383"/>
                <a:ext cx="163288" cy="139378"/>
              </a:xfrm>
              <a:custGeom>
                <a:avLst/>
                <a:gdLst/>
                <a:ahLst/>
                <a:cxnLst/>
                <a:rect l="l" t="t" r="r" b="b"/>
                <a:pathLst>
                  <a:path w="4883" h="4168" extrusionOk="0">
                    <a:moveTo>
                      <a:pt x="0" y="0"/>
                    </a:moveTo>
                    <a:lnTo>
                      <a:pt x="0" y="4168"/>
                    </a:lnTo>
                    <a:lnTo>
                      <a:pt x="4882" y="4168"/>
                    </a:lnTo>
                    <a:lnTo>
                      <a:pt x="4882" y="0"/>
                    </a:lnTo>
                    <a:lnTo>
                      <a:pt x="3477" y="0"/>
                    </a:lnTo>
                    <a:lnTo>
                      <a:pt x="3477" y="1405"/>
                    </a:lnTo>
                    <a:lnTo>
                      <a:pt x="2763" y="1405"/>
                    </a:lnTo>
                    <a:lnTo>
                      <a:pt x="2763" y="0"/>
                    </a:lnTo>
                    <a:lnTo>
                      <a:pt x="2096" y="0"/>
                    </a:lnTo>
                    <a:lnTo>
                      <a:pt x="2096" y="1405"/>
                    </a:lnTo>
                    <a:lnTo>
                      <a:pt x="1405" y="1405"/>
                    </a:lnTo>
                    <a:lnTo>
                      <a:pt x="140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0" name="Google Shape;1360;p25"/>
              <p:cNvSpPr/>
              <p:nvPr/>
            </p:nvSpPr>
            <p:spPr>
              <a:xfrm>
                <a:off x="5754572" y="3283367"/>
                <a:ext cx="69321" cy="47050"/>
              </a:xfrm>
              <a:custGeom>
                <a:avLst/>
                <a:gdLst/>
                <a:ahLst/>
                <a:cxnLst/>
                <a:rect l="l" t="t" r="r" b="b"/>
                <a:pathLst>
                  <a:path w="2073" h="1407" extrusionOk="0">
                    <a:moveTo>
                      <a:pt x="1024" y="1"/>
                    </a:moveTo>
                    <a:cubicBezTo>
                      <a:pt x="477" y="1"/>
                      <a:pt x="0" y="477"/>
                      <a:pt x="0" y="1049"/>
                    </a:cubicBezTo>
                    <a:lnTo>
                      <a:pt x="0" y="1406"/>
                    </a:lnTo>
                    <a:lnTo>
                      <a:pt x="667" y="1406"/>
                    </a:lnTo>
                    <a:lnTo>
                      <a:pt x="667" y="1049"/>
                    </a:lnTo>
                    <a:cubicBezTo>
                      <a:pt x="667" y="834"/>
                      <a:pt x="834" y="692"/>
                      <a:pt x="1024" y="692"/>
                    </a:cubicBezTo>
                    <a:cubicBezTo>
                      <a:pt x="1239" y="692"/>
                      <a:pt x="1382" y="834"/>
                      <a:pt x="1382" y="1049"/>
                    </a:cubicBezTo>
                    <a:lnTo>
                      <a:pt x="1382" y="1406"/>
                    </a:lnTo>
                    <a:lnTo>
                      <a:pt x="2072" y="1406"/>
                    </a:lnTo>
                    <a:lnTo>
                      <a:pt x="2072" y="1049"/>
                    </a:lnTo>
                    <a:cubicBezTo>
                      <a:pt x="2072" y="477"/>
                      <a:pt x="1596" y="1"/>
                      <a:pt x="102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1" name="Google Shape;1361;p25"/>
              <p:cNvSpPr/>
              <p:nvPr/>
            </p:nvSpPr>
            <p:spPr>
              <a:xfrm>
                <a:off x="5707589" y="3493604"/>
                <a:ext cx="163288" cy="187197"/>
              </a:xfrm>
              <a:custGeom>
                <a:avLst/>
                <a:gdLst/>
                <a:ahLst/>
                <a:cxnLst/>
                <a:rect l="l" t="t" r="r" b="b"/>
                <a:pathLst>
                  <a:path w="4883" h="5598" extrusionOk="0">
                    <a:moveTo>
                      <a:pt x="2787" y="1406"/>
                    </a:moveTo>
                    <a:lnTo>
                      <a:pt x="2787" y="3478"/>
                    </a:lnTo>
                    <a:lnTo>
                      <a:pt x="3477" y="3478"/>
                    </a:lnTo>
                    <a:lnTo>
                      <a:pt x="3477" y="4168"/>
                    </a:lnTo>
                    <a:lnTo>
                      <a:pt x="1405" y="4168"/>
                    </a:lnTo>
                    <a:lnTo>
                      <a:pt x="1405" y="3478"/>
                    </a:lnTo>
                    <a:lnTo>
                      <a:pt x="2072" y="3478"/>
                    </a:lnTo>
                    <a:lnTo>
                      <a:pt x="2072" y="2073"/>
                    </a:lnTo>
                    <a:lnTo>
                      <a:pt x="1405" y="2073"/>
                    </a:lnTo>
                    <a:lnTo>
                      <a:pt x="1405" y="1406"/>
                    </a:lnTo>
                    <a:close/>
                    <a:moveTo>
                      <a:pt x="0" y="1"/>
                    </a:moveTo>
                    <a:lnTo>
                      <a:pt x="0" y="5597"/>
                    </a:lnTo>
                    <a:lnTo>
                      <a:pt x="4882" y="5597"/>
                    </a:lnTo>
                    <a:lnTo>
                      <a:pt x="488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2" name="Google Shape;1362;p25"/>
              <p:cNvSpPr/>
              <p:nvPr/>
            </p:nvSpPr>
            <p:spPr>
              <a:xfrm>
                <a:off x="5894719" y="3307276"/>
                <a:ext cx="68519" cy="68519"/>
              </a:xfrm>
              <a:custGeom>
                <a:avLst/>
                <a:gdLst/>
                <a:ahLst/>
                <a:cxnLst/>
                <a:rect l="l" t="t" r="r" b="b"/>
                <a:pathLst>
                  <a:path w="2049" h="2049" extrusionOk="0">
                    <a:moveTo>
                      <a:pt x="691" y="0"/>
                    </a:moveTo>
                    <a:lnTo>
                      <a:pt x="691" y="691"/>
                    </a:lnTo>
                    <a:lnTo>
                      <a:pt x="1" y="691"/>
                    </a:lnTo>
                    <a:lnTo>
                      <a:pt x="1" y="1382"/>
                    </a:lnTo>
                    <a:lnTo>
                      <a:pt x="691" y="1382"/>
                    </a:lnTo>
                    <a:lnTo>
                      <a:pt x="691" y="2048"/>
                    </a:lnTo>
                    <a:lnTo>
                      <a:pt x="1358" y="2048"/>
                    </a:lnTo>
                    <a:lnTo>
                      <a:pt x="1358" y="1382"/>
                    </a:lnTo>
                    <a:lnTo>
                      <a:pt x="2049" y="1382"/>
                    </a:lnTo>
                    <a:lnTo>
                      <a:pt x="2049" y="691"/>
                    </a:lnTo>
                    <a:lnTo>
                      <a:pt x="1358" y="691"/>
                    </a:lnTo>
                    <a:lnTo>
                      <a:pt x="135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3" name="Google Shape;1363;p25"/>
              <p:cNvSpPr/>
              <p:nvPr/>
            </p:nvSpPr>
            <p:spPr>
              <a:xfrm>
                <a:off x="5615194" y="3401243"/>
                <a:ext cx="68519" cy="68519"/>
              </a:xfrm>
              <a:custGeom>
                <a:avLst/>
                <a:gdLst/>
                <a:ahLst/>
                <a:cxnLst/>
                <a:rect l="l" t="t" r="r" b="b"/>
                <a:pathLst>
                  <a:path w="2049" h="2049" extrusionOk="0">
                    <a:moveTo>
                      <a:pt x="668" y="1"/>
                    </a:moveTo>
                    <a:lnTo>
                      <a:pt x="668" y="667"/>
                    </a:lnTo>
                    <a:lnTo>
                      <a:pt x="1" y="667"/>
                    </a:lnTo>
                    <a:lnTo>
                      <a:pt x="1" y="1358"/>
                    </a:lnTo>
                    <a:lnTo>
                      <a:pt x="668" y="1358"/>
                    </a:lnTo>
                    <a:lnTo>
                      <a:pt x="668" y="2049"/>
                    </a:lnTo>
                    <a:lnTo>
                      <a:pt x="1358" y="2049"/>
                    </a:lnTo>
                    <a:lnTo>
                      <a:pt x="1358" y="1358"/>
                    </a:lnTo>
                    <a:lnTo>
                      <a:pt x="2049" y="1358"/>
                    </a:lnTo>
                    <a:lnTo>
                      <a:pt x="2049" y="667"/>
                    </a:lnTo>
                    <a:lnTo>
                      <a:pt x="1358" y="667"/>
                    </a:lnTo>
                    <a:lnTo>
                      <a:pt x="135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p25"/>
              <p:cNvSpPr/>
              <p:nvPr/>
            </p:nvSpPr>
            <p:spPr>
              <a:xfrm>
                <a:off x="5589713" y="3539818"/>
                <a:ext cx="94000" cy="140983"/>
              </a:xfrm>
              <a:custGeom>
                <a:avLst/>
                <a:gdLst/>
                <a:ahLst/>
                <a:cxnLst/>
                <a:rect l="l" t="t" r="r" b="b"/>
                <a:pathLst>
                  <a:path w="2811" h="4216" extrusionOk="0">
                    <a:moveTo>
                      <a:pt x="1" y="0"/>
                    </a:moveTo>
                    <a:lnTo>
                      <a:pt x="1" y="4215"/>
                    </a:lnTo>
                    <a:lnTo>
                      <a:pt x="2811" y="4215"/>
                    </a:lnTo>
                    <a:lnTo>
                      <a:pt x="281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5" name="Google Shape;1365;p25"/>
              <p:cNvSpPr/>
              <p:nvPr/>
            </p:nvSpPr>
            <p:spPr>
              <a:xfrm>
                <a:off x="5893917" y="3563694"/>
                <a:ext cx="93231" cy="117909"/>
              </a:xfrm>
              <a:custGeom>
                <a:avLst/>
                <a:gdLst/>
                <a:ahLst/>
                <a:cxnLst/>
                <a:rect l="l" t="t" r="r" b="b"/>
                <a:pathLst>
                  <a:path w="2788" h="3526" extrusionOk="0">
                    <a:moveTo>
                      <a:pt x="1" y="1"/>
                    </a:moveTo>
                    <a:lnTo>
                      <a:pt x="1" y="3525"/>
                    </a:lnTo>
                    <a:lnTo>
                      <a:pt x="2787" y="3525"/>
                    </a:lnTo>
                    <a:lnTo>
                      <a:pt x="278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69"/>
        <p:cNvGrpSpPr/>
        <p:nvPr/>
      </p:nvGrpSpPr>
      <p:grpSpPr>
        <a:xfrm>
          <a:off x="0" y="0"/>
          <a:ext cx="0" cy="0"/>
          <a:chOff x="0" y="0"/>
          <a:chExt cx="0" cy="0"/>
        </a:xfrm>
      </p:grpSpPr>
      <p:sp>
        <p:nvSpPr>
          <p:cNvPr id="1370" name="Google Shape;1370;p2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MAIN IDEAS OF A PITCH DECK</a:t>
            </a:r>
            <a:endParaRPr/>
          </a:p>
        </p:txBody>
      </p:sp>
      <p:sp>
        <p:nvSpPr>
          <p:cNvPr id="1371" name="Google Shape;1371;p26"/>
          <p:cNvSpPr txBox="1">
            <a:spLocks noGrp="1"/>
          </p:cNvSpPr>
          <p:nvPr>
            <p:ph type="subTitle" idx="4"/>
          </p:nvPr>
        </p:nvSpPr>
        <p:spPr>
          <a:xfrm>
            <a:off x="937625" y="2188376"/>
            <a:ext cx="2175300" cy="466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
              <a:t>PRESENTATION</a:t>
            </a:r>
            <a:endParaRPr/>
          </a:p>
        </p:txBody>
      </p:sp>
      <p:sp>
        <p:nvSpPr>
          <p:cNvPr id="1372" name="Google Shape;1372;p26"/>
          <p:cNvSpPr txBox="1">
            <a:spLocks noGrp="1"/>
          </p:cNvSpPr>
          <p:nvPr>
            <p:ph type="subTitle" idx="5"/>
          </p:nvPr>
        </p:nvSpPr>
        <p:spPr>
          <a:xfrm>
            <a:off x="3484350" y="2188376"/>
            <a:ext cx="2175300" cy="466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
              <a:t>INVESTORS</a:t>
            </a:r>
            <a:endParaRPr/>
          </a:p>
        </p:txBody>
      </p:sp>
      <p:sp>
        <p:nvSpPr>
          <p:cNvPr id="1373" name="Google Shape;1373;p26"/>
          <p:cNvSpPr txBox="1">
            <a:spLocks noGrp="1"/>
          </p:cNvSpPr>
          <p:nvPr>
            <p:ph type="subTitle" idx="1"/>
          </p:nvPr>
        </p:nvSpPr>
        <p:spPr>
          <a:xfrm>
            <a:off x="937625" y="2549900"/>
            <a:ext cx="2175300" cy="1620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
              <a:t>A great presentation for a pitch deck should be concise, clear and easy to understand. Visual elements such as charts, graphs, images, and videos can help to make the presentation engaging</a:t>
            </a:r>
            <a:endParaRPr/>
          </a:p>
        </p:txBody>
      </p:sp>
      <p:sp>
        <p:nvSpPr>
          <p:cNvPr id="1374" name="Google Shape;1374;p26"/>
          <p:cNvSpPr txBox="1">
            <a:spLocks noGrp="1"/>
          </p:cNvSpPr>
          <p:nvPr>
            <p:ph type="subTitle" idx="2"/>
          </p:nvPr>
        </p:nvSpPr>
        <p:spPr>
          <a:xfrm>
            <a:off x="3484350" y="2549900"/>
            <a:ext cx="2175300" cy="1620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
              <a:t>When it comes to picking investors for a pitch deck, it's important to research potential investors and understand their preferences, goals</a:t>
            </a:r>
            <a:endParaRPr/>
          </a:p>
          <a:p>
            <a:pPr marL="0" lvl="0" indent="0" algn="l" rtl="0">
              <a:lnSpc>
                <a:spcPct val="100000"/>
              </a:lnSpc>
              <a:spcBef>
                <a:spcPts val="0"/>
              </a:spcBef>
              <a:spcAft>
                <a:spcPts val="0"/>
              </a:spcAft>
              <a:buSzPts val="1200"/>
              <a:buNone/>
            </a:pPr>
            <a:r>
              <a:rPr lang="en"/>
              <a:t>and interests</a:t>
            </a:r>
            <a:endParaRPr/>
          </a:p>
        </p:txBody>
      </p:sp>
      <p:sp>
        <p:nvSpPr>
          <p:cNvPr id="1375" name="Google Shape;1375;p26"/>
          <p:cNvSpPr txBox="1">
            <a:spLocks noGrp="1"/>
          </p:cNvSpPr>
          <p:nvPr>
            <p:ph type="subTitle" idx="3"/>
          </p:nvPr>
        </p:nvSpPr>
        <p:spPr>
          <a:xfrm>
            <a:off x="6031075" y="2549900"/>
            <a:ext cx="2175300" cy="1620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
              <a:t>The value of a product is determined by how much customers are willing to pay for it. It's a combination of factors, including the quality of the product, its features, and how well it meets customer needs</a:t>
            </a:r>
            <a:endParaRPr/>
          </a:p>
        </p:txBody>
      </p:sp>
      <p:sp>
        <p:nvSpPr>
          <p:cNvPr id="1376" name="Google Shape;1376;p26"/>
          <p:cNvSpPr txBox="1">
            <a:spLocks noGrp="1"/>
          </p:cNvSpPr>
          <p:nvPr>
            <p:ph type="subTitle" idx="6"/>
          </p:nvPr>
        </p:nvSpPr>
        <p:spPr>
          <a:xfrm>
            <a:off x="6031075" y="2188376"/>
            <a:ext cx="2175300" cy="466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
              <a:t>VALUE</a:t>
            </a:r>
            <a:endParaRPr/>
          </a:p>
        </p:txBody>
      </p:sp>
      <p:grpSp>
        <p:nvGrpSpPr>
          <p:cNvPr id="1377" name="Google Shape;1377;p26"/>
          <p:cNvGrpSpPr/>
          <p:nvPr/>
        </p:nvGrpSpPr>
        <p:grpSpPr>
          <a:xfrm>
            <a:off x="1028694" y="1621394"/>
            <a:ext cx="544200" cy="544200"/>
            <a:chOff x="1459688" y="3825625"/>
            <a:chExt cx="544200" cy="544200"/>
          </a:xfrm>
        </p:grpSpPr>
        <p:sp>
          <p:nvSpPr>
            <p:cNvPr id="1378" name="Google Shape;1378;p26"/>
            <p:cNvSpPr/>
            <p:nvPr/>
          </p:nvSpPr>
          <p:spPr>
            <a:xfrm>
              <a:off x="1459688" y="382562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79" name="Google Shape;1379;p26"/>
            <p:cNvGrpSpPr/>
            <p:nvPr/>
          </p:nvGrpSpPr>
          <p:grpSpPr>
            <a:xfrm>
              <a:off x="1533876" y="3904548"/>
              <a:ext cx="396631" cy="399007"/>
              <a:chOff x="1533876" y="3904548"/>
              <a:chExt cx="396631" cy="399007"/>
            </a:xfrm>
          </p:grpSpPr>
          <p:sp>
            <p:nvSpPr>
              <p:cNvPr id="1380" name="Google Shape;1380;p26"/>
              <p:cNvSpPr/>
              <p:nvPr/>
            </p:nvSpPr>
            <p:spPr>
              <a:xfrm>
                <a:off x="1719434" y="3986577"/>
                <a:ext cx="37453" cy="49391"/>
              </a:xfrm>
              <a:custGeom>
                <a:avLst/>
                <a:gdLst/>
                <a:ahLst/>
                <a:cxnLst/>
                <a:rect l="l" t="t" r="r" b="b"/>
                <a:pathLst>
                  <a:path w="1120" h="1477" extrusionOk="0">
                    <a:moveTo>
                      <a:pt x="0" y="0"/>
                    </a:moveTo>
                    <a:lnTo>
                      <a:pt x="0" y="1477"/>
                    </a:lnTo>
                    <a:lnTo>
                      <a:pt x="1120" y="738"/>
                    </a:lnTo>
                    <a:lnTo>
                      <a:pt x="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1" name="Google Shape;1381;p26"/>
              <p:cNvSpPr/>
              <p:nvPr/>
            </p:nvSpPr>
            <p:spPr>
              <a:xfrm>
                <a:off x="1556180" y="3904548"/>
                <a:ext cx="349615" cy="257254"/>
              </a:xfrm>
              <a:custGeom>
                <a:avLst/>
                <a:gdLst/>
                <a:ahLst/>
                <a:cxnLst/>
                <a:rect l="l" t="t" r="r" b="b"/>
                <a:pathLst>
                  <a:path w="10455" h="7693" extrusionOk="0">
                    <a:moveTo>
                      <a:pt x="4168" y="1143"/>
                    </a:moveTo>
                    <a:lnTo>
                      <a:pt x="7240" y="3191"/>
                    </a:lnTo>
                    <a:lnTo>
                      <a:pt x="4168" y="5239"/>
                    </a:lnTo>
                    <a:lnTo>
                      <a:pt x="4168" y="1143"/>
                    </a:lnTo>
                    <a:close/>
                    <a:moveTo>
                      <a:pt x="7669" y="4954"/>
                    </a:moveTo>
                    <a:lnTo>
                      <a:pt x="7669" y="5620"/>
                    </a:lnTo>
                    <a:lnTo>
                      <a:pt x="9050" y="5620"/>
                    </a:lnTo>
                    <a:lnTo>
                      <a:pt x="9050" y="6311"/>
                    </a:lnTo>
                    <a:lnTo>
                      <a:pt x="1405" y="6311"/>
                    </a:lnTo>
                    <a:lnTo>
                      <a:pt x="1405" y="5620"/>
                    </a:lnTo>
                    <a:lnTo>
                      <a:pt x="6978" y="5620"/>
                    </a:lnTo>
                    <a:lnTo>
                      <a:pt x="6978" y="4954"/>
                    </a:lnTo>
                    <a:close/>
                    <a:moveTo>
                      <a:pt x="0" y="0"/>
                    </a:moveTo>
                    <a:lnTo>
                      <a:pt x="0" y="7692"/>
                    </a:lnTo>
                    <a:lnTo>
                      <a:pt x="10455" y="7692"/>
                    </a:lnTo>
                    <a:lnTo>
                      <a:pt x="1045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2" name="Google Shape;1382;p26"/>
              <p:cNvSpPr/>
              <p:nvPr/>
            </p:nvSpPr>
            <p:spPr>
              <a:xfrm>
                <a:off x="1743310" y="4188053"/>
                <a:ext cx="187197" cy="115502"/>
              </a:xfrm>
              <a:custGeom>
                <a:avLst/>
                <a:gdLst/>
                <a:ahLst/>
                <a:cxnLst/>
                <a:rect l="l" t="t" r="r" b="b"/>
                <a:pathLst>
                  <a:path w="5598" h="3454" extrusionOk="0">
                    <a:moveTo>
                      <a:pt x="3478" y="0"/>
                    </a:moveTo>
                    <a:cubicBezTo>
                      <a:pt x="3478" y="405"/>
                      <a:pt x="3168" y="715"/>
                      <a:pt x="2811" y="715"/>
                    </a:cubicBezTo>
                    <a:lnTo>
                      <a:pt x="1049" y="715"/>
                    </a:lnTo>
                    <a:cubicBezTo>
                      <a:pt x="668" y="715"/>
                      <a:pt x="310" y="834"/>
                      <a:pt x="1" y="1072"/>
                    </a:cubicBezTo>
                    <a:lnTo>
                      <a:pt x="1" y="3453"/>
                    </a:lnTo>
                    <a:cubicBezTo>
                      <a:pt x="429" y="3358"/>
                      <a:pt x="810" y="3120"/>
                      <a:pt x="1049" y="2810"/>
                    </a:cubicBezTo>
                    <a:lnTo>
                      <a:pt x="5597" y="2810"/>
                    </a:lnTo>
                    <a:lnTo>
                      <a:pt x="5597" y="2096"/>
                    </a:lnTo>
                    <a:lnTo>
                      <a:pt x="4859" y="2096"/>
                    </a:lnTo>
                    <a:lnTo>
                      <a:pt x="4859" y="691"/>
                    </a:lnTo>
                    <a:lnTo>
                      <a:pt x="3978" y="691"/>
                    </a:lnTo>
                    <a:cubicBezTo>
                      <a:pt x="4097" y="476"/>
                      <a:pt x="4168" y="238"/>
                      <a:pt x="416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3" name="Google Shape;1383;p26"/>
              <p:cNvSpPr/>
              <p:nvPr/>
            </p:nvSpPr>
            <p:spPr>
              <a:xfrm>
                <a:off x="1533876" y="4187250"/>
                <a:ext cx="185592" cy="115502"/>
              </a:xfrm>
              <a:custGeom>
                <a:avLst/>
                <a:gdLst/>
                <a:ahLst/>
                <a:cxnLst/>
                <a:rect l="l" t="t" r="r" b="b"/>
                <a:pathLst>
                  <a:path w="5550" h="3454" extrusionOk="0">
                    <a:moveTo>
                      <a:pt x="1382" y="0"/>
                    </a:moveTo>
                    <a:cubicBezTo>
                      <a:pt x="1382" y="262"/>
                      <a:pt x="1453" y="500"/>
                      <a:pt x="1596" y="715"/>
                    </a:cubicBezTo>
                    <a:lnTo>
                      <a:pt x="691" y="715"/>
                    </a:lnTo>
                    <a:lnTo>
                      <a:pt x="691" y="2120"/>
                    </a:lnTo>
                    <a:lnTo>
                      <a:pt x="1" y="2120"/>
                    </a:lnTo>
                    <a:lnTo>
                      <a:pt x="1" y="2810"/>
                    </a:lnTo>
                    <a:lnTo>
                      <a:pt x="4502" y="2810"/>
                    </a:lnTo>
                    <a:cubicBezTo>
                      <a:pt x="4787" y="3120"/>
                      <a:pt x="5145" y="3358"/>
                      <a:pt x="5549" y="3453"/>
                    </a:cubicBezTo>
                    <a:lnTo>
                      <a:pt x="5549" y="1072"/>
                    </a:lnTo>
                    <a:cubicBezTo>
                      <a:pt x="5264" y="858"/>
                      <a:pt x="4906" y="715"/>
                      <a:pt x="4502" y="715"/>
                    </a:cubicBezTo>
                    <a:lnTo>
                      <a:pt x="2763" y="715"/>
                    </a:lnTo>
                    <a:cubicBezTo>
                      <a:pt x="2358" y="715"/>
                      <a:pt x="2072" y="381"/>
                      <a:pt x="207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384" name="Google Shape;1384;p26"/>
          <p:cNvGrpSpPr/>
          <p:nvPr/>
        </p:nvGrpSpPr>
        <p:grpSpPr>
          <a:xfrm>
            <a:off x="3590044" y="1621394"/>
            <a:ext cx="544200" cy="544200"/>
            <a:chOff x="7960988" y="1345725"/>
            <a:chExt cx="544200" cy="544200"/>
          </a:xfrm>
        </p:grpSpPr>
        <p:sp>
          <p:nvSpPr>
            <p:cNvPr id="1385" name="Google Shape;1385;p26"/>
            <p:cNvSpPr/>
            <p:nvPr/>
          </p:nvSpPr>
          <p:spPr>
            <a:xfrm>
              <a:off x="7960988" y="134572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86" name="Google Shape;1386;p26"/>
            <p:cNvGrpSpPr/>
            <p:nvPr/>
          </p:nvGrpSpPr>
          <p:grpSpPr>
            <a:xfrm>
              <a:off x="8026586" y="1418318"/>
              <a:ext cx="397401" cy="396632"/>
              <a:chOff x="8026586" y="1418318"/>
              <a:chExt cx="397401" cy="396632"/>
            </a:xfrm>
          </p:grpSpPr>
          <p:sp>
            <p:nvSpPr>
              <p:cNvPr id="1387" name="Google Shape;1387;p26"/>
              <p:cNvSpPr/>
              <p:nvPr/>
            </p:nvSpPr>
            <p:spPr>
              <a:xfrm>
                <a:off x="8259897" y="1651662"/>
                <a:ext cx="69321" cy="70124"/>
              </a:xfrm>
              <a:custGeom>
                <a:avLst/>
                <a:gdLst/>
                <a:ahLst/>
                <a:cxnLst/>
                <a:rect l="l" t="t" r="r" b="b"/>
                <a:pathLst>
                  <a:path w="2073" h="2097" extrusionOk="0">
                    <a:moveTo>
                      <a:pt x="1" y="0"/>
                    </a:moveTo>
                    <a:lnTo>
                      <a:pt x="1" y="2096"/>
                    </a:lnTo>
                    <a:lnTo>
                      <a:pt x="2073" y="2096"/>
                    </a:lnTo>
                    <a:lnTo>
                      <a:pt x="207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26"/>
              <p:cNvSpPr/>
              <p:nvPr/>
            </p:nvSpPr>
            <p:spPr>
              <a:xfrm>
                <a:off x="8352292" y="1559267"/>
                <a:ext cx="70090" cy="69321"/>
              </a:xfrm>
              <a:custGeom>
                <a:avLst/>
                <a:gdLst/>
                <a:ahLst/>
                <a:cxnLst/>
                <a:rect l="l" t="t" r="r" b="b"/>
                <a:pathLst>
                  <a:path w="2096" h="2073" extrusionOk="0">
                    <a:moveTo>
                      <a:pt x="0" y="1"/>
                    </a:moveTo>
                    <a:lnTo>
                      <a:pt x="0" y="2073"/>
                    </a:lnTo>
                    <a:lnTo>
                      <a:pt x="2096" y="2073"/>
                    </a:lnTo>
                    <a:lnTo>
                      <a:pt x="209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26"/>
              <p:cNvSpPr/>
              <p:nvPr/>
            </p:nvSpPr>
            <p:spPr>
              <a:xfrm>
                <a:off x="8026586" y="1418318"/>
                <a:ext cx="397401" cy="396632"/>
              </a:xfrm>
              <a:custGeom>
                <a:avLst/>
                <a:gdLst/>
                <a:ahLst/>
                <a:cxnLst/>
                <a:rect l="l" t="t" r="r" b="b"/>
                <a:pathLst>
                  <a:path w="11884" h="11861" extrusionOk="0">
                    <a:moveTo>
                      <a:pt x="0" y="1"/>
                    </a:moveTo>
                    <a:lnTo>
                      <a:pt x="0" y="11860"/>
                    </a:lnTo>
                    <a:lnTo>
                      <a:pt x="11884" y="11860"/>
                    </a:lnTo>
                    <a:lnTo>
                      <a:pt x="11884" y="6955"/>
                    </a:lnTo>
                    <a:lnTo>
                      <a:pt x="9812" y="6955"/>
                    </a:lnTo>
                    <a:lnTo>
                      <a:pt x="9812" y="11194"/>
                    </a:lnTo>
                    <a:lnTo>
                      <a:pt x="9050" y="11194"/>
                    </a:lnTo>
                    <a:lnTo>
                      <a:pt x="9050" y="9765"/>
                    </a:lnTo>
                    <a:lnTo>
                      <a:pt x="6978" y="9765"/>
                    </a:lnTo>
                    <a:lnTo>
                      <a:pt x="6978" y="11194"/>
                    </a:lnTo>
                    <a:lnTo>
                      <a:pt x="6287" y="11194"/>
                    </a:lnTo>
                    <a:lnTo>
                      <a:pt x="6287" y="7669"/>
                    </a:lnTo>
                    <a:lnTo>
                      <a:pt x="4215" y="7669"/>
                    </a:lnTo>
                    <a:lnTo>
                      <a:pt x="4215" y="11194"/>
                    </a:lnTo>
                    <a:lnTo>
                      <a:pt x="3525" y="11194"/>
                    </a:lnTo>
                    <a:lnTo>
                      <a:pt x="3525" y="9765"/>
                    </a:lnTo>
                    <a:lnTo>
                      <a:pt x="1429" y="9765"/>
                    </a:lnTo>
                    <a:lnTo>
                      <a:pt x="1429" y="11194"/>
                    </a:lnTo>
                    <a:lnTo>
                      <a:pt x="691" y="11194"/>
                    </a:lnTo>
                    <a:lnTo>
                      <a:pt x="69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0" name="Google Shape;1390;p26"/>
              <p:cNvSpPr/>
              <p:nvPr/>
            </p:nvSpPr>
            <p:spPr>
              <a:xfrm>
                <a:off x="8165931" y="1582374"/>
                <a:ext cx="70124" cy="69321"/>
              </a:xfrm>
              <a:custGeom>
                <a:avLst/>
                <a:gdLst/>
                <a:ahLst/>
                <a:cxnLst/>
                <a:rect l="l" t="t" r="r" b="b"/>
                <a:pathLst>
                  <a:path w="2097" h="2073" extrusionOk="0">
                    <a:moveTo>
                      <a:pt x="1" y="1"/>
                    </a:moveTo>
                    <a:lnTo>
                      <a:pt x="1" y="2072"/>
                    </a:lnTo>
                    <a:lnTo>
                      <a:pt x="2096" y="2072"/>
                    </a:lnTo>
                    <a:lnTo>
                      <a:pt x="209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1" name="Google Shape;1391;p26"/>
              <p:cNvSpPr/>
              <p:nvPr/>
            </p:nvSpPr>
            <p:spPr>
              <a:xfrm>
                <a:off x="8072767" y="1651662"/>
                <a:ext cx="69321" cy="70124"/>
              </a:xfrm>
              <a:custGeom>
                <a:avLst/>
                <a:gdLst/>
                <a:ahLst/>
                <a:cxnLst/>
                <a:rect l="l" t="t" r="r" b="b"/>
                <a:pathLst>
                  <a:path w="2073" h="2097" extrusionOk="0">
                    <a:moveTo>
                      <a:pt x="0" y="0"/>
                    </a:moveTo>
                    <a:lnTo>
                      <a:pt x="0" y="2096"/>
                    </a:lnTo>
                    <a:lnTo>
                      <a:pt x="2072" y="2096"/>
                    </a:lnTo>
                    <a:lnTo>
                      <a:pt x="207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2" name="Google Shape;1392;p26"/>
              <p:cNvSpPr/>
              <p:nvPr/>
            </p:nvSpPr>
            <p:spPr>
              <a:xfrm>
                <a:off x="8074338" y="1443030"/>
                <a:ext cx="348044" cy="186361"/>
              </a:xfrm>
              <a:custGeom>
                <a:avLst/>
                <a:gdLst/>
                <a:ahLst/>
                <a:cxnLst/>
                <a:rect l="l" t="t" r="r" b="b"/>
                <a:pathLst>
                  <a:path w="10408" h="5573" extrusionOk="0">
                    <a:moveTo>
                      <a:pt x="9360" y="0"/>
                    </a:moveTo>
                    <a:cubicBezTo>
                      <a:pt x="8789" y="0"/>
                      <a:pt x="8312" y="476"/>
                      <a:pt x="8312" y="1048"/>
                    </a:cubicBezTo>
                    <a:cubicBezTo>
                      <a:pt x="8312" y="1238"/>
                      <a:pt x="8384" y="1429"/>
                      <a:pt x="8455" y="1572"/>
                    </a:cubicBezTo>
                    <a:lnTo>
                      <a:pt x="6907" y="3548"/>
                    </a:lnTo>
                    <a:cubicBezTo>
                      <a:pt x="6788" y="3501"/>
                      <a:pt x="6717" y="3477"/>
                      <a:pt x="6598" y="3477"/>
                    </a:cubicBezTo>
                    <a:cubicBezTo>
                      <a:pt x="6431" y="3477"/>
                      <a:pt x="6288" y="3501"/>
                      <a:pt x="6145" y="3596"/>
                    </a:cubicBezTo>
                    <a:lnTo>
                      <a:pt x="4740" y="2191"/>
                    </a:lnTo>
                    <a:cubicBezTo>
                      <a:pt x="4811" y="2048"/>
                      <a:pt x="4859" y="1905"/>
                      <a:pt x="4859" y="1762"/>
                    </a:cubicBezTo>
                    <a:cubicBezTo>
                      <a:pt x="4859" y="1191"/>
                      <a:pt x="4383" y="714"/>
                      <a:pt x="3811" y="714"/>
                    </a:cubicBezTo>
                    <a:cubicBezTo>
                      <a:pt x="3264" y="714"/>
                      <a:pt x="2763" y="1191"/>
                      <a:pt x="2763" y="1762"/>
                    </a:cubicBezTo>
                    <a:cubicBezTo>
                      <a:pt x="2763" y="1905"/>
                      <a:pt x="2811" y="2048"/>
                      <a:pt x="2883" y="2191"/>
                    </a:cubicBezTo>
                    <a:lnTo>
                      <a:pt x="1501" y="3596"/>
                    </a:lnTo>
                    <a:cubicBezTo>
                      <a:pt x="1335" y="3548"/>
                      <a:pt x="1192" y="3477"/>
                      <a:pt x="1049" y="3477"/>
                    </a:cubicBezTo>
                    <a:cubicBezTo>
                      <a:pt x="477" y="3477"/>
                      <a:pt x="1" y="3953"/>
                      <a:pt x="1" y="4525"/>
                    </a:cubicBezTo>
                    <a:cubicBezTo>
                      <a:pt x="1" y="5096"/>
                      <a:pt x="477" y="5573"/>
                      <a:pt x="1049" y="5573"/>
                    </a:cubicBezTo>
                    <a:cubicBezTo>
                      <a:pt x="1620" y="5573"/>
                      <a:pt x="2097" y="5096"/>
                      <a:pt x="2097" y="4525"/>
                    </a:cubicBezTo>
                    <a:cubicBezTo>
                      <a:pt x="2097" y="4382"/>
                      <a:pt x="2049" y="4215"/>
                      <a:pt x="1978" y="4072"/>
                    </a:cubicBezTo>
                    <a:lnTo>
                      <a:pt x="3359" y="2667"/>
                    </a:lnTo>
                    <a:cubicBezTo>
                      <a:pt x="3525" y="2739"/>
                      <a:pt x="3668" y="2786"/>
                      <a:pt x="3811" y="2786"/>
                    </a:cubicBezTo>
                    <a:cubicBezTo>
                      <a:pt x="3954" y="2786"/>
                      <a:pt x="4121" y="2762"/>
                      <a:pt x="4264" y="2667"/>
                    </a:cubicBezTo>
                    <a:lnTo>
                      <a:pt x="5669" y="4072"/>
                    </a:lnTo>
                    <a:cubicBezTo>
                      <a:pt x="5597" y="4215"/>
                      <a:pt x="5550" y="4382"/>
                      <a:pt x="5550" y="4525"/>
                    </a:cubicBezTo>
                    <a:cubicBezTo>
                      <a:pt x="5550" y="5096"/>
                      <a:pt x="6026" y="5573"/>
                      <a:pt x="6598" y="5573"/>
                    </a:cubicBezTo>
                    <a:cubicBezTo>
                      <a:pt x="7145" y="5573"/>
                      <a:pt x="7622" y="5096"/>
                      <a:pt x="7622" y="4525"/>
                    </a:cubicBezTo>
                    <a:cubicBezTo>
                      <a:pt x="7622" y="4310"/>
                      <a:pt x="7574" y="4144"/>
                      <a:pt x="7479" y="3977"/>
                    </a:cubicBezTo>
                    <a:lnTo>
                      <a:pt x="9027" y="2024"/>
                    </a:lnTo>
                    <a:cubicBezTo>
                      <a:pt x="9146" y="2048"/>
                      <a:pt x="9241" y="2072"/>
                      <a:pt x="9360" y="2072"/>
                    </a:cubicBezTo>
                    <a:cubicBezTo>
                      <a:pt x="9932" y="2072"/>
                      <a:pt x="10408" y="1596"/>
                      <a:pt x="10408" y="1048"/>
                    </a:cubicBezTo>
                    <a:cubicBezTo>
                      <a:pt x="10408" y="452"/>
                      <a:pt x="9955" y="0"/>
                      <a:pt x="93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393" name="Google Shape;1393;p26"/>
          <p:cNvGrpSpPr/>
          <p:nvPr/>
        </p:nvGrpSpPr>
        <p:grpSpPr>
          <a:xfrm>
            <a:off x="6151394" y="1621394"/>
            <a:ext cx="544200" cy="544200"/>
            <a:chOff x="1459688" y="1965700"/>
            <a:chExt cx="544200" cy="544200"/>
          </a:xfrm>
        </p:grpSpPr>
        <p:sp>
          <p:nvSpPr>
            <p:cNvPr id="1394" name="Google Shape;1394;p26"/>
            <p:cNvSpPr/>
            <p:nvPr/>
          </p:nvSpPr>
          <p:spPr>
            <a:xfrm>
              <a:off x="1459688" y="1965700"/>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95" name="Google Shape;1395;p26"/>
            <p:cNvGrpSpPr/>
            <p:nvPr/>
          </p:nvGrpSpPr>
          <p:grpSpPr>
            <a:xfrm>
              <a:off x="1532271" y="2041071"/>
              <a:ext cx="400611" cy="395829"/>
              <a:chOff x="1532271" y="2041071"/>
              <a:chExt cx="400611" cy="395829"/>
            </a:xfrm>
          </p:grpSpPr>
          <p:sp>
            <p:nvSpPr>
              <p:cNvPr id="1396" name="Google Shape;1396;p26"/>
              <p:cNvSpPr/>
              <p:nvPr/>
            </p:nvSpPr>
            <p:spPr>
              <a:xfrm>
                <a:off x="1627040" y="2041071"/>
                <a:ext cx="209502" cy="197530"/>
              </a:xfrm>
              <a:custGeom>
                <a:avLst/>
                <a:gdLst/>
                <a:ahLst/>
                <a:cxnLst/>
                <a:rect l="l" t="t" r="r" b="b"/>
                <a:pathLst>
                  <a:path w="6265" h="5907" extrusionOk="0">
                    <a:moveTo>
                      <a:pt x="3121" y="1"/>
                    </a:moveTo>
                    <a:cubicBezTo>
                      <a:pt x="1406" y="1"/>
                      <a:pt x="1" y="1406"/>
                      <a:pt x="1" y="3120"/>
                    </a:cubicBezTo>
                    <a:lnTo>
                      <a:pt x="1" y="3811"/>
                    </a:lnTo>
                    <a:cubicBezTo>
                      <a:pt x="1" y="4621"/>
                      <a:pt x="310" y="5335"/>
                      <a:pt x="811" y="5907"/>
                    </a:cubicBezTo>
                    <a:cubicBezTo>
                      <a:pt x="906" y="5573"/>
                      <a:pt x="1073" y="5264"/>
                      <a:pt x="1311" y="5002"/>
                    </a:cubicBezTo>
                    <a:cubicBezTo>
                      <a:pt x="1787" y="4478"/>
                      <a:pt x="2454" y="4168"/>
                      <a:pt x="3144" y="4168"/>
                    </a:cubicBezTo>
                    <a:cubicBezTo>
                      <a:pt x="2382" y="4168"/>
                      <a:pt x="1763" y="3549"/>
                      <a:pt x="1763" y="2763"/>
                    </a:cubicBezTo>
                    <a:cubicBezTo>
                      <a:pt x="1763" y="2001"/>
                      <a:pt x="2382" y="1382"/>
                      <a:pt x="3144" y="1382"/>
                    </a:cubicBezTo>
                    <a:cubicBezTo>
                      <a:pt x="3930" y="1382"/>
                      <a:pt x="4549" y="2001"/>
                      <a:pt x="4549" y="2763"/>
                    </a:cubicBezTo>
                    <a:cubicBezTo>
                      <a:pt x="4549" y="3549"/>
                      <a:pt x="3930" y="4168"/>
                      <a:pt x="3144" y="4168"/>
                    </a:cubicBezTo>
                    <a:cubicBezTo>
                      <a:pt x="3859" y="4168"/>
                      <a:pt x="4549" y="4501"/>
                      <a:pt x="5026" y="5073"/>
                    </a:cubicBezTo>
                    <a:cubicBezTo>
                      <a:pt x="5216" y="5311"/>
                      <a:pt x="5359" y="5573"/>
                      <a:pt x="5454" y="5907"/>
                    </a:cubicBezTo>
                    <a:cubicBezTo>
                      <a:pt x="5955" y="5335"/>
                      <a:pt x="6264" y="4621"/>
                      <a:pt x="6264" y="3811"/>
                    </a:cubicBezTo>
                    <a:lnTo>
                      <a:pt x="6264" y="3120"/>
                    </a:lnTo>
                    <a:cubicBezTo>
                      <a:pt x="6264" y="1406"/>
                      <a:pt x="4859" y="1"/>
                      <a:pt x="312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7" name="Google Shape;1397;p26"/>
              <p:cNvSpPr/>
              <p:nvPr/>
            </p:nvSpPr>
            <p:spPr>
              <a:xfrm>
                <a:off x="1709068" y="2111161"/>
                <a:ext cx="45445" cy="45412"/>
              </a:xfrm>
              <a:custGeom>
                <a:avLst/>
                <a:gdLst/>
                <a:ahLst/>
                <a:cxnLst/>
                <a:rect l="l" t="t" r="r" b="b"/>
                <a:pathLst>
                  <a:path w="1359" h="1358" extrusionOk="0">
                    <a:moveTo>
                      <a:pt x="668" y="0"/>
                    </a:moveTo>
                    <a:cubicBezTo>
                      <a:pt x="287" y="0"/>
                      <a:pt x="1" y="286"/>
                      <a:pt x="1" y="667"/>
                    </a:cubicBezTo>
                    <a:cubicBezTo>
                      <a:pt x="1" y="1072"/>
                      <a:pt x="287" y="1358"/>
                      <a:pt x="668" y="1358"/>
                    </a:cubicBezTo>
                    <a:cubicBezTo>
                      <a:pt x="1072" y="1358"/>
                      <a:pt x="1358" y="1072"/>
                      <a:pt x="1358" y="667"/>
                    </a:cubicBezTo>
                    <a:cubicBezTo>
                      <a:pt x="1358" y="286"/>
                      <a:pt x="1072" y="0"/>
                      <a:pt x="66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8" name="Google Shape;1398;p26"/>
              <p:cNvSpPr/>
              <p:nvPr/>
            </p:nvSpPr>
            <p:spPr>
              <a:xfrm>
                <a:off x="1674023" y="2203924"/>
                <a:ext cx="115535" cy="70525"/>
              </a:xfrm>
              <a:custGeom>
                <a:avLst/>
                <a:gdLst/>
                <a:ahLst/>
                <a:cxnLst/>
                <a:rect l="l" t="t" r="r" b="b"/>
                <a:pathLst>
                  <a:path w="3455" h="2109" extrusionOk="0">
                    <a:moveTo>
                      <a:pt x="1717" y="0"/>
                    </a:moveTo>
                    <a:cubicBezTo>
                      <a:pt x="1225" y="0"/>
                      <a:pt x="734" y="197"/>
                      <a:pt x="406" y="584"/>
                    </a:cubicBezTo>
                    <a:cubicBezTo>
                      <a:pt x="168" y="846"/>
                      <a:pt x="25" y="1203"/>
                      <a:pt x="1" y="1560"/>
                    </a:cubicBezTo>
                    <a:cubicBezTo>
                      <a:pt x="501" y="1894"/>
                      <a:pt x="1096" y="2108"/>
                      <a:pt x="1716" y="2108"/>
                    </a:cubicBezTo>
                    <a:cubicBezTo>
                      <a:pt x="2359" y="2108"/>
                      <a:pt x="2954" y="1894"/>
                      <a:pt x="3454" y="1560"/>
                    </a:cubicBezTo>
                    <a:cubicBezTo>
                      <a:pt x="3430" y="1227"/>
                      <a:pt x="3311" y="917"/>
                      <a:pt x="3073" y="632"/>
                    </a:cubicBezTo>
                    <a:cubicBezTo>
                      <a:pt x="2735" y="209"/>
                      <a:pt x="2225" y="0"/>
                      <a:pt x="171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9" name="Google Shape;1399;p26"/>
              <p:cNvSpPr/>
              <p:nvPr/>
            </p:nvSpPr>
            <p:spPr>
              <a:xfrm>
                <a:off x="1532271" y="2234588"/>
                <a:ext cx="400611" cy="202312"/>
              </a:xfrm>
              <a:custGeom>
                <a:avLst/>
                <a:gdLst/>
                <a:ahLst/>
                <a:cxnLst/>
                <a:rect l="l" t="t" r="r" b="b"/>
                <a:pathLst>
                  <a:path w="11980" h="6050" extrusionOk="0">
                    <a:moveTo>
                      <a:pt x="2478" y="0"/>
                    </a:moveTo>
                    <a:lnTo>
                      <a:pt x="1692" y="1525"/>
                    </a:lnTo>
                    <a:lnTo>
                      <a:pt x="1" y="1787"/>
                    </a:lnTo>
                    <a:lnTo>
                      <a:pt x="1215" y="3001"/>
                    </a:lnTo>
                    <a:lnTo>
                      <a:pt x="930" y="4692"/>
                    </a:lnTo>
                    <a:lnTo>
                      <a:pt x="2478" y="3882"/>
                    </a:lnTo>
                    <a:lnTo>
                      <a:pt x="4026" y="4692"/>
                    </a:lnTo>
                    <a:lnTo>
                      <a:pt x="3811" y="3477"/>
                    </a:lnTo>
                    <a:lnTo>
                      <a:pt x="3811" y="3477"/>
                    </a:lnTo>
                    <a:lnTo>
                      <a:pt x="4740" y="4359"/>
                    </a:lnTo>
                    <a:lnTo>
                      <a:pt x="4430" y="6049"/>
                    </a:lnTo>
                    <a:lnTo>
                      <a:pt x="4430" y="6049"/>
                    </a:lnTo>
                    <a:lnTo>
                      <a:pt x="5978" y="5263"/>
                    </a:lnTo>
                    <a:lnTo>
                      <a:pt x="7526" y="6049"/>
                    </a:lnTo>
                    <a:lnTo>
                      <a:pt x="7526" y="6049"/>
                    </a:lnTo>
                    <a:lnTo>
                      <a:pt x="7241" y="4359"/>
                    </a:lnTo>
                    <a:lnTo>
                      <a:pt x="8169" y="3477"/>
                    </a:lnTo>
                    <a:lnTo>
                      <a:pt x="7955" y="4692"/>
                    </a:lnTo>
                    <a:lnTo>
                      <a:pt x="9503" y="3882"/>
                    </a:lnTo>
                    <a:lnTo>
                      <a:pt x="11051" y="4692"/>
                    </a:lnTo>
                    <a:lnTo>
                      <a:pt x="10741" y="3001"/>
                    </a:lnTo>
                    <a:lnTo>
                      <a:pt x="11980" y="1787"/>
                    </a:lnTo>
                    <a:lnTo>
                      <a:pt x="10265" y="1525"/>
                    </a:lnTo>
                    <a:lnTo>
                      <a:pt x="9503" y="0"/>
                    </a:lnTo>
                    <a:lnTo>
                      <a:pt x="8717" y="1525"/>
                    </a:lnTo>
                    <a:lnTo>
                      <a:pt x="7002" y="1787"/>
                    </a:lnTo>
                    <a:lnTo>
                      <a:pt x="8241" y="3001"/>
                    </a:lnTo>
                    <a:lnTo>
                      <a:pt x="8217" y="3144"/>
                    </a:lnTo>
                    <a:lnTo>
                      <a:pt x="6764" y="2930"/>
                    </a:lnTo>
                    <a:lnTo>
                      <a:pt x="5978" y="1382"/>
                    </a:lnTo>
                    <a:lnTo>
                      <a:pt x="5216" y="2930"/>
                    </a:lnTo>
                    <a:lnTo>
                      <a:pt x="3764" y="3144"/>
                    </a:lnTo>
                    <a:lnTo>
                      <a:pt x="3716" y="3001"/>
                    </a:lnTo>
                    <a:lnTo>
                      <a:pt x="4978" y="1787"/>
                    </a:lnTo>
                    <a:lnTo>
                      <a:pt x="3240" y="1525"/>
                    </a:lnTo>
                    <a:lnTo>
                      <a:pt x="247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03"/>
        <p:cNvGrpSpPr/>
        <p:nvPr/>
      </p:nvGrpSpPr>
      <p:grpSpPr>
        <a:xfrm>
          <a:off x="0" y="0"/>
          <a:ext cx="0" cy="0"/>
          <a:chOff x="0" y="0"/>
          <a:chExt cx="0" cy="0"/>
        </a:xfrm>
      </p:grpSpPr>
      <p:sp>
        <p:nvSpPr>
          <p:cNvPr id="1404" name="Google Shape;1404;p27"/>
          <p:cNvSpPr txBox="1">
            <a:spLocks noGrp="1"/>
          </p:cNvSpPr>
          <p:nvPr>
            <p:ph type="subTitle" idx="6"/>
          </p:nvPr>
        </p:nvSpPr>
        <p:spPr>
          <a:xfrm>
            <a:off x="1371721" y="3029600"/>
            <a:ext cx="2956500" cy="482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
              <a:t>STAY AHEAD OF TRENDS</a:t>
            </a:r>
            <a:endParaRPr/>
          </a:p>
        </p:txBody>
      </p:sp>
      <p:sp>
        <p:nvSpPr>
          <p:cNvPr id="1405" name="Google Shape;1405;p2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KEY IDEAS IN MARKET OPPORTUNITY</a:t>
            </a:r>
            <a:endParaRPr/>
          </a:p>
        </p:txBody>
      </p:sp>
      <p:sp>
        <p:nvSpPr>
          <p:cNvPr id="1406" name="Google Shape;1406;p27"/>
          <p:cNvSpPr txBox="1">
            <a:spLocks noGrp="1"/>
          </p:cNvSpPr>
          <p:nvPr>
            <p:ph type="subTitle" idx="1"/>
          </p:nvPr>
        </p:nvSpPr>
        <p:spPr>
          <a:xfrm>
            <a:off x="1371721" y="1839639"/>
            <a:ext cx="2956500" cy="105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
              <a:t>Analyze existing customer needs and identify gaps in the market to find new opportunities</a:t>
            </a:r>
            <a:endParaRPr/>
          </a:p>
        </p:txBody>
      </p:sp>
      <p:sp>
        <p:nvSpPr>
          <p:cNvPr id="1407" name="Google Shape;1407;p27"/>
          <p:cNvSpPr txBox="1">
            <a:spLocks noGrp="1"/>
          </p:cNvSpPr>
          <p:nvPr>
            <p:ph type="subTitle" idx="2"/>
          </p:nvPr>
        </p:nvSpPr>
        <p:spPr>
          <a:xfrm>
            <a:off x="5439172" y="1839639"/>
            <a:ext cx="2953500" cy="105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
              <a:t>Utilize technology and customer feedback to come up with novel solutions that meet your customer’s demands or needs</a:t>
            </a:r>
            <a:endParaRPr/>
          </a:p>
        </p:txBody>
      </p:sp>
      <p:sp>
        <p:nvSpPr>
          <p:cNvPr id="1408" name="Google Shape;1408;p27"/>
          <p:cNvSpPr txBox="1">
            <a:spLocks noGrp="1"/>
          </p:cNvSpPr>
          <p:nvPr>
            <p:ph type="subTitle" idx="3"/>
          </p:nvPr>
        </p:nvSpPr>
        <p:spPr>
          <a:xfrm>
            <a:off x="1371721" y="3404926"/>
            <a:ext cx="2956500" cy="105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
              <a:t>Monitor changes in the marketplace, such as shifts in consumer behavior or emerging technologies, to stay competitive and capitalize on new opportunities and trends</a:t>
            </a:r>
            <a:endParaRPr/>
          </a:p>
        </p:txBody>
      </p:sp>
      <p:sp>
        <p:nvSpPr>
          <p:cNvPr id="1409" name="Google Shape;1409;p27"/>
          <p:cNvSpPr txBox="1">
            <a:spLocks noGrp="1"/>
          </p:cNvSpPr>
          <p:nvPr>
            <p:ph type="subTitle" idx="4"/>
          </p:nvPr>
        </p:nvSpPr>
        <p:spPr>
          <a:xfrm>
            <a:off x="5439172" y="3404926"/>
            <a:ext cx="2953500" cy="105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
              <a:t>Identify times of year when demand for certain products may spike, such as holidays or special occasions, and use these times to target customers or maximize sales</a:t>
            </a:r>
            <a:endParaRPr/>
          </a:p>
        </p:txBody>
      </p:sp>
      <p:sp>
        <p:nvSpPr>
          <p:cNvPr id="1410" name="Google Shape;1410;p27"/>
          <p:cNvSpPr txBox="1">
            <a:spLocks noGrp="1"/>
          </p:cNvSpPr>
          <p:nvPr>
            <p:ph type="subTitle" idx="5"/>
          </p:nvPr>
        </p:nvSpPr>
        <p:spPr>
          <a:xfrm>
            <a:off x="1371721" y="1464288"/>
            <a:ext cx="2956500" cy="482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
              <a:t>RESEARCH NEW MARKETS</a:t>
            </a:r>
            <a:endParaRPr/>
          </a:p>
        </p:txBody>
      </p:sp>
      <p:sp>
        <p:nvSpPr>
          <p:cNvPr id="1411" name="Google Shape;1411;p27"/>
          <p:cNvSpPr txBox="1">
            <a:spLocks noGrp="1"/>
          </p:cNvSpPr>
          <p:nvPr>
            <p:ph type="subTitle" idx="7"/>
          </p:nvPr>
        </p:nvSpPr>
        <p:spPr>
          <a:xfrm>
            <a:off x="5439146" y="1464288"/>
            <a:ext cx="2953500" cy="482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
              <a:t>INNOVATIVE SOLUTIONS</a:t>
            </a:r>
            <a:endParaRPr/>
          </a:p>
        </p:txBody>
      </p:sp>
      <p:sp>
        <p:nvSpPr>
          <p:cNvPr id="1412" name="Google Shape;1412;p27"/>
          <p:cNvSpPr txBox="1">
            <a:spLocks noGrp="1"/>
          </p:cNvSpPr>
          <p:nvPr>
            <p:ph type="subTitle" idx="8"/>
          </p:nvPr>
        </p:nvSpPr>
        <p:spPr>
          <a:xfrm>
            <a:off x="5439171" y="3029600"/>
            <a:ext cx="2953500" cy="482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
              <a:t>SEASONAL SPIKES</a:t>
            </a:r>
            <a:endParaRPr/>
          </a:p>
        </p:txBody>
      </p:sp>
      <p:grpSp>
        <p:nvGrpSpPr>
          <p:cNvPr id="1413" name="Google Shape;1413;p27"/>
          <p:cNvGrpSpPr/>
          <p:nvPr/>
        </p:nvGrpSpPr>
        <p:grpSpPr>
          <a:xfrm>
            <a:off x="4818753" y="3508275"/>
            <a:ext cx="544200" cy="544200"/>
            <a:chOff x="7148325" y="3825625"/>
            <a:chExt cx="544200" cy="544200"/>
          </a:xfrm>
        </p:grpSpPr>
        <p:sp>
          <p:nvSpPr>
            <p:cNvPr id="1414" name="Google Shape;1414;p27"/>
            <p:cNvSpPr/>
            <p:nvPr/>
          </p:nvSpPr>
          <p:spPr>
            <a:xfrm>
              <a:off x="7148325" y="382562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15" name="Google Shape;1415;p27"/>
            <p:cNvGrpSpPr/>
            <p:nvPr/>
          </p:nvGrpSpPr>
          <p:grpSpPr>
            <a:xfrm>
              <a:off x="7212690" y="3917289"/>
              <a:ext cx="399006" cy="371920"/>
              <a:chOff x="7212690" y="3917289"/>
              <a:chExt cx="399006" cy="371920"/>
            </a:xfrm>
          </p:grpSpPr>
          <p:sp>
            <p:nvSpPr>
              <p:cNvPr id="1416" name="Google Shape;1416;p27"/>
              <p:cNvSpPr/>
              <p:nvPr/>
            </p:nvSpPr>
            <p:spPr>
              <a:xfrm>
                <a:off x="7212690" y="3917289"/>
                <a:ext cx="163288" cy="147337"/>
              </a:xfrm>
              <a:custGeom>
                <a:avLst/>
                <a:gdLst/>
                <a:ahLst/>
                <a:cxnLst/>
                <a:rect l="l" t="t" r="r" b="b"/>
                <a:pathLst>
                  <a:path w="4883" h="4406" extrusionOk="0">
                    <a:moveTo>
                      <a:pt x="3501" y="1405"/>
                    </a:moveTo>
                    <a:lnTo>
                      <a:pt x="3501" y="2096"/>
                    </a:lnTo>
                    <a:lnTo>
                      <a:pt x="1430" y="2096"/>
                    </a:lnTo>
                    <a:lnTo>
                      <a:pt x="1430" y="1405"/>
                    </a:lnTo>
                    <a:close/>
                    <a:moveTo>
                      <a:pt x="1049" y="0"/>
                    </a:moveTo>
                    <a:cubicBezTo>
                      <a:pt x="477" y="0"/>
                      <a:pt x="1" y="477"/>
                      <a:pt x="1" y="1048"/>
                    </a:cubicBezTo>
                    <a:lnTo>
                      <a:pt x="1" y="4406"/>
                    </a:lnTo>
                    <a:lnTo>
                      <a:pt x="1811" y="3501"/>
                    </a:lnTo>
                    <a:lnTo>
                      <a:pt x="3835" y="3501"/>
                    </a:lnTo>
                    <a:cubicBezTo>
                      <a:pt x="4406" y="3501"/>
                      <a:pt x="4883" y="3025"/>
                      <a:pt x="4883" y="2453"/>
                    </a:cubicBezTo>
                    <a:lnTo>
                      <a:pt x="4883" y="1048"/>
                    </a:lnTo>
                    <a:cubicBezTo>
                      <a:pt x="4883" y="477"/>
                      <a:pt x="4406" y="0"/>
                      <a:pt x="38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7" name="Google Shape;1417;p27"/>
              <p:cNvSpPr/>
              <p:nvPr/>
            </p:nvSpPr>
            <p:spPr>
              <a:xfrm>
                <a:off x="7447606" y="3917289"/>
                <a:ext cx="163288" cy="147337"/>
              </a:xfrm>
              <a:custGeom>
                <a:avLst/>
                <a:gdLst/>
                <a:ahLst/>
                <a:cxnLst/>
                <a:rect l="l" t="t" r="r" b="b"/>
                <a:pathLst>
                  <a:path w="4883" h="4406" extrusionOk="0">
                    <a:moveTo>
                      <a:pt x="3478" y="1405"/>
                    </a:moveTo>
                    <a:lnTo>
                      <a:pt x="3478" y="2096"/>
                    </a:lnTo>
                    <a:lnTo>
                      <a:pt x="1406" y="2096"/>
                    </a:lnTo>
                    <a:lnTo>
                      <a:pt x="1406" y="1405"/>
                    </a:lnTo>
                    <a:close/>
                    <a:moveTo>
                      <a:pt x="1049" y="0"/>
                    </a:moveTo>
                    <a:cubicBezTo>
                      <a:pt x="477" y="0"/>
                      <a:pt x="1" y="477"/>
                      <a:pt x="1" y="1048"/>
                    </a:cubicBezTo>
                    <a:lnTo>
                      <a:pt x="1" y="2453"/>
                    </a:lnTo>
                    <a:cubicBezTo>
                      <a:pt x="1" y="3025"/>
                      <a:pt x="477" y="3501"/>
                      <a:pt x="1049" y="3501"/>
                    </a:cubicBezTo>
                    <a:lnTo>
                      <a:pt x="3025" y="3501"/>
                    </a:lnTo>
                    <a:lnTo>
                      <a:pt x="4859" y="4406"/>
                    </a:lnTo>
                    <a:lnTo>
                      <a:pt x="4859" y="1048"/>
                    </a:lnTo>
                    <a:cubicBezTo>
                      <a:pt x="4883" y="477"/>
                      <a:pt x="4407" y="0"/>
                      <a:pt x="38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8" name="Google Shape;1418;p27"/>
              <p:cNvSpPr/>
              <p:nvPr/>
            </p:nvSpPr>
            <p:spPr>
              <a:xfrm>
                <a:off x="7377549" y="4199991"/>
                <a:ext cx="89218" cy="89218"/>
              </a:xfrm>
              <a:custGeom>
                <a:avLst/>
                <a:gdLst/>
                <a:ahLst/>
                <a:cxnLst/>
                <a:rect l="l" t="t" r="r" b="b"/>
                <a:pathLst>
                  <a:path w="2668" h="2668" extrusionOk="0">
                    <a:moveTo>
                      <a:pt x="2191" y="0"/>
                    </a:moveTo>
                    <a:lnTo>
                      <a:pt x="1501" y="691"/>
                    </a:lnTo>
                    <a:cubicBezTo>
                      <a:pt x="1358" y="643"/>
                      <a:pt x="1191" y="572"/>
                      <a:pt x="1048" y="572"/>
                    </a:cubicBezTo>
                    <a:cubicBezTo>
                      <a:pt x="477" y="572"/>
                      <a:pt x="0" y="1048"/>
                      <a:pt x="0" y="1620"/>
                    </a:cubicBezTo>
                    <a:cubicBezTo>
                      <a:pt x="0" y="2191"/>
                      <a:pt x="477" y="2668"/>
                      <a:pt x="1048" y="2668"/>
                    </a:cubicBezTo>
                    <a:cubicBezTo>
                      <a:pt x="1620" y="2668"/>
                      <a:pt x="2096" y="2191"/>
                      <a:pt x="2096" y="1620"/>
                    </a:cubicBezTo>
                    <a:cubicBezTo>
                      <a:pt x="2096" y="1477"/>
                      <a:pt x="2072" y="1310"/>
                      <a:pt x="1977" y="1167"/>
                    </a:cubicBezTo>
                    <a:lnTo>
                      <a:pt x="2668" y="477"/>
                    </a:lnTo>
                    <a:lnTo>
                      <a:pt x="219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9" name="Google Shape;1419;p27"/>
              <p:cNvSpPr/>
              <p:nvPr/>
            </p:nvSpPr>
            <p:spPr>
              <a:xfrm>
                <a:off x="7281175" y="4058239"/>
                <a:ext cx="119481" cy="132222"/>
              </a:xfrm>
              <a:custGeom>
                <a:avLst/>
                <a:gdLst/>
                <a:ahLst/>
                <a:cxnLst/>
                <a:rect l="l" t="t" r="r" b="b"/>
                <a:pathLst>
                  <a:path w="3573" h="3954" extrusionOk="0">
                    <a:moveTo>
                      <a:pt x="2763" y="1501"/>
                    </a:moveTo>
                    <a:lnTo>
                      <a:pt x="2954" y="2191"/>
                    </a:lnTo>
                    <a:cubicBezTo>
                      <a:pt x="2620" y="2287"/>
                      <a:pt x="2263" y="2406"/>
                      <a:pt x="1977" y="2572"/>
                    </a:cubicBezTo>
                    <a:lnTo>
                      <a:pt x="1620" y="1977"/>
                    </a:lnTo>
                    <a:cubicBezTo>
                      <a:pt x="1977" y="1786"/>
                      <a:pt x="2382" y="1596"/>
                      <a:pt x="2763" y="1501"/>
                    </a:cubicBezTo>
                    <a:close/>
                    <a:moveTo>
                      <a:pt x="3573" y="0"/>
                    </a:moveTo>
                    <a:cubicBezTo>
                      <a:pt x="2215" y="72"/>
                      <a:pt x="953" y="620"/>
                      <a:pt x="1" y="1477"/>
                    </a:cubicBezTo>
                    <a:lnTo>
                      <a:pt x="2477" y="3954"/>
                    </a:lnTo>
                    <a:cubicBezTo>
                      <a:pt x="2811" y="3715"/>
                      <a:pt x="3168" y="3573"/>
                      <a:pt x="3573" y="3501"/>
                    </a:cubicBezTo>
                    <a:lnTo>
                      <a:pt x="357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0" name="Google Shape;1420;p27"/>
              <p:cNvSpPr/>
              <p:nvPr/>
            </p:nvSpPr>
            <p:spPr>
              <a:xfrm>
                <a:off x="7214295" y="4123547"/>
                <a:ext cx="133827" cy="143357"/>
              </a:xfrm>
              <a:custGeom>
                <a:avLst/>
                <a:gdLst/>
                <a:ahLst/>
                <a:cxnLst/>
                <a:rect l="l" t="t" r="r" b="b"/>
                <a:pathLst>
                  <a:path w="4002" h="4287" extrusionOk="0">
                    <a:moveTo>
                      <a:pt x="1644" y="2001"/>
                    </a:moveTo>
                    <a:lnTo>
                      <a:pt x="2239" y="2358"/>
                    </a:lnTo>
                    <a:cubicBezTo>
                      <a:pt x="2096" y="2644"/>
                      <a:pt x="1953" y="2977"/>
                      <a:pt x="1858" y="3334"/>
                    </a:cubicBezTo>
                    <a:lnTo>
                      <a:pt x="1167" y="3167"/>
                    </a:lnTo>
                    <a:cubicBezTo>
                      <a:pt x="1286" y="2739"/>
                      <a:pt x="1429" y="2358"/>
                      <a:pt x="1644" y="2001"/>
                    </a:cubicBezTo>
                    <a:close/>
                    <a:moveTo>
                      <a:pt x="1524" y="0"/>
                    </a:moveTo>
                    <a:cubicBezTo>
                      <a:pt x="596" y="1048"/>
                      <a:pt x="0" y="2405"/>
                      <a:pt x="0" y="3930"/>
                    </a:cubicBezTo>
                    <a:lnTo>
                      <a:pt x="0" y="4287"/>
                    </a:lnTo>
                    <a:lnTo>
                      <a:pt x="3525" y="4287"/>
                    </a:lnTo>
                    <a:lnTo>
                      <a:pt x="3525" y="3930"/>
                    </a:lnTo>
                    <a:lnTo>
                      <a:pt x="3501" y="3930"/>
                    </a:lnTo>
                    <a:cubicBezTo>
                      <a:pt x="3501" y="3406"/>
                      <a:pt x="3668" y="2882"/>
                      <a:pt x="4001" y="2477"/>
                    </a:cubicBezTo>
                    <a:lnTo>
                      <a:pt x="152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1" name="Google Shape;1421;p27"/>
              <p:cNvSpPr/>
              <p:nvPr/>
            </p:nvSpPr>
            <p:spPr>
              <a:xfrm>
                <a:off x="7423730" y="4058239"/>
                <a:ext cx="119481" cy="132222"/>
              </a:xfrm>
              <a:custGeom>
                <a:avLst/>
                <a:gdLst/>
                <a:ahLst/>
                <a:cxnLst/>
                <a:rect l="l" t="t" r="r" b="b"/>
                <a:pathLst>
                  <a:path w="3573" h="3954" extrusionOk="0">
                    <a:moveTo>
                      <a:pt x="810" y="1501"/>
                    </a:moveTo>
                    <a:cubicBezTo>
                      <a:pt x="1215" y="1620"/>
                      <a:pt x="1596" y="1786"/>
                      <a:pt x="1953" y="1977"/>
                    </a:cubicBezTo>
                    <a:lnTo>
                      <a:pt x="1596" y="2572"/>
                    </a:lnTo>
                    <a:cubicBezTo>
                      <a:pt x="1287" y="2406"/>
                      <a:pt x="953" y="2287"/>
                      <a:pt x="620" y="2191"/>
                    </a:cubicBezTo>
                    <a:lnTo>
                      <a:pt x="810" y="1501"/>
                    </a:lnTo>
                    <a:close/>
                    <a:moveTo>
                      <a:pt x="1" y="0"/>
                    </a:moveTo>
                    <a:lnTo>
                      <a:pt x="1" y="3501"/>
                    </a:lnTo>
                    <a:cubicBezTo>
                      <a:pt x="382" y="3573"/>
                      <a:pt x="763" y="3715"/>
                      <a:pt x="1096" y="3954"/>
                    </a:cubicBezTo>
                    <a:lnTo>
                      <a:pt x="3573" y="1477"/>
                    </a:lnTo>
                    <a:cubicBezTo>
                      <a:pt x="2596" y="596"/>
                      <a:pt x="1334" y="72"/>
                      <a:pt x="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2" name="Google Shape;1422;p27"/>
              <p:cNvSpPr/>
              <p:nvPr/>
            </p:nvSpPr>
            <p:spPr>
              <a:xfrm>
                <a:off x="7477100" y="4124316"/>
                <a:ext cx="134596" cy="143391"/>
              </a:xfrm>
              <a:custGeom>
                <a:avLst/>
                <a:gdLst/>
                <a:ahLst/>
                <a:cxnLst/>
                <a:rect l="l" t="t" r="r" b="b"/>
                <a:pathLst>
                  <a:path w="4025" h="4288" extrusionOk="0">
                    <a:moveTo>
                      <a:pt x="2310" y="1978"/>
                    </a:moveTo>
                    <a:cubicBezTo>
                      <a:pt x="2501" y="2335"/>
                      <a:pt x="2691" y="2740"/>
                      <a:pt x="2786" y="3144"/>
                    </a:cubicBezTo>
                    <a:lnTo>
                      <a:pt x="2120" y="3311"/>
                    </a:lnTo>
                    <a:cubicBezTo>
                      <a:pt x="2024" y="2954"/>
                      <a:pt x="1881" y="2621"/>
                      <a:pt x="1715" y="2335"/>
                    </a:cubicBezTo>
                    <a:lnTo>
                      <a:pt x="2310" y="1978"/>
                    </a:lnTo>
                    <a:close/>
                    <a:moveTo>
                      <a:pt x="2501" y="1"/>
                    </a:moveTo>
                    <a:lnTo>
                      <a:pt x="0" y="2478"/>
                    </a:lnTo>
                    <a:cubicBezTo>
                      <a:pt x="333" y="2882"/>
                      <a:pt x="524" y="3406"/>
                      <a:pt x="524" y="3930"/>
                    </a:cubicBezTo>
                    <a:lnTo>
                      <a:pt x="524" y="4288"/>
                    </a:lnTo>
                    <a:lnTo>
                      <a:pt x="4025" y="4288"/>
                    </a:lnTo>
                    <a:lnTo>
                      <a:pt x="4025" y="3930"/>
                    </a:lnTo>
                    <a:cubicBezTo>
                      <a:pt x="4025" y="2478"/>
                      <a:pt x="3453" y="1096"/>
                      <a:pt x="250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423" name="Google Shape;1423;p27"/>
          <p:cNvGrpSpPr/>
          <p:nvPr/>
        </p:nvGrpSpPr>
        <p:grpSpPr>
          <a:xfrm>
            <a:off x="751328" y="3508275"/>
            <a:ext cx="544200" cy="544200"/>
            <a:chOff x="5523000" y="2585675"/>
            <a:chExt cx="544200" cy="544200"/>
          </a:xfrm>
        </p:grpSpPr>
        <p:sp>
          <p:nvSpPr>
            <p:cNvPr id="1424" name="Google Shape;1424;p27"/>
            <p:cNvSpPr/>
            <p:nvPr/>
          </p:nvSpPr>
          <p:spPr>
            <a:xfrm>
              <a:off x="5523000" y="258567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25" name="Google Shape;1425;p27"/>
            <p:cNvGrpSpPr/>
            <p:nvPr/>
          </p:nvGrpSpPr>
          <p:grpSpPr>
            <a:xfrm>
              <a:off x="5632717" y="2662219"/>
              <a:ext cx="311426" cy="397435"/>
              <a:chOff x="5632717" y="2662219"/>
              <a:chExt cx="311426" cy="397435"/>
            </a:xfrm>
          </p:grpSpPr>
          <p:sp>
            <p:nvSpPr>
              <p:cNvPr id="1426" name="Google Shape;1426;p27"/>
              <p:cNvSpPr/>
              <p:nvPr/>
            </p:nvSpPr>
            <p:spPr>
              <a:xfrm>
                <a:off x="5633519" y="2804774"/>
                <a:ext cx="310624" cy="254880"/>
              </a:xfrm>
              <a:custGeom>
                <a:avLst/>
                <a:gdLst/>
                <a:ahLst/>
                <a:cxnLst/>
                <a:rect l="l" t="t" r="r" b="b"/>
                <a:pathLst>
                  <a:path w="9289" h="7622" extrusionOk="0">
                    <a:moveTo>
                      <a:pt x="2830" y="0"/>
                    </a:moveTo>
                    <a:cubicBezTo>
                      <a:pt x="1908" y="0"/>
                      <a:pt x="1120" y="594"/>
                      <a:pt x="906" y="763"/>
                    </a:cubicBezTo>
                    <a:cubicBezTo>
                      <a:pt x="1" y="1715"/>
                      <a:pt x="1" y="3215"/>
                      <a:pt x="953" y="4168"/>
                    </a:cubicBezTo>
                    <a:lnTo>
                      <a:pt x="4644" y="7621"/>
                    </a:lnTo>
                    <a:lnTo>
                      <a:pt x="8336" y="4168"/>
                    </a:lnTo>
                    <a:cubicBezTo>
                      <a:pt x="9288" y="3215"/>
                      <a:pt x="9264" y="1691"/>
                      <a:pt x="8407" y="763"/>
                    </a:cubicBezTo>
                    <a:cubicBezTo>
                      <a:pt x="8194" y="565"/>
                      <a:pt x="7420" y="9"/>
                      <a:pt x="6504" y="9"/>
                    </a:cubicBezTo>
                    <a:cubicBezTo>
                      <a:pt x="5984" y="9"/>
                      <a:pt x="5417" y="189"/>
                      <a:pt x="4883" y="715"/>
                    </a:cubicBezTo>
                    <a:lnTo>
                      <a:pt x="4644" y="953"/>
                    </a:lnTo>
                    <a:lnTo>
                      <a:pt x="4406" y="715"/>
                    </a:lnTo>
                    <a:cubicBezTo>
                      <a:pt x="3889" y="181"/>
                      <a:pt x="3339" y="0"/>
                      <a:pt x="283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7" name="Google Shape;1427;p27"/>
              <p:cNvSpPr/>
              <p:nvPr/>
            </p:nvSpPr>
            <p:spPr>
              <a:xfrm>
                <a:off x="5632717" y="2662219"/>
                <a:ext cx="310624" cy="146568"/>
              </a:xfrm>
              <a:custGeom>
                <a:avLst/>
                <a:gdLst/>
                <a:ahLst/>
                <a:cxnLst/>
                <a:rect l="l" t="t" r="r" b="b"/>
                <a:pathLst>
                  <a:path w="9289" h="4383" extrusionOk="0">
                    <a:moveTo>
                      <a:pt x="4668" y="1"/>
                    </a:moveTo>
                    <a:lnTo>
                      <a:pt x="2811" y="1882"/>
                    </a:lnTo>
                    <a:lnTo>
                      <a:pt x="3478" y="2573"/>
                    </a:lnTo>
                    <a:lnTo>
                      <a:pt x="3120" y="2930"/>
                    </a:lnTo>
                    <a:lnTo>
                      <a:pt x="2239" y="2930"/>
                    </a:lnTo>
                    <a:lnTo>
                      <a:pt x="2239" y="2358"/>
                    </a:lnTo>
                    <a:lnTo>
                      <a:pt x="1" y="1263"/>
                    </a:lnTo>
                    <a:lnTo>
                      <a:pt x="620" y="4383"/>
                    </a:lnTo>
                    <a:cubicBezTo>
                      <a:pt x="1120" y="3906"/>
                      <a:pt x="1906" y="3597"/>
                      <a:pt x="2668" y="3597"/>
                    </a:cubicBezTo>
                    <a:cubicBezTo>
                      <a:pt x="3382" y="3597"/>
                      <a:pt x="4097" y="3835"/>
                      <a:pt x="4645" y="4287"/>
                    </a:cubicBezTo>
                    <a:cubicBezTo>
                      <a:pt x="5168" y="3835"/>
                      <a:pt x="5883" y="3597"/>
                      <a:pt x="6597" y="3597"/>
                    </a:cubicBezTo>
                    <a:cubicBezTo>
                      <a:pt x="7383" y="3597"/>
                      <a:pt x="8121" y="3906"/>
                      <a:pt x="8669" y="4383"/>
                    </a:cubicBezTo>
                    <a:lnTo>
                      <a:pt x="9288" y="1263"/>
                    </a:lnTo>
                    <a:lnTo>
                      <a:pt x="9288" y="1263"/>
                    </a:lnTo>
                    <a:lnTo>
                      <a:pt x="7121" y="2358"/>
                    </a:lnTo>
                    <a:lnTo>
                      <a:pt x="7121" y="2930"/>
                    </a:lnTo>
                    <a:lnTo>
                      <a:pt x="6216" y="2930"/>
                    </a:lnTo>
                    <a:lnTo>
                      <a:pt x="5859" y="2573"/>
                    </a:lnTo>
                    <a:lnTo>
                      <a:pt x="6550" y="1882"/>
                    </a:lnTo>
                    <a:lnTo>
                      <a:pt x="466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428" name="Google Shape;1428;p27"/>
          <p:cNvGrpSpPr/>
          <p:nvPr/>
        </p:nvGrpSpPr>
        <p:grpSpPr>
          <a:xfrm>
            <a:off x="751328" y="1939225"/>
            <a:ext cx="544200" cy="544200"/>
            <a:chOff x="5523000" y="1965700"/>
            <a:chExt cx="544200" cy="544200"/>
          </a:xfrm>
        </p:grpSpPr>
        <p:sp>
          <p:nvSpPr>
            <p:cNvPr id="1429" name="Google Shape;1429;p27"/>
            <p:cNvSpPr/>
            <p:nvPr/>
          </p:nvSpPr>
          <p:spPr>
            <a:xfrm>
              <a:off x="5523000" y="1965700"/>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30" name="Google Shape;1430;p27"/>
            <p:cNvGrpSpPr/>
            <p:nvPr/>
          </p:nvGrpSpPr>
          <p:grpSpPr>
            <a:xfrm>
              <a:off x="5592121" y="2040268"/>
              <a:ext cx="395796" cy="396632"/>
              <a:chOff x="5592121" y="2040268"/>
              <a:chExt cx="395796" cy="396632"/>
            </a:xfrm>
          </p:grpSpPr>
          <p:sp>
            <p:nvSpPr>
              <p:cNvPr id="1431" name="Google Shape;1431;p27"/>
              <p:cNvSpPr/>
              <p:nvPr/>
            </p:nvSpPr>
            <p:spPr>
              <a:xfrm>
                <a:off x="5729893" y="2133265"/>
                <a:ext cx="117876" cy="89419"/>
              </a:xfrm>
              <a:custGeom>
                <a:avLst/>
                <a:gdLst/>
                <a:ahLst/>
                <a:cxnLst/>
                <a:rect l="l" t="t" r="r" b="b"/>
                <a:pathLst>
                  <a:path w="3525" h="2674" extrusionOk="0">
                    <a:moveTo>
                      <a:pt x="774" y="0"/>
                    </a:moveTo>
                    <a:cubicBezTo>
                      <a:pt x="595" y="0"/>
                      <a:pt x="417" y="66"/>
                      <a:pt x="286" y="197"/>
                    </a:cubicBezTo>
                    <a:cubicBezTo>
                      <a:pt x="0" y="459"/>
                      <a:pt x="0" y="911"/>
                      <a:pt x="286" y="1173"/>
                    </a:cubicBezTo>
                    <a:lnTo>
                      <a:pt x="1762" y="2673"/>
                    </a:lnTo>
                    <a:lnTo>
                      <a:pt x="3263" y="1173"/>
                    </a:lnTo>
                    <a:cubicBezTo>
                      <a:pt x="3525" y="911"/>
                      <a:pt x="3525" y="459"/>
                      <a:pt x="3263" y="197"/>
                    </a:cubicBezTo>
                    <a:cubicBezTo>
                      <a:pt x="3120" y="66"/>
                      <a:pt x="2941" y="0"/>
                      <a:pt x="2766" y="0"/>
                    </a:cubicBezTo>
                    <a:cubicBezTo>
                      <a:pt x="2590" y="0"/>
                      <a:pt x="2417" y="66"/>
                      <a:pt x="2286" y="197"/>
                    </a:cubicBezTo>
                    <a:lnTo>
                      <a:pt x="1762" y="697"/>
                    </a:lnTo>
                    <a:lnTo>
                      <a:pt x="1262" y="197"/>
                    </a:lnTo>
                    <a:cubicBezTo>
                      <a:pt x="1131" y="66"/>
                      <a:pt x="953" y="0"/>
                      <a:pt x="77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2" name="Google Shape;1432;p27"/>
              <p:cNvSpPr/>
              <p:nvPr/>
            </p:nvSpPr>
            <p:spPr>
              <a:xfrm>
                <a:off x="5592121" y="2040268"/>
                <a:ext cx="395796" cy="396632"/>
              </a:xfrm>
              <a:custGeom>
                <a:avLst/>
                <a:gdLst/>
                <a:ahLst/>
                <a:cxnLst/>
                <a:rect l="l" t="t" r="r" b="b"/>
                <a:pathLst>
                  <a:path w="11836" h="11861" extrusionOk="0">
                    <a:moveTo>
                      <a:pt x="6871" y="2090"/>
                    </a:moveTo>
                    <a:cubicBezTo>
                      <a:pt x="7228" y="2090"/>
                      <a:pt x="7585" y="2227"/>
                      <a:pt x="7859" y="2501"/>
                    </a:cubicBezTo>
                    <a:cubicBezTo>
                      <a:pt x="8383" y="3025"/>
                      <a:pt x="8383" y="3930"/>
                      <a:pt x="7859" y="4454"/>
                    </a:cubicBezTo>
                    <a:lnTo>
                      <a:pt x="5882" y="6431"/>
                    </a:lnTo>
                    <a:lnTo>
                      <a:pt x="3930" y="4454"/>
                    </a:lnTo>
                    <a:cubicBezTo>
                      <a:pt x="3382" y="3930"/>
                      <a:pt x="3382" y="3025"/>
                      <a:pt x="3930" y="2501"/>
                    </a:cubicBezTo>
                    <a:cubicBezTo>
                      <a:pt x="4192" y="2227"/>
                      <a:pt x="4549" y="2090"/>
                      <a:pt x="4906" y="2090"/>
                    </a:cubicBezTo>
                    <a:cubicBezTo>
                      <a:pt x="5263" y="2090"/>
                      <a:pt x="5620" y="2227"/>
                      <a:pt x="5882" y="2501"/>
                    </a:cubicBezTo>
                    <a:cubicBezTo>
                      <a:pt x="6156" y="2227"/>
                      <a:pt x="6513" y="2090"/>
                      <a:pt x="6871" y="2090"/>
                    </a:cubicBezTo>
                    <a:close/>
                    <a:moveTo>
                      <a:pt x="6930" y="6955"/>
                    </a:moveTo>
                    <a:lnTo>
                      <a:pt x="6930" y="7669"/>
                    </a:lnTo>
                    <a:lnTo>
                      <a:pt x="4858" y="7669"/>
                    </a:lnTo>
                    <a:lnTo>
                      <a:pt x="4858" y="6955"/>
                    </a:lnTo>
                    <a:close/>
                    <a:moveTo>
                      <a:pt x="6930" y="8383"/>
                    </a:moveTo>
                    <a:lnTo>
                      <a:pt x="6930" y="9074"/>
                    </a:lnTo>
                    <a:lnTo>
                      <a:pt x="4858" y="9074"/>
                    </a:lnTo>
                    <a:lnTo>
                      <a:pt x="4858" y="8383"/>
                    </a:lnTo>
                    <a:close/>
                    <a:moveTo>
                      <a:pt x="6930" y="9788"/>
                    </a:moveTo>
                    <a:lnTo>
                      <a:pt x="6930" y="10479"/>
                    </a:lnTo>
                    <a:lnTo>
                      <a:pt x="4858" y="10479"/>
                    </a:lnTo>
                    <a:lnTo>
                      <a:pt x="4858" y="9788"/>
                    </a:lnTo>
                    <a:close/>
                    <a:moveTo>
                      <a:pt x="5930" y="1"/>
                    </a:moveTo>
                    <a:cubicBezTo>
                      <a:pt x="4763" y="1"/>
                      <a:pt x="3715" y="501"/>
                      <a:pt x="2977" y="1406"/>
                    </a:cubicBezTo>
                    <a:lnTo>
                      <a:pt x="2787" y="1406"/>
                    </a:lnTo>
                    <a:cubicBezTo>
                      <a:pt x="1643" y="1406"/>
                      <a:pt x="715" y="2311"/>
                      <a:pt x="715" y="3478"/>
                    </a:cubicBezTo>
                    <a:cubicBezTo>
                      <a:pt x="715" y="3597"/>
                      <a:pt x="715" y="3692"/>
                      <a:pt x="738" y="3811"/>
                    </a:cubicBezTo>
                    <a:cubicBezTo>
                      <a:pt x="286" y="4144"/>
                      <a:pt x="0" y="4645"/>
                      <a:pt x="0" y="5216"/>
                    </a:cubicBezTo>
                    <a:cubicBezTo>
                      <a:pt x="0" y="6145"/>
                      <a:pt x="810" y="6955"/>
                      <a:pt x="1762" y="6955"/>
                    </a:cubicBezTo>
                    <a:lnTo>
                      <a:pt x="4192" y="6955"/>
                    </a:lnTo>
                    <a:lnTo>
                      <a:pt x="4192" y="11860"/>
                    </a:lnTo>
                    <a:lnTo>
                      <a:pt x="4882" y="11860"/>
                    </a:lnTo>
                    <a:lnTo>
                      <a:pt x="4882" y="11170"/>
                    </a:lnTo>
                    <a:lnTo>
                      <a:pt x="6954" y="11170"/>
                    </a:lnTo>
                    <a:lnTo>
                      <a:pt x="6954" y="11860"/>
                    </a:lnTo>
                    <a:lnTo>
                      <a:pt x="7645" y="11860"/>
                    </a:lnTo>
                    <a:lnTo>
                      <a:pt x="7645" y="6955"/>
                    </a:lnTo>
                    <a:lnTo>
                      <a:pt x="10098" y="6955"/>
                    </a:lnTo>
                    <a:cubicBezTo>
                      <a:pt x="11050" y="6955"/>
                      <a:pt x="11836" y="6193"/>
                      <a:pt x="11836" y="5216"/>
                    </a:cubicBezTo>
                    <a:cubicBezTo>
                      <a:pt x="11836" y="4645"/>
                      <a:pt x="11550" y="4144"/>
                      <a:pt x="11098" y="3811"/>
                    </a:cubicBezTo>
                    <a:cubicBezTo>
                      <a:pt x="11122" y="3692"/>
                      <a:pt x="11122" y="3573"/>
                      <a:pt x="11122" y="3478"/>
                    </a:cubicBezTo>
                    <a:cubicBezTo>
                      <a:pt x="11122" y="2311"/>
                      <a:pt x="10217" y="1406"/>
                      <a:pt x="9050" y="1406"/>
                    </a:cubicBezTo>
                    <a:lnTo>
                      <a:pt x="8859" y="1406"/>
                    </a:lnTo>
                    <a:cubicBezTo>
                      <a:pt x="8121" y="501"/>
                      <a:pt x="7073" y="1"/>
                      <a:pt x="593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3" name="Google Shape;1433;p27"/>
              <p:cNvSpPr/>
              <p:nvPr/>
            </p:nvSpPr>
            <p:spPr>
              <a:xfrm>
                <a:off x="5894719" y="2368382"/>
                <a:ext cx="68519" cy="67716"/>
              </a:xfrm>
              <a:custGeom>
                <a:avLst/>
                <a:gdLst/>
                <a:ahLst/>
                <a:cxnLst/>
                <a:rect l="l" t="t" r="r" b="b"/>
                <a:pathLst>
                  <a:path w="2049" h="2025" extrusionOk="0">
                    <a:moveTo>
                      <a:pt x="691" y="0"/>
                    </a:moveTo>
                    <a:lnTo>
                      <a:pt x="691" y="667"/>
                    </a:lnTo>
                    <a:lnTo>
                      <a:pt x="1" y="667"/>
                    </a:lnTo>
                    <a:lnTo>
                      <a:pt x="1" y="1358"/>
                    </a:lnTo>
                    <a:lnTo>
                      <a:pt x="691" y="1358"/>
                    </a:lnTo>
                    <a:lnTo>
                      <a:pt x="691" y="2025"/>
                    </a:lnTo>
                    <a:lnTo>
                      <a:pt x="1358" y="2025"/>
                    </a:lnTo>
                    <a:lnTo>
                      <a:pt x="1358" y="1358"/>
                    </a:lnTo>
                    <a:lnTo>
                      <a:pt x="2049" y="1358"/>
                    </a:lnTo>
                    <a:lnTo>
                      <a:pt x="2049" y="691"/>
                    </a:lnTo>
                    <a:lnTo>
                      <a:pt x="1358" y="691"/>
                    </a:lnTo>
                    <a:lnTo>
                      <a:pt x="135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4" name="Google Shape;1434;p27"/>
              <p:cNvSpPr/>
              <p:nvPr/>
            </p:nvSpPr>
            <p:spPr>
              <a:xfrm>
                <a:off x="5615194" y="2320596"/>
                <a:ext cx="68519" cy="69321"/>
              </a:xfrm>
              <a:custGeom>
                <a:avLst/>
                <a:gdLst/>
                <a:ahLst/>
                <a:cxnLst/>
                <a:rect l="l" t="t" r="r" b="b"/>
                <a:pathLst>
                  <a:path w="2049" h="2073" extrusionOk="0">
                    <a:moveTo>
                      <a:pt x="668" y="0"/>
                    </a:moveTo>
                    <a:lnTo>
                      <a:pt x="668" y="691"/>
                    </a:lnTo>
                    <a:lnTo>
                      <a:pt x="1" y="691"/>
                    </a:lnTo>
                    <a:lnTo>
                      <a:pt x="1" y="1382"/>
                    </a:lnTo>
                    <a:lnTo>
                      <a:pt x="668" y="1382"/>
                    </a:lnTo>
                    <a:lnTo>
                      <a:pt x="668" y="2072"/>
                    </a:lnTo>
                    <a:lnTo>
                      <a:pt x="1358" y="2072"/>
                    </a:lnTo>
                    <a:lnTo>
                      <a:pt x="1358" y="1382"/>
                    </a:lnTo>
                    <a:lnTo>
                      <a:pt x="2049" y="1382"/>
                    </a:lnTo>
                    <a:lnTo>
                      <a:pt x="2049" y="691"/>
                    </a:lnTo>
                    <a:lnTo>
                      <a:pt x="1358" y="691"/>
                    </a:lnTo>
                    <a:lnTo>
                      <a:pt x="135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435" name="Google Shape;1435;p27"/>
          <p:cNvGrpSpPr/>
          <p:nvPr/>
        </p:nvGrpSpPr>
        <p:grpSpPr>
          <a:xfrm>
            <a:off x="4818753" y="1939225"/>
            <a:ext cx="544200" cy="544200"/>
            <a:chOff x="647025" y="2585675"/>
            <a:chExt cx="544200" cy="544200"/>
          </a:xfrm>
        </p:grpSpPr>
        <p:sp>
          <p:nvSpPr>
            <p:cNvPr id="1436" name="Google Shape;1436;p27"/>
            <p:cNvSpPr/>
            <p:nvPr/>
          </p:nvSpPr>
          <p:spPr>
            <a:xfrm>
              <a:off x="647025" y="258567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37" name="Google Shape;1437;p27"/>
            <p:cNvGrpSpPr/>
            <p:nvPr/>
          </p:nvGrpSpPr>
          <p:grpSpPr>
            <a:xfrm>
              <a:off x="720782" y="2661416"/>
              <a:ext cx="397435" cy="398237"/>
              <a:chOff x="720782" y="2661416"/>
              <a:chExt cx="397435" cy="398237"/>
            </a:xfrm>
          </p:grpSpPr>
          <p:sp>
            <p:nvSpPr>
              <p:cNvPr id="1438" name="Google Shape;1438;p27"/>
              <p:cNvSpPr/>
              <p:nvPr/>
            </p:nvSpPr>
            <p:spPr>
              <a:xfrm>
                <a:off x="720782" y="2754614"/>
                <a:ext cx="187197" cy="47017"/>
              </a:xfrm>
              <a:custGeom>
                <a:avLst/>
                <a:gdLst/>
                <a:ahLst/>
                <a:cxnLst/>
                <a:rect l="l" t="t" r="r" b="b"/>
                <a:pathLst>
                  <a:path w="5598" h="1406" extrusionOk="0">
                    <a:moveTo>
                      <a:pt x="1" y="0"/>
                    </a:moveTo>
                    <a:lnTo>
                      <a:pt x="1" y="1405"/>
                    </a:lnTo>
                    <a:lnTo>
                      <a:pt x="5597" y="1405"/>
                    </a:lnTo>
                    <a:lnTo>
                      <a:pt x="559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9" name="Google Shape;1439;p27"/>
              <p:cNvSpPr/>
              <p:nvPr/>
            </p:nvSpPr>
            <p:spPr>
              <a:xfrm>
                <a:off x="931053" y="2754614"/>
                <a:ext cx="187164" cy="47017"/>
              </a:xfrm>
              <a:custGeom>
                <a:avLst/>
                <a:gdLst/>
                <a:ahLst/>
                <a:cxnLst/>
                <a:rect l="l" t="t" r="r" b="b"/>
                <a:pathLst>
                  <a:path w="5597" h="1406" extrusionOk="0">
                    <a:moveTo>
                      <a:pt x="0" y="0"/>
                    </a:moveTo>
                    <a:lnTo>
                      <a:pt x="0" y="1405"/>
                    </a:lnTo>
                    <a:lnTo>
                      <a:pt x="5596" y="1405"/>
                    </a:lnTo>
                    <a:lnTo>
                      <a:pt x="559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0" name="Google Shape;1440;p27"/>
              <p:cNvSpPr/>
              <p:nvPr/>
            </p:nvSpPr>
            <p:spPr>
              <a:xfrm>
                <a:off x="769370" y="2824670"/>
                <a:ext cx="139411" cy="234983"/>
              </a:xfrm>
              <a:custGeom>
                <a:avLst/>
                <a:gdLst/>
                <a:ahLst/>
                <a:cxnLst/>
                <a:rect l="l" t="t" r="r" b="b"/>
                <a:pathLst>
                  <a:path w="4169" h="7027" extrusionOk="0">
                    <a:moveTo>
                      <a:pt x="1715" y="1096"/>
                    </a:moveTo>
                    <a:lnTo>
                      <a:pt x="1715" y="1787"/>
                    </a:lnTo>
                    <a:lnTo>
                      <a:pt x="1025" y="1787"/>
                    </a:lnTo>
                    <a:lnTo>
                      <a:pt x="1025" y="1096"/>
                    </a:lnTo>
                    <a:close/>
                    <a:moveTo>
                      <a:pt x="3120" y="2478"/>
                    </a:moveTo>
                    <a:lnTo>
                      <a:pt x="3120" y="3144"/>
                    </a:lnTo>
                    <a:lnTo>
                      <a:pt x="2430" y="3144"/>
                    </a:lnTo>
                    <a:lnTo>
                      <a:pt x="2430" y="2478"/>
                    </a:lnTo>
                    <a:close/>
                    <a:moveTo>
                      <a:pt x="1715" y="3859"/>
                    </a:moveTo>
                    <a:lnTo>
                      <a:pt x="1715" y="4549"/>
                    </a:lnTo>
                    <a:lnTo>
                      <a:pt x="1025" y="4549"/>
                    </a:lnTo>
                    <a:lnTo>
                      <a:pt x="1025" y="3859"/>
                    </a:lnTo>
                    <a:close/>
                    <a:moveTo>
                      <a:pt x="3120" y="5264"/>
                    </a:moveTo>
                    <a:lnTo>
                      <a:pt x="3120" y="5955"/>
                    </a:lnTo>
                    <a:lnTo>
                      <a:pt x="2430" y="5955"/>
                    </a:lnTo>
                    <a:lnTo>
                      <a:pt x="2430" y="5264"/>
                    </a:lnTo>
                    <a:close/>
                    <a:moveTo>
                      <a:pt x="1" y="1"/>
                    </a:moveTo>
                    <a:lnTo>
                      <a:pt x="1" y="7026"/>
                    </a:lnTo>
                    <a:lnTo>
                      <a:pt x="4168" y="7026"/>
                    </a:lnTo>
                    <a:lnTo>
                      <a:pt x="416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1" name="Google Shape;1441;p27"/>
              <p:cNvSpPr/>
              <p:nvPr/>
            </p:nvSpPr>
            <p:spPr>
              <a:xfrm>
                <a:off x="932624" y="2824670"/>
                <a:ext cx="139411" cy="234983"/>
              </a:xfrm>
              <a:custGeom>
                <a:avLst/>
                <a:gdLst/>
                <a:ahLst/>
                <a:cxnLst/>
                <a:rect l="l" t="t" r="r" b="b"/>
                <a:pathLst>
                  <a:path w="4169" h="7027" extrusionOk="0">
                    <a:moveTo>
                      <a:pt x="1715" y="1096"/>
                    </a:moveTo>
                    <a:lnTo>
                      <a:pt x="1715" y="1787"/>
                    </a:lnTo>
                    <a:lnTo>
                      <a:pt x="1025" y="1787"/>
                    </a:lnTo>
                    <a:lnTo>
                      <a:pt x="1025" y="1096"/>
                    </a:lnTo>
                    <a:close/>
                    <a:moveTo>
                      <a:pt x="3120" y="2478"/>
                    </a:moveTo>
                    <a:lnTo>
                      <a:pt x="3120" y="3144"/>
                    </a:lnTo>
                    <a:lnTo>
                      <a:pt x="2430" y="3144"/>
                    </a:lnTo>
                    <a:lnTo>
                      <a:pt x="2430" y="2478"/>
                    </a:lnTo>
                    <a:close/>
                    <a:moveTo>
                      <a:pt x="1715" y="3859"/>
                    </a:moveTo>
                    <a:lnTo>
                      <a:pt x="1715" y="4549"/>
                    </a:lnTo>
                    <a:lnTo>
                      <a:pt x="1025" y="4549"/>
                    </a:lnTo>
                    <a:lnTo>
                      <a:pt x="1025" y="3859"/>
                    </a:lnTo>
                    <a:close/>
                    <a:moveTo>
                      <a:pt x="3120" y="5264"/>
                    </a:moveTo>
                    <a:lnTo>
                      <a:pt x="3120" y="5955"/>
                    </a:lnTo>
                    <a:lnTo>
                      <a:pt x="2430" y="5955"/>
                    </a:lnTo>
                    <a:lnTo>
                      <a:pt x="2430" y="5264"/>
                    </a:lnTo>
                    <a:close/>
                    <a:moveTo>
                      <a:pt x="1" y="1"/>
                    </a:moveTo>
                    <a:lnTo>
                      <a:pt x="1" y="7026"/>
                    </a:lnTo>
                    <a:lnTo>
                      <a:pt x="4168" y="7026"/>
                    </a:lnTo>
                    <a:lnTo>
                      <a:pt x="416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2" name="Google Shape;1442;p27"/>
              <p:cNvSpPr/>
              <p:nvPr/>
            </p:nvSpPr>
            <p:spPr>
              <a:xfrm>
                <a:off x="790872" y="2661416"/>
                <a:ext cx="257254" cy="70926"/>
              </a:xfrm>
              <a:custGeom>
                <a:avLst/>
                <a:gdLst/>
                <a:ahLst/>
                <a:cxnLst/>
                <a:rect l="l" t="t" r="r" b="b"/>
                <a:pathLst>
                  <a:path w="7693" h="2121" extrusionOk="0">
                    <a:moveTo>
                      <a:pt x="1763" y="1"/>
                    </a:moveTo>
                    <a:cubicBezTo>
                      <a:pt x="810" y="1"/>
                      <a:pt x="1" y="763"/>
                      <a:pt x="1" y="1763"/>
                    </a:cubicBezTo>
                    <a:cubicBezTo>
                      <a:pt x="1" y="1858"/>
                      <a:pt x="1" y="2001"/>
                      <a:pt x="24" y="2120"/>
                    </a:cubicBezTo>
                    <a:lnTo>
                      <a:pt x="7645" y="2120"/>
                    </a:lnTo>
                    <a:cubicBezTo>
                      <a:pt x="7693" y="2001"/>
                      <a:pt x="7693" y="1858"/>
                      <a:pt x="7693" y="1763"/>
                    </a:cubicBezTo>
                    <a:cubicBezTo>
                      <a:pt x="7693" y="811"/>
                      <a:pt x="6907" y="1"/>
                      <a:pt x="5930" y="1"/>
                    </a:cubicBezTo>
                    <a:cubicBezTo>
                      <a:pt x="5026" y="1"/>
                      <a:pt x="4263" y="477"/>
                      <a:pt x="3835" y="1192"/>
                    </a:cubicBezTo>
                    <a:cubicBezTo>
                      <a:pt x="3430" y="477"/>
                      <a:pt x="2644" y="1"/>
                      <a:pt x="176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sp>
        <p:nvSpPr>
          <p:cNvPr id="1447" name="Google Shape;1447;p2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SIX RECOMMENDATIONS</a:t>
            </a:r>
            <a:endParaRPr/>
          </a:p>
        </p:txBody>
      </p:sp>
      <p:sp>
        <p:nvSpPr>
          <p:cNvPr id="1448" name="Google Shape;1448;p28"/>
          <p:cNvSpPr txBox="1">
            <a:spLocks noGrp="1"/>
          </p:cNvSpPr>
          <p:nvPr>
            <p:ph type="subTitle" idx="1"/>
          </p:nvPr>
        </p:nvSpPr>
        <p:spPr>
          <a:xfrm>
            <a:off x="714435" y="1855913"/>
            <a:ext cx="2541900" cy="902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r>
              <a:rPr lang="en"/>
              <a:t>Structure your pitch deck clearly and make sure all the important points are easy to understand</a:t>
            </a:r>
            <a:endParaRPr/>
          </a:p>
        </p:txBody>
      </p:sp>
      <p:sp>
        <p:nvSpPr>
          <p:cNvPr id="1449" name="Google Shape;1449;p28"/>
          <p:cNvSpPr txBox="1">
            <a:spLocks noGrp="1"/>
          </p:cNvSpPr>
          <p:nvPr>
            <p:ph type="subTitle" idx="2"/>
          </p:nvPr>
        </p:nvSpPr>
        <p:spPr>
          <a:xfrm>
            <a:off x="3301650" y="1855923"/>
            <a:ext cx="2541900" cy="902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r>
              <a:rPr lang="en"/>
              <a:t>Incorporate visuals or graphics to illustrate your message and keep the audience engaged</a:t>
            </a:r>
            <a:endParaRPr/>
          </a:p>
        </p:txBody>
      </p:sp>
      <p:sp>
        <p:nvSpPr>
          <p:cNvPr id="1450" name="Google Shape;1450;p28"/>
          <p:cNvSpPr txBox="1">
            <a:spLocks noGrp="1"/>
          </p:cNvSpPr>
          <p:nvPr>
            <p:ph type="subTitle" idx="3"/>
          </p:nvPr>
        </p:nvSpPr>
        <p:spPr>
          <a:xfrm>
            <a:off x="713235" y="3399638"/>
            <a:ext cx="2544300" cy="902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r>
              <a:rPr lang="en"/>
              <a:t>Include impactful stories, statistics, or facts that will help your audience remember your</a:t>
            </a:r>
            <a:endParaRPr/>
          </a:p>
          <a:p>
            <a:pPr marL="0" lvl="0" indent="0" algn="ctr" rtl="0">
              <a:lnSpc>
                <a:spcPct val="100000"/>
              </a:lnSpc>
              <a:spcBef>
                <a:spcPts val="0"/>
              </a:spcBef>
              <a:spcAft>
                <a:spcPts val="0"/>
              </a:spcAft>
              <a:buSzPts val="1200"/>
              <a:buNone/>
            </a:pPr>
            <a:r>
              <a:rPr lang="en"/>
              <a:t>message afterwards</a:t>
            </a:r>
            <a:endParaRPr/>
          </a:p>
        </p:txBody>
      </p:sp>
      <p:sp>
        <p:nvSpPr>
          <p:cNvPr id="1451" name="Google Shape;1451;p28"/>
          <p:cNvSpPr txBox="1">
            <a:spLocks noGrp="1"/>
          </p:cNvSpPr>
          <p:nvPr>
            <p:ph type="subTitle" idx="4"/>
          </p:nvPr>
        </p:nvSpPr>
        <p:spPr>
          <a:xfrm>
            <a:off x="3302250" y="3399638"/>
            <a:ext cx="2541900" cy="902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r>
              <a:rPr lang="en"/>
              <a:t>Practice presenting your deck beforehand with friends or colleagues for feedback, then use this input to refine it further</a:t>
            </a:r>
            <a:endParaRPr/>
          </a:p>
        </p:txBody>
      </p:sp>
      <p:sp>
        <p:nvSpPr>
          <p:cNvPr id="1452" name="Google Shape;1452;p28"/>
          <p:cNvSpPr txBox="1">
            <a:spLocks noGrp="1"/>
          </p:cNvSpPr>
          <p:nvPr>
            <p:ph type="subTitle" idx="7"/>
          </p:nvPr>
        </p:nvSpPr>
        <p:spPr>
          <a:xfrm>
            <a:off x="714435" y="1500175"/>
            <a:ext cx="2541900" cy="458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
              <a:t>KEEP IT SIMPLE</a:t>
            </a:r>
            <a:endParaRPr/>
          </a:p>
        </p:txBody>
      </p:sp>
      <p:sp>
        <p:nvSpPr>
          <p:cNvPr id="1453" name="Google Shape;1453;p28"/>
          <p:cNvSpPr txBox="1">
            <a:spLocks noGrp="1"/>
          </p:cNvSpPr>
          <p:nvPr>
            <p:ph type="subTitle" idx="8"/>
          </p:nvPr>
        </p:nvSpPr>
        <p:spPr>
          <a:xfrm>
            <a:off x="3301650" y="1500184"/>
            <a:ext cx="2541900" cy="458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
              <a:t>USE VISUALS</a:t>
            </a:r>
            <a:endParaRPr/>
          </a:p>
        </p:txBody>
      </p:sp>
      <p:sp>
        <p:nvSpPr>
          <p:cNvPr id="1454" name="Google Shape;1454;p28"/>
          <p:cNvSpPr txBox="1">
            <a:spLocks noGrp="1"/>
          </p:cNvSpPr>
          <p:nvPr>
            <p:ph type="subTitle" idx="9"/>
          </p:nvPr>
        </p:nvSpPr>
        <p:spPr>
          <a:xfrm>
            <a:off x="5888865" y="1500184"/>
            <a:ext cx="2541900" cy="458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
              <a:t>KEEP IT SHORT </a:t>
            </a:r>
            <a:endParaRPr/>
          </a:p>
        </p:txBody>
      </p:sp>
      <p:sp>
        <p:nvSpPr>
          <p:cNvPr id="1455" name="Google Shape;1455;p28"/>
          <p:cNvSpPr txBox="1">
            <a:spLocks noGrp="1"/>
          </p:cNvSpPr>
          <p:nvPr>
            <p:ph type="subTitle" idx="5"/>
          </p:nvPr>
        </p:nvSpPr>
        <p:spPr>
          <a:xfrm>
            <a:off x="5888865" y="1855923"/>
            <a:ext cx="2541900" cy="902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r>
              <a:rPr lang="en"/>
              <a:t>A good pitch deck should be concise and clear; avoid trying to cram in too much information</a:t>
            </a:r>
            <a:endParaRPr/>
          </a:p>
        </p:txBody>
      </p:sp>
      <p:sp>
        <p:nvSpPr>
          <p:cNvPr id="1456" name="Google Shape;1456;p28"/>
          <p:cNvSpPr txBox="1">
            <a:spLocks noGrp="1"/>
          </p:cNvSpPr>
          <p:nvPr>
            <p:ph type="subTitle" idx="6"/>
          </p:nvPr>
        </p:nvSpPr>
        <p:spPr>
          <a:xfrm>
            <a:off x="5888865" y="3399638"/>
            <a:ext cx="2541900" cy="902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r>
              <a:rPr lang="en"/>
              <a:t>A pitch deck is an overview of your business; focus on key points that get the most important ideas across</a:t>
            </a:r>
            <a:endParaRPr/>
          </a:p>
        </p:txBody>
      </p:sp>
      <p:sp>
        <p:nvSpPr>
          <p:cNvPr id="1457" name="Google Shape;1457;p28"/>
          <p:cNvSpPr txBox="1">
            <a:spLocks noGrp="1"/>
          </p:cNvSpPr>
          <p:nvPr>
            <p:ph type="subTitle" idx="13"/>
          </p:nvPr>
        </p:nvSpPr>
        <p:spPr>
          <a:xfrm>
            <a:off x="713235" y="3040800"/>
            <a:ext cx="2544300" cy="458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
              <a:t>MAKE IT MEMORABLE </a:t>
            </a:r>
            <a:endParaRPr/>
          </a:p>
        </p:txBody>
      </p:sp>
      <p:sp>
        <p:nvSpPr>
          <p:cNvPr id="1458" name="Google Shape;1458;p28"/>
          <p:cNvSpPr txBox="1">
            <a:spLocks noGrp="1"/>
          </p:cNvSpPr>
          <p:nvPr>
            <p:ph type="subTitle" idx="14"/>
          </p:nvPr>
        </p:nvSpPr>
        <p:spPr>
          <a:xfrm>
            <a:off x="3302250" y="3040801"/>
            <a:ext cx="2541900" cy="458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
              <a:t>TEST &amp; ITERATE </a:t>
            </a:r>
            <a:endParaRPr/>
          </a:p>
        </p:txBody>
      </p:sp>
      <p:sp>
        <p:nvSpPr>
          <p:cNvPr id="1459" name="Google Shape;1459;p28"/>
          <p:cNvSpPr txBox="1">
            <a:spLocks noGrp="1"/>
          </p:cNvSpPr>
          <p:nvPr>
            <p:ph type="subTitle" idx="15"/>
          </p:nvPr>
        </p:nvSpPr>
        <p:spPr>
          <a:xfrm>
            <a:off x="5888865" y="3040801"/>
            <a:ext cx="2541900" cy="458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
              <a:t>MAIN POINTS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464" name="Google Shape;1464;p29"/>
          <p:cNvSpPr txBox="1">
            <a:spLocks noGrp="1"/>
          </p:cNvSpPr>
          <p:nvPr>
            <p:ph type="title"/>
          </p:nvPr>
        </p:nvSpPr>
        <p:spPr>
          <a:xfrm>
            <a:off x="1791600" y="1723950"/>
            <a:ext cx="5560800" cy="1056300"/>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9600"/>
              <a:buNone/>
            </a:pPr>
            <a:r>
              <a:rPr lang="en"/>
              <a:t>4,498,300,000</a:t>
            </a:r>
            <a:endParaRPr/>
          </a:p>
        </p:txBody>
      </p:sp>
      <p:sp>
        <p:nvSpPr>
          <p:cNvPr id="1465" name="Google Shape;1465;p29"/>
          <p:cNvSpPr txBox="1">
            <a:spLocks noGrp="1"/>
          </p:cNvSpPr>
          <p:nvPr>
            <p:ph type="subTitle" idx="1"/>
          </p:nvPr>
        </p:nvSpPr>
        <p:spPr>
          <a:xfrm>
            <a:off x="1791600" y="2922450"/>
            <a:ext cx="5560800" cy="497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a:t>Number of users analyzed in our market research</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69"/>
        <p:cNvGrpSpPr/>
        <p:nvPr/>
      </p:nvGrpSpPr>
      <p:grpSpPr>
        <a:xfrm>
          <a:off x="0" y="0"/>
          <a:ext cx="0" cy="0"/>
          <a:chOff x="0" y="0"/>
          <a:chExt cx="0" cy="0"/>
        </a:xfrm>
      </p:grpSpPr>
      <p:pic>
        <p:nvPicPr>
          <p:cNvPr id="1470" name="Google Shape;1470;p30">
            <a:hlinkClick r:id="rId3"/>
          </p:cNvPr>
          <p:cNvPicPr preferRelativeResize="0"/>
          <p:nvPr/>
        </p:nvPicPr>
        <p:blipFill rotWithShape="1">
          <a:blip r:embed="rId4">
            <a:alphaModFix/>
          </a:blip>
          <a:srcRect/>
          <a:stretch/>
        </p:blipFill>
        <p:spPr>
          <a:xfrm>
            <a:off x="3198556" y="1174300"/>
            <a:ext cx="5038344" cy="3111566"/>
          </a:xfrm>
          <a:prstGeom prst="rect">
            <a:avLst/>
          </a:prstGeom>
          <a:noFill/>
          <a:ln>
            <a:noFill/>
          </a:ln>
        </p:spPr>
      </p:pic>
      <p:sp>
        <p:nvSpPr>
          <p:cNvPr id="1471" name="Google Shape;1471;p3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REVENUE BY QUARTER</a:t>
            </a:r>
            <a:endParaRPr/>
          </a:p>
        </p:txBody>
      </p:sp>
      <p:sp>
        <p:nvSpPr>
          <p:cNvPr id="1472" name="Google Shape;1472;p30"/>
          <p:cNvSpPr txBox="1">
            <a:spLocks noGrp="1"/>
          </p:cNvSpPr>
          <p:nvPr>
            <p:ph type="title" idx="4294967295"/>
          </p:nvPr>
        </p:nvSpPr>
        <p:spPr>
          <a:xfrm>
            <a:off x="1131600" y="3562042"/>
            <a:ext cx="1673100" cy="358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sz="1600"/>
              <a:t>Q4</a:t>
            </a:r>
            <a:endParaRPr sz="1600"/>
          </a:p>
        </p:txBody>
      </p:sp>
      <p:sp>
        <p:nvSpPr>
          <p:cNvPr id="1473" name="Google Shape;1473;p30"/>
          <p:cNvSpPr txBox="1">
            <a:spLocks noGrp="1"/>
          </p:cNvSpPr>
          <p:nvPr>
            <p:ph type="subTitle" idx="4294967295"/>
          </p:nvPr>
        </p:nvSpPr>
        <p:spPr>
          <a:xfrm>
            <a:off x="1131600" y="3817649"/>
            <a:ext cx="1673100" cy="358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200"/>
              <a:buFont typeface="Inter"/>
              <a:buNone/>
            </a:pPr>
            <a:r>
              <a:rPr lang="en" sz="1200" b="0" i="0" u="none" strike="noStrike" cap="none">
                <a:solidFill>
                  <a:schemeClr val="dk1"/>
                </a:solidFill>
                <a:latin typeface="Inter"/>
                <a:ea typeface="Inter"/>
                <a:cs typeface="Inter"/>
                <a:sym typeface="Inter"/>
              </a:rPr>
              <a:t>October - December</a:t>
            </a:r>
            <a:endParaRPr sz="1200" b="0" i="0" u="none" strike="noStrike" cap="none">
              <a:solidFill>
                <a:schemeClr val="dk1"/>
              </a:solidFill>
              <a:latin typeface="Inter"/>
              <a:ea typeface="Inter"/>
              <a:cs typeface="Inter"/>
              <a:sym typeface="Inter"/>
            </a:endParaRPr>
          </a:p>
        </p:txBody>
      </p:sp>
      <p:sp>
        <p:nvSpPr>
          <p:cNvPr id="1474" name="Google Shape;1474;p30"/>
          <p:cNvSpPr txBox="1">
            <a:spLocks noGrp="1"/>
          </p:cNvSpPr>
          <p:nvPr>
            <p:ph type="title" idx="4294967295"/>
          </p:nvPr>
        </p:nvSpPr>
        <p:spPr>
          <a:xfrm>
            <a:off x="1131600" y="2805194"/>
            <a:ext cx="1673100" cy="358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sz="1600"/>
              <a:t>Q3</a:t>
            </a:r>
            <a:endParaRPr sz="1600"/>
          </a:p>
        </p:txBody>
      </p:sp>
      <p:sp>
        <p:nvSpPr>
          <p:cNvPr id="1475" name="Google Shape;1475;p30"/>
          <p:cNvSpPr txBox="1">
            <a:spLocks noGrp="1"/>
          </p:cNvSpPr>
          <p:nvPr>
            <p:ph type="subTitle" idx="4294967295"/>
          </p:nvPr>
        </p:nvSpPr>
        <p:spPr>
          <a:xfrm>
            <a:off x="1131600" y="3060801"/>
            <a:ext cx="1673100" cy="358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200"/>
              <a:buFont typeface="Inter"/>
              <a:buNone/>
            </a:pPr>
            <a:r>
              <a:rPr lang="en" sz="1200" b="0" i="0" u="none" strike="noStrike" cap="none">
                <a:solidFill>
                  <a:schemeClr val="dk1"/>
                </a:solidFill>
                <a:latin typeface="Inter"/>
                <a:ea typeface="Inter"/>
                <a:cs typeface="Inter"/>
                <a:sym typeface="Inter"/>
              </a:rPr>
              <a:t>July - September</a:t>
            </a:r>
            <a:endParaRPr sz="1200" b="0" i="0" u="none" strike="noStrike" cap="none">
              <a:solidFill>
                <a:schemeClr val="dk1"/>
              </a:solidFill>
              <a:latin typeface="Inter"/>
              <a:ea typeface="Inter"/>
              <a:cs typeface="Inter"/>
              <a:sym typeface="Inter"/>
            </a:endParaRPr>
          </a:p>
        </p:txBody>
      </p:sp>
      <p:sp>
        <p:nvSpPr>
          <p:cNvPr id="1476" name="Google Shape;1476;p30"/>
          <p:cNvSpPr txBox="1">
            <a:spLocks noGrp="1"/>
          </p:cNvSpPr>
          <p:nvPr>
            <p:ph type="title" idx="4294967295"/>
          </p:nvPr>
        </p:nvSpPr>
        <p:spPr>
          <a:xfrm>
            <a:off x="1131600" y="2048345"/>
            <a:ext cx="1673100" cy="358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sz="1600"/>
              <a:t>Q2</a:t>
            </a:r>
            <a:endParaRPr sz="1600"/>
          </a:p>
        </p:txBody>
      </p:sp>
      <p:sp>
        <p:nvSpPr>
          <p:cNvPr id="1477" name="Google Shape;1477;p30"/>
          <p:cNvSpPr txBox="1">
            <a:spLocks noGrp="1"/>
          </p:cNvSpPr>
          <p:nvPr>
            <p:ph type="subTitle" idx="4294967295"/>
          </p:nvPr>
        </p:nvSpPr>
        <p:spPr>
          <a:xfrm>
            <a:off x="1131600" y="2303953"/>
            <a:ext cx="1673100" cy="358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200"/>
              <a:buFont typeface="Inter"/>
              <a:buNone/>
            </a:pPr>
            <a:r>
              <a:rPr lang="en" sz="1200" b="0" i="0" u="none" strike="noStrike" cap="none">
                <a:solidFill>
                  <a:schemeClr val="dk1"/>
                </a:solidFill>
                <a:latin typeface="Inter"/>
                <a:ea typeface="Inter"/>
                <a:cs typeface="Inter"/>
                <a:sym typeface="Inter"/>
              </a:rPr>
              <a:t>April - June</a:t>
            </a:r>
            <a:endParaRPr sz="1200" b="0" i="0" u="none" strike="noStrike" cap="none">
              <a:solidFill>
                <a:schemeClr val="dk1"/>
              </a:solidFill>
              <a:latin typeface="Inter"/>
              <a:ea typeface="Inter"/>
              <a:cs typeface="Inter"/>
              <a:sym typeface="Inter"/>
            </a:endParaRPr>
          </a:p>
        </p:txBody>
      </p:sp>
      <p:sp>
        <p:nvSpPr>
          <p:cNvPr id="1478" name="Google Shape;1478;p30"/>
          <p:cNvSpPr txBox="1">
            <a:spLocks noGrp="1"/>
          </p:cNvSpPr>
          <p:nvPr>
            <p:ph type="title" idx="4294967295"/>
          </p:nvPr>
        </p:nvSpPr>
        <p:spPr>
          <a:xfrm>
            <a:off x="1131600" y="1291497"/>
            <a:ext cx="1673100" cy="358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sz="1600"/>
              <a:t>Q1</a:t>
            </a:r>
            <a:endParaRPr sz="1600"/>
          </a:p>
        </p:txBody>
      </p:sp>
      <p:sp>
        <p:nvSpPr>
          <p:cNvPr id="1479" name="Google Shape;1479;p30"/>
          <p:cNvSpPr txBox="1">
            <a:spLocks noGrp="1"/>
          </p:cNvSpPr>
          <p:nvPr>
            <p:ph type="subTitle" idx="4294967295"/>
          </p:nvPr>
        </p:nvSpPr>
        <p:spPr>
          <a:xfrm>
            <a:off x="1131600" y="1547104"/>
            <a:ext cx="1673100" cy="358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200"/>
              <a:buFont typeface="Inter"/>
              <a:buNone/>
            </a:pPr>
            <a:r>
              <a:rPr lang="en" sz="1200" b="0" i="0" u="none" strike="noStrike" cap="none">
                <a:solidFill>
                  <a:schemeClr val="dk1"/>
                </a:solidFill>
                <a:latin typeface="Inter"/>
                <a:ea typeface="Inter"/>
                <a:cs typeface="Inter"/>
                <a:sym typeface="Inter"/>
              </a:rPr>
              <a:t>January - March</a:t>
            </a:r>
            <a:endParaRPr sz="1200" b="0" i="0" u="none" strike="noStrike" cap="none">
              <a:solidFill>
                <a:schemeClr val="dk1"/>
              </a:solidFill>
              <a:latin typeface="Inter"/>
              <a:ea typeface="Inter"/>
              <a:cs typeface="Inter"/>
              <a:sym typeface="Inter"/>
            </a:endParaRPr>
          </a:p>
        </p:txBody>
      </p:sp>
      <p:sp>
        <p:nvSpPr>
          <p:cNvPr id="1480" name="Google Shape;1480;p30"/>
          <p:cNvSpPr/>
          <p:nvPr/>
        </p:nvSpPr>
        <p:spPr>
          <a:xfrm>
            <a:off x="907100" y="1511772"/>
            <a:ext cx="183300" cy="1833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1" name="Google Shape;1481;p30"/>
          <p:cNvSpPr/>
          <p:nvPr/>
        </p:nvSpPr>
        <p:spPr>
          <a:xfrm>
            <a:off x="907100" y="2266697"/>
            <a:ext cx="183300" cy="1833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2" name="Google Shape;1482;p30"/>
          <p:cNvSpPr/>
          <p:nvPr/>
        </p:nvSpPr>
        <p:spPr>
          <a:xfrm>
            <a:off x="907100" y="3021622"/>
            <a:ext cx="183300" cy="1833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3" name="Google Shape;1483;p30"/>
          <p:cNvSpPr/>
          <p:nvPr/>
        </p:nvSpPr>
        <p:spPr>
          <a:xfrm>
            <a:off x="907100" y="3776547"/>
            <a:ext cx="183300" cy="1833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4" name="Google Shape;1484;p30"/>
          <p:cNvSpPr txBox="1"/>
          <p:nvPr/>
        </p:nvSpPr>
        <p:spPr>
          <a:xfrm>
            <a:off x="981900" y="4435100"/>
            <a:ext cx="7180200" cy="214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Inter"/>
                <a:ea typeface="Inter"/>
                <a:cs typeface="Inter"/>
                <a:sym typeface="Inter"/>
              </a:rPr>
              <a:t>Follow the link in the graph to modify its data and then paste the new one here. </a:t>
            </a:r>
            <a:r>
              <a:rPr lang="en" sz="1000" b="1" i="0" u="sng" strike="noStrike" cap="none">
                <a:solidFill>
                  <a:schemeClr val="dk1"/>
                </a:solidFill>
                <a:latin typeface="Inter"/>
                <a:ea typeface="Inter"/>
                <a:cs typeface="Inter"/>
                <a:sym typeface="Inter"/>
                <a:hlinkClick r:id="rId5">
                  <a:extLst>
                    <a:ext uri="{A12FA001-AC4F-418D-AE19-62706E023703}">
                      <ahyp:hlinkClr xmlns:ahyp="http://schemas.microsoft.com/office/drawing/2018/hyperlinkcolor" val="tx"/>
                    </a:ext>
                  </a:extLst>
                </a:hlinkClick>
              </a:rPr>
              <a:t>For more info, click here</a:t>
            </a:r>
            <a:endParaRPr sz="1000" b="1" i="0" u="none" strike="noStrike" cap="none">
              <a:solidFill>
                <a:schemeClr val="dk1"/>
              </a:solidFill>
              <a:latin typeface="Inter"/>
              <a:ea typeface="Inter"/>
              <a:cs typeface="Inter"/>
              <a:sym typeface="Inte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88"/>
        <p:cNvGrpSpPr/>
        <p:nvPr/>
      </p:nvGrpSpPr>
      <p:grpSpPr>
        <a:xfrm>
          <a:off x="0" y="0"/>
          <a:ext cx="0" cy="0"/>
          <a:chOff x="0" y="0"/>
          <a:chExt cx="0" cy="0"/>
        </a:xfrm>
      </p:grpSpPr>
      <p:sp>
        <p:nvSpPr>
          <p:cNvPr id="1489" name="Google Shape;1489;p3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COMPETITION COMPARISON</a:t>
            </a:r>
            <a:endParaRPr/>
          </a:p>
        </p:txBody>
      </p:sp>
      <p:graphicFrame>
        <p:nvGraphicFramePr>
          <p:cNvPr id="1490" name="Google Shape;1490;p31"/>
          <p:cNvGraphicFramePr/>
          <p:nvPr/>
        </p:nvGraphicFramePr>
        <p:xfrm>
          <a:off x="719963" y="1314010"/>
          <a:ext cx="3000000" cy="3000000"/>
        </p:xfrm>
        <a:graphic>
          <a:graphicData uri="http://schemas.openxmlformats.org/drawingml/2006/table">
            <a:tbl>
              <a:tblPr>
                <a:noFill/>
                <a:tableStyleId>{11ECA280-D6A2-423C-928A-E932CFD026BD}</a:tableStyleId>
              </a:tblPr>
              <a:tblGrid>
                <a:gridCol w="1089625">
                  <a:extLst>
                    <a:ext uri="{9D8B030D-6E8A-4147-A177-3AD203B41FA5}">
                      <a16:colId xmlns:a16="http://schemas.microsoft.com/office/drawing/2014/main" val="20000"/>
                    </a:ext>
                  </a:extLst>
                </a:gridCol>
                <a:gridCol w="1200625">
                  <a:extLst>
                    <a:ext uri="{9D8B030D-6E8A-4147-A177-3AD203B41FA5}">
                      <a16:colId xmlns:a16="http://schemas.microsoft.com/office/drawing/2014/main" val="20001"/>
                    </a:ext>
                  </a:extLst>
                </a:gridCol>
                <a:gridCol w="1219800">
                  <a:extLst>
                    <a:ext uri="{9D8B030D-6E8A-4147-A177-3AD203B41FA5}">
                      <a16:colId xmlns:a16="http://schemas.microsoft.com/office/drawing/2014/main" val="20002"/>
                    </a:ext>
                  </a:extLst>
                </a:gridCol>
                <a:gridCol w="1172950">
                  <a:extLst>
                    <a:ext uri="{9D8B030D-6E8A-4147-A177-3AD203B41FA5}">
                      <a16:colId xmlns:a16="http://schemas.microsoft.com/office/drawing/2014/main" val="20003"/>
                    </a:ext>
                  </a:extLst>
                </a:gridCol>
                <a:gridCol w="727400">
                  <a:extLst>
                    <a:ext uri="{9D8B030D-6E8A-4147-A177-3AD203B41FA5}">
                      <a16:colId xmlns:a16="http://schemas.microsoft.com/office/drawing/2014/main" val="20004"/>
                    </a:ext>
                  </a:extLst>
                </a:gridCol>
                <a:gridCol w="1422375">
                  <a:extLst>
                    <a:ext uri="{9D8B030D-6E8A-4147-A177-3AD203B41FA5}">
                      <a16:colId xmlns:a16="http://schemas.microsoft.com/office/drawing/2014/main" val="20005"/>
                    </a:ext>
                  </a:extLst>
                </a:gridCol>
                <a:gridCol w="871075">
                  <a:extLst>
                    <a:ext uri="{9D8B030D-6E8A-4147-A177-3AD203B41FA5}">
                      <a16:colId xmlns:a16="http://schemas.microsoft.com/office/drawing/2014/main" val="20006"/>
                    </a:ext>
                  </a:extLst>
                </a:gridCol>
              </a:tblGrid>
              <a:tr h="533125">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latin typeface="Bebas Neue"/>
                        <a:ea typeface="Bebas Neue"/>
                        <a:cs typeface="Bebas Neue"/>
                        <a:sym typeface="Bebas Neue"/>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solidFill>
                            <a:schemeClr val="lt1"/>
                          </a:solidFill>
                          <a:latin typeface="Josefin Sans"/>
                          <a:ea typeface="Josefin Sans"/>
                          <a:cs typeface="Josefin Sans"/>
                          <a:sym typeface="Josefin Sans"/>
                        </a:rPr>
                        <a:t>FEATURES</a:t>
                      </a:r>
                      <a:endParaRPr sz="1200" b="1" u="none" strike="noStrike" cap="none">
                        <a:solidFill>
                          <a:schemeClr val="lt1"/>
                        </a:solidFill>
                        <a:latin typeface="Josefin Sans"/>
                        <a:ea typeface="Josefin Sans"/>
                        <a:cs typeface="Josefin Sans"/>
                        <a:sym typeface="Josefin Sans"/>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solidFill>
                            <a:schemeClr val="lt1"/>
                          </a:solidFill>
                          <a:latin typeface="Josefin Sans"/>
                          <a:ea typeface="Josefin Sans"/>
                          <a:cs typeface="Josefin Sans"/>
                          <a:sym typeface="Josefin Sans"/>
                        </a:rPr>
                        <a:t>VALUE</a:t>
                      </a:r>
                      <a:endParaRPr sz="1200" b="1" u="none" strike="noStrike" cap="none">
                        <a:solidFill>
                          <a:schemeClr val="lt1"/>
                        </a:solidFill>
                        <a:latin typeface="Josefin Sans"/>
                        <a:ea typeface="Josefin Sans"/>
                        <a:cs typeface="Josefin Sans"/>
                        <a:sym typeface="Josefin Sans"/>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200" b="1" u="none" strike="noStrike" cap="none">
                          <a:solidFill>
                            <a:schemeClr val="lt1"/>
                          </a:solidFill>
                          <a:latin typeface="Josefin Sans"/>
                          <a:ea typeface="Josefin Sans"/>
                          <a:cs typeface="Josefin Sans"/>
                          <a:sym typeface="Josefin Sans"/>
                        </a:rPr>
                        <a:t>PRICING</a:t>
                      </a:r>
                      <a:endParaRPr sz="1200" b="1" u="none" strike="noStrike" cap="none">
                        <a:solidFill>
                          <a:schemeClr val="lt1"/>
                        </a:solidFill>
                        <a:latin typeface="Josefin Sans"/>
                        <a:ea typeface="Josefin Sans"/>
                        <a:cs typeface="Josefin Sans"/>
                        <a:sym typeface="Josefin Sans"/>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solidFill>
                            <a:schemeClr val="lt1"/>
                          </a:solidFill>
                          <a:latin typeface="Josefin Sans"/>
                          <a:ea typeface="Josefin Sans"/>
                          <a:cs typeface="Josefin Sans"/>
                          <a:sym typeface="Josefin Sans"/>
                        </a:rPr>
                        <a:t>TRIAL</a:t>
                      </a:r>
                      <a:endParaRPr sz="1200" b="1" u="none" strike="noStrike" cap="none">
                        <a:solidFill>
                          <a:schemeClr val="lt1"/>
                        </a:solidFill>
                        <a:latin typeface="Josefin Sans"/>
                        <a:ea typeface="Josefin Sans"/>
                        <a:cs typeface="Josefin Sans"/>
                        <a:sym typeface="Josefin Sans"/>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solidFill>
                            <a:schemeClr val="lt1"/>
                          </a:solidFill>
                          <a:latin typeface="Josefin Sans"/>
                          <a:ea typeface="Josefin Sans"/>
                          <a:cs typeface="Josefin Sans"/>
                          <a:sym typeface="Josefin Sans"/>
                        </a:rPr>
                        <a:t>COMPETENCE</a:t>
                      </a:r>
                      <a:endParaRPr sz="1200" b="1" u="none" strike="noStrike" cap="none">
                        <a:solidFill>
                          <a:schemeClr val="lt1"/>
                        </a:solidFill>
                        <a:latin typeface="Josefin Sans"/>
                        <a:ea typeface="Josefin Sans"/>
                        <a:cs typeface="Josefin Sans"/>
                        <a:sym typeface="Josefin Sans"/>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solidFill>
                            <a:schemeClr val="lt1"/>
                          </a:solidFill>
                          <a:latin typeface="Josefin Sans"/>
                          <a:ea typeface="Josefin Sans"/>
                          <a:cs typeface="Josefin Sans"/>
                          <a:sym typeface="Josefin Sans"/>
                        </a:rPr>
                        <a:t>SHARE</a:t>
                      </a:r>
                      <a:endParaRPr sz="1200" b="1" u="none" strike="noStrike" cap="none">
                        <a:solidFill>
                          <a:schemeClr val="lt1"/>
                        </a:solidFill>
                        <a:latin typeface="Josefin Sans"/>
                        <a:ea typeface="Josefin Sans"/>
                        <a:cs typeface="Josefin Sans"/>
                        <a:sym typeface="Josefin Sans"/>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393850">
                <a:tc>
                  <a:txBody>
                    <a:bodyPr/>
                    <a:lstStyle/>
                    <a:p>
                      <a:pPr marL="0" marR="0" lvl="0" indent="0" algn="ctr" rtl="0">
                        <a:lnSpc>
                          <a:spcPct val="100000"/>
                        </a:lnSpc>
                        <a:spcBef>
                          <a:spcPts val="0"/>
                        </a:spcBef>
                        <a:spcAft>
                          <a:spcPts val="0"/>
                        </a:spcAft>
                        <a:buClr>
                          <a:srgbClr val="000000"/>
                        </a:buClr>
                        <a:buSzPts val="1100"/>
                        <a:buFont typeface="Arial"/>
                        <a:buNone/>
                      </a:pPr>
                      <a:r>
                        <a:rPr lang="en" sz="1100" b="1" u="none" strike="noStrike" cap="none">
                          <a:solidFill>
                            <a:schemeClr val="dk1"/>
                          </a:solidFill>
                          <a:latin typeface="Inter"/>
                          <a:ea typeface="Inter"/>
                          <a:cs typeface="Inter"/>
                          <a:sym typeface="Inter"/>
                        </a:rPr>
                        <a:t>Company A</a:t>
                      </a:r>
                      <a:endParaRPr sz="1100" b="1"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Fuel economy</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Special offers</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$23,000</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No</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Low</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8%</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93850">
                <a:tc>
                  <a:txBody>
                    <a:bodyPr/>
                    <a:lstStyle/>
                    <a:p>
                      <a:pPr marL="0" marR="0" lvl="0" indent="0" algn="ctr" rtl="0">
                        <a:lnSpc>
                          <a:spcPct val="100000"/>
                        </a:lnSpc>
                        <a:spcBef>
                          <a:spcPts val="0"/>
                        </a:spcBef>
                        <a:spcAft>
                          <a:spcPts val="0"/>
                        </a:spcAft>
                        <a:buClr>
                          <a:srgbClr val="000000"/>
                        </a:buClr>
                        <a:buSzPts val="1100"/>
                        <a:buFont typeface="Arial"/>
                        <a:buNone/>
                      </a:pPr>
                      <a:r>
                        <a:rPr lang="en" sz="1100" b="1" u="none" strike="noStrike" cap="none">
                          <a:solidFill>
                            <a:schemeClr val="dk1"/>
                          </a:solidFill>
                          <a:latin typeface="Inter"/>
                          <a:ea typeface="Inter"/>
                          <a:cs typeface="Inter"/>
                          <a:sym typeface="Inter"/>
                        </a:rPr>
                        <a:t>Company B</a:t>
                      </a:r>
                      <a:endParaRPr sz="1100" b="1"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Design</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Reliability</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$27,000</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No</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Low</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5%</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2"/>
                  </a:ext>
                </a:extLst>
              </a:tr>
              <a:tr h="393850">
                <a:tc>
                  <a:txBody>
                    <a:bodyPr/>
                    <a:lstStyle/>
                    <a:p>
                      <a:pPr marL="0" marR="0" lvl="0" indent="0" algn="ctr" rtl="0">
                        <a:lnSpc>
                          <a:spcPct val="100000"/>
                        </a:lnSpc>
                        <a:spcBef>
                          <a:spcPts val="0"/>
                        </a:spcBef>
                        <a:spcAft>
                          <a:spcPts val="0"/>
                        </a:spcAft>
                        <a:buClr>
                          <a:srgbClr val="000000"/>
                        </a:buClr>
                        <a:buSzPts val="1100"/>
                        <a:buFont typeface="Arial"/>
                        <a:buNone/>
                      </a:pPr>
                      <a:r>
                        <a:rPr lang="en" sz="1100" b="1" u="none" strike="noStrike" cap="none">
                          <a:solidFill>
                            <a:schemeClr val="dk1"/>
                          </a:solidFill>
                          <a:latin typeface="Inter"/>
                          <a:ea typeface="Inter"/>
                          <a:cs typeface="Inter"/>
                          <a:sym typeface="Inter"/>
                        </a:rPr>
                        <a:t>Company C</a:t>
                      </a:r>
                      <a:endParaRPr sz="1100" b="1"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Performance</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Repairs</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$30,000</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Yes</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High</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20%</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r h="393850">
                <a:tc>
                  <a:txBody>
                    <a:bodyPr/>
                    <a:lstStyle/>
                    <a:p>
                      <a:pPr marL="0" marR="0" lvl="0" indent="0" algn="ctr" rtl="0">
                        <a:lnSpc>
                          <a:spcPct val="100000"/>
                        </a:lnSpc>
                        <a:spcBef>
                          <a:spcPts val="0"/>
                        </a:spcBef>
                        <a:spcAft>
                          <a:spcPts val="0"/>
                        </a:spcAft>
                        <a:buClr>
                          <a:srgbClr val="000000"/>
                        </a:buClr>
                        <a:buSzPts val="1100"/>
                        <a:buFont typeface="Arial"/>
                        <a:buNone/>
                      </a:pPr>
                      <a:r>
                        <a:rPr lang="en" sz="1100" b="1" u="none" strike="noStrike" cap="none">
                          <a:solidFill>
                            <a:schemeClr val="dk1"/>
                          </a:solidFill>
                          <a:latin typeface="Inter"/>
                          <a:ea typeface="Inter"/>
                          <a:cs typeface="Inter"/>
                          <a:sym typeface="Inter"/>
                        </a:rPr>
                        <a:t>Company D</a:t>
                      </a:r>
                      <a:endParaRPr sz="1100" b="1"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Safety features</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Marketing</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$24,000</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No</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High</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22%</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4"/>
                  </a:ext>
                </a:extLst>
              </a:tr>
              <a:tr h="393850">
                <a:tc>
                  <a:txBody>
                    <a:bodyPr/>
                    <a:lstStyle/>
                    <a:p>
                      <a:pPr marL="0" marR="0" lvl="0" indent="0" algn="ctr" rtl="0">
                        <a:lnSpc>
                          <a:spcPct val="100000"/>
                        </a:lnSpc>
                        <a:spcBef>
                          <a:spcPts val="0"/>
                        </a:spcBef>
                        <a:spcAft>
                          <a:spcPts val="0"/>
                        </a:spcAft>
                        <a:buClr>
                          <a:srgbClr val="000000"/>
                        </a:buClr>
                        <a:buSzPts val="1100"/>
                        <a:buFont typeface="Arial"/>
                        <a:buNone/>
                      </a:pPr>
                      <a:r>
                        <a:rPr lang="en" sz="1100" b="1" u="none" strike="noStrike" cap="none">
                          <a:solidFill>
                            <a:schemeClr val="dk1"/>
                          </a:solidFill>
                          <a:latin typeface="Inter"/>
                          <a:ea typeface="Inter"/>
                          <a:cs typeface="Inter"/>
                          <a:sym typeface="Inter"/>
                        </a:rPr>
                        <a:t>Company E</a:t>
                      </a:r>
                      <a:endParaRPr sz="1100" b="1"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Technology</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Customers</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$32,000</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Yes</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Low</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10%</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5"/>
                  </a:ext>
                </a:extLst>
              </a:tr>
              <a:tr h="393850">
                <a:tc>
                  <a:txBody>
                    <a:bodyPr/>
                    <a:lstStyle/>
                    <a:p>
                      <a:pPr marL="0" marR="0" lvl="0" indent="0" algn="ctr" rtl="0">
                        <a:lnSpc>
                          <a:spcPct val="100000"/>
                        </a:lnSpc>
                        <a:spcBef>
                          <a:spcPts val="0"/>
                        </a:spcBef>
                        <a:spcAft>
                          <a:spcPts val="0"/>
                        </a:spcAft>
                        <a:buClr>
                          <a:srgbClr val="000000"/>
                        </a:buClr>
                        <a:buSzPts val="1100"/>
                        <a:buFont typeface="Arial"/>
                        <a:buNone/>
                      </a:pPr>
                      <a:r>
                        <a:rPr lang="en" sz="1100" b="1" u="none" strike="noStrike" cap="none">
                          <a:solidFill>
                            <a:schemeClr val="dk1"/>
                          </a:solidFill>
                          <a:latin typeface="Inter"/>
                          <a:ea typeface="Inter"/>
                          <a:cs typeface="Inter"/>
                          <a:sym typeface="Inter"/>
                        </a:rPr>
                        <a:t>Company F</a:t>
                      </a:r>
                      <a:endParaRPr sz="1100" b="1"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Comfort</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Best prices</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$15,000</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Yes</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High</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30%</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6"/>
                  </a:ext>
                </a:extLst>
              </a:tr>
              <a:tr h="393850">
                <a:tc>
                  <a:txBody>
                    <a:bodyPr/>
                    <a:lstStyle/>
                    <a:p>
                      <a:pPr marL="0" marR="0" lvl="0" indent="0" algn="ctr" rtl="0">
                        <a:lnSpc>
                          <a:spcPct val="100000"/>
                        </a:lnSpc>
                        <a:spcBef>
                          <a:spcPts val="0"/>
                        </a:spcBef>
                        <a:spcAft>
                          <a:spcPts val="0"/>
                        </a:spcAft>
                        <a:buClr>
                          <a:srgbClr val="000000"/>
                        </a:buClr>
                        <a:buSzPts val="1100"/>
                        <a:buFont typeface="Arial"/>
                        <a:buNone/>
                      </a:pPr>
                      <a:r>
                        <a:rPr lang="en" sz="1100" b="1" u="none" strike="noStrike" cap="none">
                          <a:solidFill>
                            <a:schemeClr val="dk1"/>
                          </a:solidFill>
                          <a:latin typeface="Inter"/>
                          <a:ea typeface="Inter"/>
                          <a:cs typeface="Inter"/>
                          <a:sym typeface="Inter"/>
                        </a:rPr>
                        <a:t>Company G</a:t>
                      </a:r>
                      <a:endParaRPr sz="1100" b="1"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Customization</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Brand name</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$45,000</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No</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Low</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5%</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94"/>
        <p:cNvGrpSpPr/>
        <p:nvPr/>
      </p:nvGrpSpPr>
      <p:grpSpPr>
        <a:xfrm>
          <a:off x="0" y="0"/>
          <a:ext cx="0" cy="0"/>
          <a:chOff x="0" y="0"/>
          <a:chExt cx="0" cy="0"/>
        </a:xfrm>
      </p:grpSpPr>
      <p:sp>
        <p:nvSpPr>
          <p:cNvPr id="1495" name="Google Shape;1495;p3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PRODUCT INFOGRAPHIC</a:t>
            </a:r>
            <a:endParaRPr/>
          </a:p>
        </p:txBody>
      </p:sp>
      <p:sp>
        <p:nvSpPr>
          <p:cNvPr id="1496" name="Google Shape;1496;p32"/>
          <p:cNvSpPr txBox="1"/>
          <p:nvPr/>
        </p:nvSpPr>
        <p:spPr>
          <a:xfrm>
            <a:off x="1333331" y="1359286"/>
            <a:ext cx="1911000" cy="419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dk1"/>
                </a:solidFill>
                <a:latin typeface="Josefin Sans"/>
                <a:ea typeface="Josefin Sans"/>
                <a:cs typeface="Josefin Sans"/>
                <a:sym typeface="Josefin Sans"/>
              </a:rPr>
              <a:t>VISUALS</a:t>
            </a:r>
            <a:endParaRPr sz="1600" b="1" i="0" u="none" strike="noStrike" cap="none">
              <a:solidFill>
                <a:schemeClr val="dk1"/>
              </a:solidFill>
              <a:latin typeface="Josefin Sans"/>
              <a:ea typeface="Josefin Sans"/>
              <a:cs typeface="Josefin Sans"/>
              <a:sym typeface="Josefin Sans"/>
            </a:endParaRPr>
          </a:p>
        </p:txBody>
      </p:sp>
      <p:sp>
        <p:nvSpPr>
          <p:cNvPr id="1497" name="Google Shape;1497;p32"/>
          <p:cNvSpPr txBox="1"/>
          <p:nvPr/>
        </p:nvSpPr>
        <p:spPr>
          <a:xfrm>
            <a:off x="1333331" y="2510608"/>
            <a:ext cx="1911000" cy="420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dk1"/>
                </a:solidFill>
                <a:latin typeface="Josefin Sans"/>
                <a:ea typeface="Josefin Sans"/>
                <a:cs typeface="Josefin Sans"/>
                <a:sym typeface="Josefin Sans"/>
              </a:rPr>
              <a:t>PRICE</a:t>
            </a:r>
            <a:endParaRPr sz="1600" b="1" i="0" u="none" strike="noStrike" cap="none">
              <a:solidFill>
                <a:schemeClr val="dk1"/>
              </a:solidFill>
              <a:latin typeface="Josefin Sans"/>
              <a:ea typeface="Josefin Sans"/>
              <a:cs typeface="Josefin Sans"/>
              <a:sym typeface="Josefin Sans"/>
            </a:endParaRPr>
          </a:p>
        </p:txBody>
      </p:sp>
      <p:sp>
        <p:nvSpPr>
          <p:cNvPr id="1498" name="Google Shape;1498;p32"/>
          <p:cNvSpPr txBox="1"/>
          <p:nvPr/>
        </p:nvSpPr>
        <p:spPr>
          <a:xfrm>
            <a:off x="1333331" y="3662830"/>
            <a:ext cx="1911000" cy="420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dk1"/>
                </a:solidFill>
                <a:latin typeface="Josefin Sans"/>
                <a:ea typeface="Josefin Sans"/>
                <a:cs typeface="Josefin Sans"/>
                <a:sym typeface="Josefin Sans"/>
              </a:rPr>
              <a:t>AVAILABILITY</a:t>
            </a:r>
            <a:endParaRPr sz="1600" b="1" i="0" u="none" strike="noStrike" cap="none">
              <a:solidFill>
                <a:schemeClr val="dk1"/>
              </a:solidFill>
              <a:latin typeface="Josefin Sans"/>
              <a:ea typeface="Josefin Sans"/>
              <a:cs typeface="Josefin Sans"/>
              <a:sym typeface="Josefin Sans"/>
            </a:endParaRPr>
          </a:p>
        </p:txBody>
      </p:sp>
      <p:sp>
        <p:nvSpPr>
          <p:cNvPr id="1499" name="Google Shape;1499;p32"/>
          <p:cNvSpPr txBox="1"/>
          <p:nvPr/>
        </p:nvSpPr>
        <p:spPr>
          <a:xfrm>
            <a:off x="5899531" y="1359286"/>
            <a:ext cx="1911000" cy="419700"/>
          </a:xfrm>
          <a:prstGeom prst="rect">
            <a:avLst/>
          </a:prstGeom>
          <a:noFill/>
          <a:ln>
            <a:noFill/>
          </a:ln>
        </p:spPr>
        <p:txBody>
          <a:bodyPr spcFirstLastPara="1" wrap="square" lIns="91425" tIns="91425" rIns="91425" bIns="91425" anchor="b" anchorCtr="0">
            <a:noAutofit/>
          </a:bodyPr>
          <a:lstStyle/>
          <a:p>
            <a:pPr marL="0" marR="0" lvl="0" indent="0" algn="r" rtl="0">
              <a:lnSpc>
                <a:spcPct val="100000"/>
              </a:lnSpc>
              <a:spcBef>
                <a:spcPts val="0"/>
              </a:spcBef>
              <a:spcAft>
                <a:spcPts val="0"/>
              </a:spcAft>
              <a:buClr>
                <a:srgbClr val="000000"/>
              </a:buClr>
              <a:buSzPts val="1600"/>
              <a:buFont typeface="Arial"/>
              <a:buNone/>
            </a:pPr>
            <a:r>
              <a:rPr lang="en" sz="1600" b="1" i="0" u="none" strike="noStrike" cap="none">
                <a:solidFill>
                  <a:schemeClr val="dk1"/>
                </a:solidFill>
                <a:latin typeface="Josefin Sans"/>
                <a:ea typeface="Josefin Sans"/>
                <a:cs typeface="Josefin Sans"/>
                <a:sym typeface="Josefin Sans"/>
              </a:rPr>
              <a:t>FEATURES</a:t>
            </a:r>
            <a:endParaRPr sz="1600" b="1" i="0" u="none" strike="noStrike" cap="none">
              <a:solidFill>
                <a:schemeClr val="dk1"/>
              </a:solidFill>
              <a:latin typeface="Josefin Sans"/>
              <a:ea typeface="Josefin Sans"/>
              <a:cs typeface="Josefin Sans"/>
              <a:sym typeface="Josefin Sans"/>
            </a:endParaRPr>
          </a:p>
        </p:txBody>
      </p:sp>
      <p:sp>
        <p:nvSpPr>
          <p:cNvPr id="1500" name="Google Shape;1500;p32"/>
          <p:cNvSpPr txBox="1"/>
          <p:nvPr/>
        </p:nvSpPr>
        <p:spPr>
          <a:xfrm>
            <a:off x="5899531" y="2510608"/>
            <a:ext cx="1911000" cy="420600"/>
          </a:xfrm>
          <a:prstGeom prst="rect">
            <a:avLst/>
          </a:prstGeom>
          <a:noFill/>
          <a:ln>
            <a:noFill/>
          </a:ln>
        </p:spPr>
        <p:txBody>
          <a:bodyPr spcFirstLastPara="1" wrap="square" lIns="91425" tIns="91425" rIns="91425" bIns="91425" anchor="b" anchorCtr="0">
            <a:noAutofit/>
          </a:bodyPr>
          <a:lstStyle/>
          <a:p>
            <a:pPr marL="0" marR="0" lvl="0" indent="0" algn="r" rtl="0">
              <a:lnSpc>
                <a:spcPct val="100000"/>
              </a:lnSpc>
              <a:spcBef>
                <a:spcPts val="0"/>
              </a:spcBef>
              <a:spcAft>
                <a:spcPts val="0"/>
              </a:spcAft>
              <a:buClr>
                <a:srgbClr val="000000"/>
              </a:buClr>
              <a:buSzPts val="1600"/>
              <a:buFont typeface="Arial"/>
              <a:buNone/>
            </a:pPr>
            <a:r>
              <a:rPr lang="en" sz="1600" b="1" i="0" u="none" strike="noStrike" cap="none">
                <a:solidFill>
                  <a:schemeClr val="dk1"/>
                </a:solidFill>
                <a:latin typeface="Josefin Sans"/>
                <a:ea typeface="Josefin Sans"/>
                <a:cs typeface="Josefin Sans"/>
                <a:sym typeface="Josefin Sans"/>
              </a:rPr>
              <a:t>USERS</a:t>
            </a:r>
            <a:endParaRPr sz="1600" b="1" i="0" u="none" strike="noStrike" cap="none">
              <a:solidFill>
                <a:schemeClr val="dk1"/>
              </a:solidFill>
              <a:latin typeface="Josefin Sans"/>
              <a:ea typeface="Josefin Sans"/>
              <a:cs typeface="Josefin Sans"/>
              <a:sym typeface="Josefin Sans"/>
            </a:endParaRPr>
          </a:p>
        </p:txBody>
      </p:sp>
      <p:sp>
        <p:nvSpPr>
          <p:cNvPr id="1501" name="Google Shape;1501;p32"/>
          <p:cNvSpPr txBox="1"/>
          <p:nvPr/>
        </p:nvSpPr>
        <p:spPr>
          <a:xfrm>
            <a:off x="5899531" y="3662830"/>
            <a:ext cx="1911000" cy="420600"/>
          </a:xfrm>
          <a:prstGeom prst="rect">
            <a:avLst/>
          </a:prstGeom>
          <a:noFill/>
          <a:ln>
            <a:noFill/>
          </a:ln>
        </p:spPr>
        <p:txBody>
          <a:bodyPr spcFirstLastPara="1" wrap="square" lIns="91425" tIns="91425" rIns="91425" bIns="91425" anchor="b" anchorCtr="0">
            <a:noAutofit/>
          </a:bodyPr>
          <a:lstStyle/>
          <a:p>
            <a:pPr marL="0" marR="0" lvl="0" indent="0" algn="r" rtl="0">
              <a:lnSpc>
                <a:spcPct val="100000"/>
              </a:lnSpc>
              <a:spcBef>
                <a:spcPts val="0"/>
              </a:spcBef>
              <a:spcAft>
                <a:spcPts val="0"/>
              </a:spcAft>
              <a:buClr>
                <a:srgbClr val="000000"/>
              </a:buClr>
              <a:buSzPts val="1600"/>
              <a:buFont typeface="Arial"/>
              <a:buNone/>
            </a:pPr>
            <a:r>
              <a:rPr lang="en" sz="1600" b="1" i="0" u="none" strike="noStrike" cap="none">
                <a:solidFill>
                  <a:schemeClr val="dk1"/>
                </a:solidFill>
                <a:latin typeface="Josefin Sans"/>
                <a:ea typeface="Josefin Sans"/>
                <a:cs typeface="Josefin Sans"/>
                <a:sym typeface="Josefin Sans"/>
              </a:rPr>
              <a:t>UPDATES</a:t>
            </a:r>
            <a:endParaRPr sz="1600" b="1" i="0" u="none" strike="noStrike" cap="none">
              <a:solidFill>
                <a:schemeClr val="dk1"/>
              </a:solidFill>
              <a:latin typeface="Josefin Sans"/>
              <a:ea typeface="Josefin Sans"/>
              <a:cs typeface="Josefin Sans"/>
              <a:sym typeface="Josefin Sans"/>
            </a:endParaRPr>
          </a:p>
        </p:txBody>
      </p:sp>
      <p:sp>
        <p:nvSpPr>
          <p:cNvPr id="1502" name="Google Shape;1502;p32"/>
          <p:cNvSpPr txBox="1"/>
          <p:nvPr/>
        </p:nvSpPr>
        <p:spPr>
          <a:xfrm>
            <a:off x="1333331" y="1672398"/>
            <a:ext cx="1911000" cy="51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Inter"/>
                <a:ea typeface="Inter"/>
                <a:cs typeface="Inter"/>
                <a:sym typeface="Inter"/>
              </a:rPr>
              <a:t>Showcase the design of your product</a:t>
            </a:r>
            <a:endParaRPr sz="1200" b="0" i="0" u="none" strike="noStrike" cap="none">
              <a:solidFill>
                <a:schemeClr val="dk1"/>
              </a:solidFill>
              <a:latin typeface="Inter"/>
              <a:ea typeface="Inter"/>
              <a:cs typeface="Inter"/>
              <a:sym typeface="Inter"/>
            </a:endParaRPr>
          </a:p>
        </p:txBody>
      </p:sp>
      <p:sp>
        <p:nvSpPr>
          <p:cNvPr id="1503" name="Google Shape;1503;p32"/>
          <p:cNvSpPr txBox="1"/>
          <p:nvPr/>
        </p:nvSpPr>
        <p:spPr>
          <a:xfrm>
            <a:off x="1333331" y="2821028"/>
            <a:ext cx="1911000" cy="51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Inter"/>
                <a:ea typeface="Inter"/>
                <a:cs typeface="Inter"/>
                <a:sym typeface="Inter"/>
              </a:rPr>
              <a:t>Share the cost and price with investors</a:t>
            </a:r>
            <a:endParaRPr sz="1200" b="0" i="0" u="none" strike="noStrike" cap="none">
              <a:solidFill>
                <a:schemeClr val="dk1"/>
              </a:solidFill>
              <a:latin typeface="Inter"/>
              <a:ea typeface="Inter"/>
              <a:cs typeface="Inter"/>
              <a:sym typeface="Inter"/>
            </a:endParaRPr>
          </a:p>
        </p:txBody>
      </p:sp>
      <p:sp>
        <p:nvSpPr>
          <p:cNvPr id="1504" name="Google Shape;1504;p32"/>
          <p:cNvSpPr txBox="1"/>
          <p:nvPr/>
        </p:nvSpPr>
        <p:spPr>
          <a:xfrm>
            <a:off x="1335431" y="3969658"/>
            <a:ext cx="1906800" cy="511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Inter"/>
                <a:ea typeface="Inter"/>
                <a:cs typeface="Inter"/>
                <a:sym typeface="Inter"/>
              </a:rPr>
              <a:t>When is the product expected to be ready?</a:t>
            </a:r>
            <a:endParaRPr sz="1200" b="0" i="0" u="none" strike="noStrike" cap="none">
              <a:solidFill>
                <a:schemeClr val="dk1"/>
              </a:solidFill>
              <a:latin typeface="Inter"/>
              <a:ea typeface="Inter"/>
              <a:cs typeface="Inter"/>
              <a:sym typeface="Inter"/>
            </a:endParaRPr>
          </a:p>
        </p:txBody>
      </p:sp>
      <p:sp>
        <p:nvSpPr>
          <p:cNvPr id="1505" name="Google Shape;1505;p32"/>
          <p:cNvSpPr txBox="1"/>
          <p:nvPr/>
        </p:nvSpPr>
        <p:spPr>
          <a:xfrm>
            <a:off x="5899531" y="1672398"/>
            <a:ext cx="1911000" cy="512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Inter"/>
                <a:ea typeface="Inter"/>
                <a:cs typeface="Inter"/>
                <a:sym typeface="Inter"/>
              </a:rPr>
              <a:t>What makes your product unique?</a:t>
            </a:r>
            <a:endParaRPr sz="1200" b="0" i="0" u="none" strike="noStrike" cap="none">
              <a:solidFill>
                <a:schemeClr val="dk1"/>
              </a:solidFill>
              <a:latin typeface="Inter"/>
              <a:ea typeface="Inter"/>
              <a:cs typeface="Inter"/>
              <a:sym typeface="Inter"/>
            </a:endParaRPr>
          </a:p>
        </p:txBody>
      </p:sp>
      <p:sp>
        <p:nvSpPr>
          <p:cNvPr id="1506" name="Google Shape;1506;p32"/>
          <p:cNvSpPr txBox="1"/>
          <p:nvPr/>
        </p:nvSpPr>
        <p:spPr>
          <a:xfrm>
            <a:off x="5899531" y="2820953"/>
            <a:ext cx="1911000" cy="512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Inter"/>
                <a:ea typeface="Inter"/>
                <a:cs typeface="Inter"/>
                <a:sym typeface="Inter"/>
              </a:rPr>
              <a:t>Speak about the </a:t>
            </a:r>
            <a:endParaRPr sz="1200" b="0" i="0" u="none" strike="noStrike" cap="none">
              <a:solidFill>
                <a:schemeClr val="dk1"/>
              </a:solidFill>
              <a:latin typeface="Inter"/>
              <a:ea typeface="Inter"/>
              <a:cs typeface="Inter"/>
              <a:sym typeface="Inter"/>
            </a:endParaRPr>
          </a:p>
          <a:p>
            <a:pPr marL="0" marR="0" lvl="0" indent="0" algn="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Inter"/>
                <a:ea typeface="Inter"/>
                <a:cs typeface="Inter"/>
                <a:sym typeface="Inter"/>
              </a:rPr>
              <a:t>target audience</a:t>
            </a:r>
            <a:endParaRPr sz="1200" b="0" i="0" u="none" strike="noStrike" cap="none">
              <a:solidFill>
                <a:schemeClr val="dk1"/>
              </a:solidFill>
              <a:latin typeface="Inter"/>
              <a:ea typeface="Inter"/>
              <a:cs typeface="Inter"/>
              <a:sym typeface="Inter"/>
            </a:endParaRPr>
          </a:p>
        </p:txBody>
      </p:sp>
      <p:sp>
        <p:nvSpPr>
          <p:cNvPr id="1507" name="Google Shape;1507;p32"/>
          <p:cNvSpPr txBox="1"/>
          <p:nvPr/>
        </p:nvSpPr>
        <p:spPr>
          <a:xfrm>
            <a:off x="5899531" y="3969508"/>
            <a:ext cx="1911000" cy="512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Inter"/>
                <a:ea typeface="Inter"/>
                <a:cs typeface="Inter"/>
                <a:sym typeface="Inter"/>
              </a:rPr>
              <a:t>Do you plan on updating it?</a:t>
            </a:r>
            <a:endParaRPr sz="1200" b="0" i="0" u="none" strike="noStrike" cap="none">
              <a:solidFill>
                <a:schemeClr val="dk1"/>
              </a:solidFill>
              <a:latin typeface="Inter"/>
              <a:ea typeface="Inter"/>
              <a:cs typeface="Inter"/>
              <a:sym typeface="Inter"/>
            </a:endParaRPr>
          </a:p>
        </p:txBody>
      </p:sp>
      <p:sp>
        <p:nvSpPr>
          <p:cNvPr id="1508" name="Google Shape;1508;p32"/>
          <p:cNvSpPr/>
          <p:nvPr/>
        </p:nvSpPr>
        <p:spPr>
          <a:xfrm>
            <a:off x="3796131" y="1345600"/>
            <a:ext cx="1551600" cy="3149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09" name="Google Shape;1509;p32"/>
          <p:cNvPicPr preferRelativeResize="0"/>
          <p:nvPr/>
        </p:nvPicPr>
        <p:blipFill rotWithShape="1">
          <a:blip r:embed="rId3">
            <a:alphaModFix/>
          </a:blip>
          <a:srcRect l="19481" t="8732" r="51686" b="8723"/>
          <a:stretch/>
        </p:blipFill>
        <p:spPr>
          <a:xfrm>
            <a:off x="3868125" y="1511471"/>
            <a:ext cx="1407611" cy="2685917"/>
          </a:xfrm>
          <a:prstGeom prst="rect">
            <a:avLst/>
          </a:prstGeom>
          <a:noFill/>
          <a:ln>
            <a:noFill/>
          </a:ln>
        </p:spPr>
      </p:pic>
      <p:sp>
        <p:nvSpPr>
          <p:cNvPr id="1510" name="Google Shape;1510;p32"/>
          <p:cNvSpPr/>
          <p:nvPr/>
        </p:nvSpPr>
        <p:spPr>
          <a:xfrm>
            <a:off x="4364031" y="4271175"/>
            <a:ext cx="415800" cy="1587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11" name="Google Shape;1511;p32"/>
          <p:cNvGrpSpPr/>
          <p:nvPr/>
        </p:nvGrpSpPr>
        <p:grpSpPr>
          <a:xfrm>
            <a:off x="713069" y="1509750"/>
            <a:ext cx="544200" cy="544200"/>
            <a:chOff x="1459688" y="3205650"/>
            <a:chExt cx="544200" cy="544200"/>
          </a:xfrm>
        </p:grpSpPr>
        <p:sp>
          <p:nvSpPr>
            <p:cNvPr id="1512" name="Google Shape;1512;p32"/>
            <p:cNvSpPr/>
            <p:nvPr/>
          </p:nvSpPr>
          <p:spPr>
            <a:xfrm>
              <a:off x="1459688" y="3205650"/>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13" name="Google Shape;1513;p32"/>
            <p:cNvGrpSpPr/>
            <p:nvPr/>
          </p:nvGrpSpPr>
          <p:grpSpPr>
            <a:xfrm>
              <a:off x="1533876" y="3300120"/>
              <a:ext cx="396632" cy="363158"/>
              <a:chOff x="1533876" y="3300120"/>
              <a:chExt cx="396632" cy="363158"/>
            </a:xfrm>
          </p:grpSpPr>
          <p:sp>
            <p:nvSpPr>
              <p:cNvPr id="1514" name="Google Shape;1514;p32"/>
              <p:cNvSpPr/>
              <p:nvPr/>
            </p:nvSpPr>
            <p:spPr>
              <a:xfrm>
                <a:off x="1719434" y="3406025"/>
                <a:ext cx="23910" cy="23910"/>
              </a:xfrm>
              <a:custGeom>
                <a:avLst/>
                <a:gdLst/>
                <a:ahLst/>
                <a:cxnLst/>
                <a:rect l="l" t="t" r="r" b="b"/>
                <a:pathLst>
                  <a:path w="715" h="715" extrusionOk="0">
                    <a:moveTo>
                      <a:pt x="358" y="0"/>
                    </a:moveTo>
                    <a:cubicBezTo>
                      <a:pt x="167" y="0"/>
                      <a:pt x="0" y="167"/>
                      <a:pt x="0" y="358"/>
                    </a:cubicBezTo>
                    <a:cubicBezTo>
                      <a:pt x="0" y="572"/>
                      <a:pt x="167" y="715"/>
                      <a:pt x="358" y="715"/>
                    </a:cubicBezTo>
                    <a:cubicBezTo>
                      <a:pt x="572" y="715"/>
                      <a:pt x="715" y="524"/>
                      <a:pt x="715" y="358"/>
                    </a:cubicBezTo>
                    <a:cubicBezTo>
                      <a:pt x="715" y="143"/>
                      <a:pt x="572" y="0"/>
                      <a:pt x="35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5" name="Google Shape;1515;p32"/>
              <p:cNvSpPr/>
              <p:nvPr/>
            </p:nvSpPr>
            <p:spPr>
              <a:xfrm>
                <a:off x="1671648" y="3359042"/>
                <a:ext cx="117909" cy="117876"/>
              </a:xfrm>
              <a:custGeom>
                <a:avLst/>
                <a:gdLst/>
                <a:ahLst/>
                <a:cxnLst/>
                <a:rect l="l" t="t" r="r" b="b"/>
                <a:pathLst>
                  <a:path w="3526" h="3525" extrusionOk="0">
                    <a:moveTo>
                      <a:pt x="1787" y="715"/>
                    </a:moveTo>
                    <a:cubicBezTo>
                      <a:pt x="2358" y="715"/>
                      <a:pt x="2834" y="1191"/>
                      <a:pt x="2834" y="1763"/>
                    </a:cubicBezTo>
                    <a:cubicBezTo>
                      <a:pt x="2834" y="2334"/>
                      <a:pt x="2358" y="2810"/>
                      <a:pt x="1787" y="2810"/>
                    </a:cubicBezTo>
                    <a:cubicBezTo>
                      <a:pt x="1239" y="2810"/>
                      <a:pt x="763" y="2334"/>
                      <a:pt x="763" y="1763"/>
                    </a:cubicBezTo>
                    <a:cubicBezTo>
                      <a:pt x="763" y="1191"/>
                      <a:pt x="1239" y="715"/>
                      <a:pt x="1787" y="715"/>
                    </a:cubicBezTo>
                    <a:close/>
                    <a:moveTo>
                      <a:pt x="1763" y="0"/>
                    </a:moveTo>
                    <a:cubicBezTo>
                      <a:pt x="786" y="0"/>
                      <a:pt x="0" y="786"/>
                      <a:pt x="0" y="1763"/>
                    </a:cubicBezTo>
                    <a:cubicBezTo>
                      <a:pt x="0" y="2739"/>
                      <a:pt x="786" y="3525"/>
                      <a:pt x="1763" y="3525"/>
                    </a:cubicBezTo>
                    <a:cubicBezTo>
                      <a:pt x="2739" y="3525"/>
                      <a:pt x="3525" y="2715"/>
                      <a:pt x="3525" y="1763"/>
                    </a:cubicBezTo>
                    <a:cubicBezTo>
                      <a:pt x="3525" y="810"/>
                      <a:pt x="2739" y="0"/>
                      <a:pt x="176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6" name="Google Shape;1516;p32"/>
              <p:cNvSpPr/>
              <p:nvPr/>
            </p:nvSpPr>
            <p:spPr>
              <a:xfrm>
                <a:off x="1533876" y="3300120"/>
                <a:ext cx="396632" cy="363158"/>
              </a:xfrm>
              <a:custGeom>
                <a:avLst/>
                <a:gdLst/>
                <a:ahLst/>
                <a:cxnLst/>
                <a:rect l="l" t="t" r="r" b="b"/>
                <a:pathLst>
                  <a:path w="11861" h="10860" extrusionOk="0">
                    <a:moveTo>
                      <a:pt x="5907" y="1072"/>
                    </a:moveTo>
                    <a:cubicBezTo>
                      <a:pt x="7264" y="1072"/>
                      <a:pt x="8359" y="2191"/>
                      <a:pt x="8359" y="3525"/>
                    </a:cubicBezTo>
                    <a:cubicBezTo>
                      <a:pt x="8359" y="4858"/>
                      <a:pt x="7264" y="5954"/>
                      <a:pt x="5907" y="5954"/>
                    </a:cubicBezTo>
                    <a:cubicBezTo>
                      <a:pt x="4573" y="5954"/>
                      <a:pt x="3478" y="4858"/>
                      <a:pt x="3478" y="3525"/>
                    </a:cubicBezTo>
                    <a:cubicBezTo>
                      <a:pt x="3478" y="2191"/>
                      <a:pt x="4573" y="1072"/>
                      <a:pt x="5907" y="1072"/>
                    </a:cubicBezTo>
                    <a:close/>
                    <a:moveTo>
                      <a:pt x="9050" y="8764"/>
                    </a:moveTo>
                    <a:lnTo>
                      <a:pt x="9050" y="9454"/>
                    </a:lnTo>
                    <a:lnTo>
                      <a:pt x="8359" y="9454"/>
                    </a:lnTo>
                    <a:lnTo>
                      <a:pt x="8359" y="8764"/>
                    </a:lnTo>
                    <a:close/>
                    <a:moveTo>
                      <a:pt x="5954" y="0"/>
                    </a:moveTo>
                    <a:cubicBezTo>
                      <a:pt x="2739" y="0"/>
                      <a:pt x="239" y="3334"/>
                      <a:pt x="143" y="3501"/>
                    </a:cubicBezTo>
                    <a:lnTo>
                      <a:pt x="1" y="3691"/>
                    </a:lnTo>
                    <a:lnTo>
                      <a:pt x="143" y="3906"/>
                    </a:lnTo>
                    <a:cubicBezTo>
                      <a:pt x="239" y="4049"/>
                      <a:pt x="2525" y="7121"/>
                      <a:pt x="5597" y="7335"/>
                    </a:cubicBezTo>
                    <a:lnTo>
                      <a:pt x="5597" y="8430"/>
                    </a:lnTo>
                    <a:cubicBezTo>
                      <a:pt x="5597" y="9002"/>
                      <a:pt x="6073" y="9478"/>
                      <a:pt x="6621" y="9478"/>
                    </a:cubicBezTo>
                    <a:lnTo>
                      <a:pt x="7097" y="9478"/>
                    </a:lnTo>
                    <a:lnTo>
                      <a:pt x="7788" y="10859"/>
                    </a:lnTo>
                    <a:lnTo>
                      <a:pt x="11860" y="10859"/>
                    </a:lnTo>
                    <a:lnTo>
                      <a:pt x="11860" y="7359"/>
                    </a:lnTo>
                    <a:lnTo>
                      <a:pt x="7788" y="7359"/>
                    </a:lnTo>
                    <a:lnTo>
                      <a:pt x="7097" y="8764"/>
                    </a:lnTo>
                    <a:lnTo>
                      <a:pt x="6621" y="8764"/>
                    </a:lnTo>
                    <a:cubicBezTo>
                      <a:pt x="6454" y="8764"/>
                      <a:pt x="6264" y="8621"/>
                      <a:pt x="6264" y="8407"/>
                    </a:cubicBezTo>
                    <a:lnTo>
                      <a:pt x="6264" y="7311"/>
                    </a:lnTo>
                    <a:cubicBezTo>
                      <a:pt x="9312" y="7073"/>
                      <a:pt x="11598" y="4001"/>
                      <a:pt x="11717" y="3882"/>
                    </a:cubicBezTo>
                    <a:lnTo>
                      <a:pt x="11860" y="3668"/>
                    </a:lnTo>
                    <a:lnTo>
                      <a:pt x="11717" y="3453"/>
                    </a:lnTo>
                    <a:cubicBezTo>
                      <a:pt x="11598" y="3310"/>
                      <a:pt x="9169" y="0"/>
                      <a:pt x="595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517" name="Google Shape;1517;p32"/>
          <p:cNvGrpSpPr/>
          <p:nvPr/>
        </p:nvGrpSpPr>
        <p:grpSpPr>
          <a:xfrm>
            <a:off x="713069" y="2663900"/>
            <a:ext cx="544200" cy="544200"/>
            <a:chOff x="713069" y="2663900"/>
            <a:chExt cx="544200" cy="544200"/>
          </a:xfrm>
        </p:grpSpPr>
        <p:sp>
          <p:nvSpPr>
            <p:cNvPr id="1518" name="Google Shape;1518;p32"/>
            <p:cNvSpPr/>
            <p:nvPr/>
          </p:nvSpPr>
          <p:spPr>
            <a:xfrm>
              <a:off x="713069" y="2663900"/>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19" name="Google Shape;1519;p32"/>
            <p:cNvGrpSpPr/>
            <p:nvPr/>
          </p:nvGrpSpPr>
          <p:grpSpPr>
            <a:xfrm>
              <a:off x="795759" y="2741617"/>
              <a:ext cx="356002" cy="398237"/>
              <a:chOff x="7231015" y="3283367"/>
              <a:chExt cx="356002" cy="398237"/>
            </a:xfrm>
          </p:grpSpPr>
          <p:sp>
            <p:nvSpPr>
              <p:cNvPr id="1520" name="Google Shape;1520;p32"/>
              <p:cNvSpPr/>
              <p:nvPr/>
            </p:nvSpPr>
            <p:spPr>
              <a:xfrm>
                <a:off x="7423730" y="3588373"/>
                <a:ext cx="69321" cy="34276"/>
              </a:xfrm>
              <a:custGeom>
                <a:avLst/>
                <a:gdLst/>
                <a:ahLst/>
                <a:cxnLst/>
                <a:rect l="l" t="t" r="r" b="b"/>
                <a:pathLst>
                  <a:path w="2073" h="1025" extrusionOk="0">
                    <a:moveTo>
                      <a:pt x="1" y="1"/>
                    </a:moveTo>
                    <a:lnTo>
                      <a:pt x="1" y="1025"/>
                    </a:lnTo>
                    <a:lnTo>
                      <a:pt x="2072" y="1025"/>
                    </a:lnTo>
                    <a:lnTo>
                      <a:pt x="207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1" name="Google Shape;1521;p32"/>
              <p:cNvSpPr/>
              <p:nvPr/>
            </p:nvSpPr>
            <p:spPr>
              <a:xfrm>
                <a:off x="7423730" y="3645723"/>
                <a:ext cx="69321" cy="35079"/>
              </a:xfrm>
              <a:custGeom>
                <a:avLst/>
                <a:gdLst/>
                <a:ahLst/>
                <a:cxnLst/>
                <a:rect l="l" t="t" r="r" b="b"/>
                <a:pathLst>
                  <a:path w="2073" h="1049" extrusionOk="0">
                    <a:moveTo>
                      <a:pt x="1" y="1"/>
                    </a:moveTo>
                    <a:lnTo>
                      <a:pt x="1" y="1048"/>
                    </a:lnTo>
                    <a:lnTo>
                      <a:pt x="2072" y="1048"/>
                    </a:lnTo>
                    <a:lnTo>
                      <a:pt x="207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2" name="Google Shape;1522;p32"/>
              <p:cNvSpPr/>
              <p:nvPr/>
            </p:nvSpPr>
            <p:spPr>
              <a:xfrm>
                <a:off x="7376747" y="3529452"/>
                <a:ext cx="70124" cy="34276"/>
              </a:xfrm>
              <a:custGeom>
                <a:avLst/>
                <a:gdLst/>
                <a:ahLst/>
                <a:cxnLst/>
                <a:rect l="l" t="t" r="r" b="b"/>
                <a:pathLst>
                  <a:path w="2097" h="1025" extrusionOk="0">
                    <a:moveTo>
                      <a:pt x="0" y="1"/>
                    </a:moveTo>
                    <a:lnTo>
                      <a:pt x="0" y="1025"/>
                    </a:lnTo>
                    <a:lnTo>
                      <a:pt x="2096" y="1025"/>
                    </a:lnTo>
                    <a:lnTo>
                      <a:pt x="209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3" name="Google Shape;1523;p32"/>
              <p:cNvSpPr/>
              <p:nvPr/>
            </p:nvSpPr>
            <p:spPr>
              <a:xfrm>
                <a:off x="7330566" y="3645723"/>
                <a:ext cx="70090" cy="35079"/>
              </a:xfrm>
              <a:custGeom>
                <a:avLst/>
                <a:gdLst/>
                <a:ahLst/>
                <a:cxnLst/>
                <a:rect l="l" t="t" r="r" b="b"/>
                <a:pathLst>
                  <a:path w="2096" h="1049" extrusionOk="0">
                    <a:moveTo>
                      <a:pt x="0" y="1"/>
                    </a:moveTo>
                    <a:lnTo>
                      <a:pt x="0" y="1048"/>
                    </a:lnTo>
                    <a:lnTo>
                      <a:pt x="2096" y="1048"/>
                    </a:lnTo>
                    <a:lnTo>
                      <a:pt x="209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4" name="Google Shape;1524;p32"/>
              <p:cNvSpPr/>
              <p:nvPr/>
            </p:nvSpPr>
            <p:spPr>
              <a:xfrm>
                <a:off x="7231015" y="3283367"/>
                <a:ext cx="356002" cy="398237"/>
              </a:xfrm>
              <a:custGeom>
                <a:avLst/>
                <a:gdLst/>
                <a:ahLst/>
                <a:cxnLst/>
                <a:rect l="l" t="t" r="r" b="b"/>
                <a:pathLst>
                  <a:path w="10646" h="11909" extrusionOk="0">
                    <a:moveTo>
                      <a:pt x="3882" y="1"/>
                    </a:moveTo>
                    <a:lnTo>
                      <a:pt x="3668" y="120"/>
                    </a:lnTo>
                    <a:cubicBezTo>
                      <a:pt x="3573" y="168"/>
                      <a:pt x="2811" y="715"/>
                      <a:pt x="2811" y="1454"/>
                    </a:cubicBezTo>
                    <a:cubicBezTo>
                      <a:pt x="2811" y="2025"/>
                      <a:pt x="3168" y="2740"/>
                      <a:pt x="3858" y="3192"/>
                    </a:cubicBezTo>
                    <a:cubicBezTo>
                      <a:pt x="3263" y="3478"/>
                      <a:pt x="2739" y="3954"/>
                      <a:pt x="2453" y="4550"/>
                    </a:cubicBezTo>
                    <a:lnTo>
                      <a:pt x="239" y="8836"/>
                    </a:lnTo>
                    <a:cubicBezTo>
                      <a:pt x="96" y="9146"/>
                      <a:pt x="0" y="9479"/>
                      <a:pt x="0" y="9789"/>
                    </a:cubicBezTo>
                    <a:cubicBezTo>
                      <a:pt x="191" y="10956"/>
                      <a:pt x="1120" y="11884"/>
                      <a:pt x="2287" y="11884"/>
                    </a:cubicBezTo>
                    <a:lnTo>
                      <a:pt x="2287" y="8407"/>
                    </a:lnTo>
                    <a:lnTo>
                      <a:pt x="3668" y="8407"/>
                    </a:lnTo>
                    <a:lnTo>
                      <a:pt x="3668" y="6669"/>
                    </a:lnTo>
                    <a:lnTo>
                      <a:pt x="7169" y="6669"/>
                    </a:lnTo>
                    <a:lnTo>
                      <a:pt x="7169" y="8431"/>
                    </a:lnTo>
                    <a:lnTo>
                      <a:pt x="8550" y="8431"/>
                    </a:lnTo>
                    <a:lnTo>
                      <a:pt x="8550" y="11908"/>
                    </a:lnTo>
                    <a:cubicBezTo>
                      <a:pt x="9717" y="11908"/>
                      <a:pt x="10645" y="10979"/>
                      <a:pt x="10645" y="9836"/>
                    </a:cubicBezTo>
                    <a:cubicBezTo>
                      <a:pt x="10645" y="9503"/>
                      <a:pt x="10550" y="9170"/>
                      <a:pt x="10407" y="8884"/>
                    </a:cubicBezTo>
                    <a:lnTo>
                      <a:pt x="8193" y="4597"/>
                    </a:lnTo>
                    <a:cubicBezTo>
                      <a:pt x="8002" y="4169"/>
                      <a:pt x="7692" y="3811"/>
                      <a:pt x="7335" y="3549"/>
                    </a:cubicBezTo>
                    <a:cubicBezTo>
                      <a:pt x="8026" y="3526"/>
                      <a:pt x="8645" y="3240"/>
                      <a:pt x="9121" y="2763"/>
                    </a:cubicBezTo>
                    <a:lnTo>
                      <a:pt x="8621" y="2263"/>
                    </a:lnTo>
                    <a:cubicBezTo>
                      <a:pt x="8259" y="2625"/>
                      <a:pt x="7747" y="2837"/>
                      <a:pt x="7268" y="2837"/>
                    </a:cubicBezTo>
                    <a:cubicBezTo>
                      <a:pt x="7243" y="2837"/>
                      <a:pt x="7218" y="2836"/>
                      <a:pt x="7192" y="2835"/>
                    </a:cubicBezTo>
                    <a:cubicBezTo>
                      <a:pt x="7597" y="2382"/>
                      <a:pt x="7812" y="1835"/>
                      <a:pt x="7812" y="1454"/>
                    </a:cubicBezTo>
                    <a:cubicBezTo>
                      <a:pt x="7812" y="715"/>
                      <a:pt x="7050" y="168"/>
                      <a:pt x="6954" y="120"/>
                    </a:cubicBezTo>
                    <a:lnTo>
                      <a:pt x="6740" y="1"/>
                    </a:lnTo>
                    <a:lnTo>
                      <a:pt x="6526" y="120"/>
                    </a:lnTo>
                    <a:cubicBezTo>
                      <a:pt x="6478" y="144"/>
                      <a:pt x="6240" y="334"/>
                      <a:pt x="6025" y="596"/>
                    </a:cubicBezTo>
                    <a:cubicBezTo>
                      <a:pt x="5811" y="334"/>
                      <a:pt x="5573" y="144"/>
                      <a:pt x="5525" y="120"/>
                    </a:cubicBezTo>
                    <a:lnTo>
                      <a:pt x="5311" y="1"/>
                    </a:lnTo>
                    <a:lnTo>
                      <a:pt x="5097" y="120"/>
                    </a:lnTo>
                    <a:cubicBezTo>
                      <a:pt x="5049" y="144"/>
                      <a:pt x="4811" y="334"/>
                      <a:pt x="4597" y="596"/>
                    </a:cubicBezTo>
                    <a:cubicBezTo>
                      <a:pt x="4382" y="334"/>
                      <a:pt x="4144" y="144"/>
                      <a:pt x="4097" y="120"/>
                    </a:cubicBezTo>
                    <a:lnTo>
                      <a:pt x="388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5" name="Google Shape;1525;p32"/>
              <p:cNvSpPr/>
              <p:nvPr/>
            </p:nvSpPr>
            <p:spPr>
              <a:xfrm>
                <a:off x="7330566" y="3588373"/>
                <a:ext cx="70090" cy="34276"/>
              </a:xfrm>
              <a:custGeom>
                <a:avLst/>
                <a:gdLst/>
                <a:ahLst/>
                <a:cxnLst/>
                <a:rect l="l" t="t" r="r" b="b"/>
                <a:pathLst>
                  <a:path w="2096" h="1025" extrusionOk="0">
                    <a:moveTo>
                      <a:pt x="0" y="1"/>
                    </a:moveTo>
                    <a:lnTo>
                      <a:pt x="0" y="1025"/>
                    </a:lnTo>
                    <a:lnTo>
                      <a:pt x="2096" y="1025"/>
                    </a:lnTo>
                    <a:lnTo>
                      <a:pt x="209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526" name="Google Shape;1526;p32"/>
          <p:cNvGrpSpPr/>
          <p:nvPr/>
        </p:nvGrpSpPr>
        <p:grpSpPr>
          <a:xfrm>
            <a:off x="713069" y="3818050"/>
            <a:ext cx="544200" cy="544200"/>
            <a:chOff x="713069" y="3818050"/>
            <a:chExt cx="544200" cy="544200"/>
          </a:xfrm>
        </p:grpSpPr>
        <p:sp>
          <p:nvSpPr>
            <p:cNvPr id="1527" name="Google Shape;1527;p32"/>
            <p:cNvSpPr/>
            <p:nvPr/>
          </p:nvSpPr>
          <p:spPr>
            <a:xfrm>
              <a:off x="713069" y="3818050"/>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28" name="Google Shape;1528;p32"/>
            <p:cNvGrpSpPr/>
            <p:nvPr/>
          </p:nvGrpSpPr>
          <p:grpSpPr>
            <a:xfrm>
              <a:off x="782932" y="3893791"/>
              <a:ext cx="397434" cy="398238"/>
              <a:chOff x="3967539" y="2661416"/>
              <a:chExt cx="397434" cy="398238"/>
            </a:xfrm>
          </p:grpSpPr>
          <p:sp>
            <p:nvSpPr>
              <p:cNvPr id="1529" name="Google Shape;1529;p32"/>
              <p:cNvSpPr/>
              <p:nvPr/>
            </p:nvSpPr>
            <p:spPr>
              <a:xfrm>
                <a:off x="4060702" y="2661416"/>
                <a:ext cx="209502" cy="163288"/>
              </a:xfrm>
              <a:custGeom>
                <a:avLst/>
                <a:gdLst/>
                <a:ahLst/>
                <a:cxnLst/>
                <a:rect l="l" t="t" r="r" b="b"/>
                <a:pathLst>
                  <a:path w="6265" h="4883" extrusionOk="0">
                    <a:moveTo>
                      <a:pt x="1" y="1"/>
                    </a:moveTo>
                    <a:lnTo>
                      <a:pt x="1" y="2073"/>
                    </a:lnTo>
                    <a:lnTo>
                      <a:pt x="1049" y="2073"/>
                    </a:lnTo>
                    <a:lnTo>
                      <a:pt x="1049" y="4883"/>
                    </a:lnTo>
                    <a:lnTo>
                      <a:pt x="5216" y="4883"/>
                    </a:lnTo>
                    <a:lnTo>
                      <a:pt x="5216" y="2073"/>
                    </a:lnTo>
                    <a:lnTo>
                      <a:pt x="6264" y="2073"/>
                    </a:lnTo>
                    <a:lnTo>
                      <a:pt x="6264" y="1"/>
                    </a:lnTo>
                    <a:lnTo>
                      <a:pt x="3454" y="1"/>
                    </a:lnTo>
                    <a:lnTo>
                      <a:pt x="3454" y="358"/>
                    </a:lnTo>
                    <a:cubicBezTo>
                      <a:pt x="3454" y="525"/>
                      <a:pt x="3311" y="715"/>
                      <a:pt x="3097" y="715"/>
                    </a:cubicBezTo>
                    <a:cubicBezTo>
                      <a:pt x="2930" y="715"/>
                      <a:pt x="2740" y="573"/>
                      <a:pt x="2740" y="358"/>
                    </a:cubicBezTo>
                    <a:lnTo>
                      <a:pt x="274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0" name="Google Shape;1530;p32"/>
              <p:cNvSpPr/>
              <p:nvPr/>
            </p:nvSpPr>
            <p:spPr>
              <a:xfrm>
                <a:off x="4062308" y="2920208"/>
                <a:ext cx="45412" cy="45478"/>
              </a:xfrm>
              <a:custGeom>
                <a:avLst/>
                <a:gdLst/>
                <a:ahLst/>
                <a:cxnLst/>
                <a:rect l="l" t="t" r="r" b="b"/>
                <a:pathLst>
                  <a:path w="1358" h="1360" extrusionOk="0">
                    <a:moveTo>
                      <a:pt x="711" y="0"/>
                    </a:moveTo>
                    <a:cubicBezTo>
                      <a:pt x="697" y="0"/>
                      <a:pt x="682" y="1"/>
                      <a:pt x="667" y="2"/>
                    </a:cubicBezTo>
                    <a:cubicBezTo>
                      <a:pt x="286" y="2"/>
                      <a:pt x="1" y="287"/>
                      <a:pt x="1" y="692"/>
                    </a:cubicBezTo>
                    <a:cubicBezTo>
                      <a:pt x="1" y="1073"/>
                      <a:pt x="286" y="1359"/>
                      <a:pt x="667" y="1359"/>
                    </a:cubicBezTo>
                    <a:cubicBezTo>
                      <a:pt x="1072" y="1359"/>
                      <a:pt x="1358" y="1073"/>
                      <a:pt x="1358" y="692"/>
                    </a:cubicBezTo>
                    <a:cubicBezTo>
                      <a:pt x="1358" y="302"/>
                      <a:pt x="1093" y="0"/>
                      <a:pt x="71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1" name="Google Shape;1531;p32"/>
              <p:cNvSpPr/>
              <p:nvPr/>
            </p:nvSpPr>
            <p:spPr>
              <a:xfrm>
                <a:off x="3967539" y="2849383"/>
                <a:ext cx="397434" cy="210271"/>
              </a:xfrm>
              <a:custGeom>
                <a:avLst/>
                <a:gdLst/>
                <a:ahLst/>
                <a:cxnLst/>
                <a:rect l="l" t="t" r="r" b="b"/>
                <a:pathLst>
                  <a:path w="11885" h="6288" extrusionOk="0">
                    <a:moveTo>
                      <a:pt x="6288" y="2810"/>
                    </a:moveTo>
                    <a:lnTo>
                      <a:pt x="6288" y="3477"/>
                    </a:lnTo>
                    <a:lnTo>
                      <a:pt x="5597" y="3477"/>
                    </a:lnTo>
                    <a:lnTo>
                      <a:pt x="5597" y="2810"/>
                    </a:lnTo>
                    <a:close/>
                    <a:moveTo>
                      <a:pt x="7669" y="2810"/>
                    </a:moveTo>
                    <a:lnTo>
                      <a:pt x="7669" y="3477"/>
                    </a:lnTo>
                    <a:lnTo>
                      <a:pt x="7002" y="3477"/>
                    </a:lnTo>
                    <a:lnTo>
                      <a:pt x="7002" y="2810"/>
                    </a:lnTo>
                    <a:close/>
                    <a:moveTo>
                      <a:pt x="9074" y="2810"/>
                    </a:moveTo>
                    <a:lnTo>
                      <a:pt x="9074" y="3477"/>
                    </a:lnTo>
                    <a:lnTo>
                      <a:pt x="8383" y="3477"/>
                    </a:lnTo>
                    <a:lnTo>
                      <a:pt x="8383" y="2810"/>
                    </a:lnTo>
                    <a:close/>
                    <a:moveTo>
                      <a:pt x="10455" y="2810"/>
                    </a:moveTo>
                    <a:lnTo>
                      <a:pt x="10455" y="3477"/>
                    </a:lnTo>
                    <a:lnTo>
                      <a:pt x="9765" y="3477"/>
                    </a:lnTo>
                    <a:lnTo>
                      <a:pt x="9765" y="2810"/>
                    </a:lnTo>
                    <a:close/>
                    <a:moveTo>
                      <a:pt x="3501" y="1405"/>
                    </a:moveTo>
                    <a:cubicBezTo>
                      <a:pt x="4287" y="1405"/>
                      <a:pt x="4906" y="2024"/>
                      <a:pt x="4906" y="2810"/>
                    </a:cubicBezTo>
                    <a:cubicBezTo>
                      <a:pt x="4906" y="3572"/>
                      <a:pt x="4287" y="4191"/>
                      <a:pt x="3501" y="4191"/>
                    </a:cubicBezTo>
                    <a:cubicBezTo>
                      <a:pt x="3239" y="4191"/>
                      <a:pt x="3001" y="4096"/>
                      <a:pt x="2787" y="4001"/>
                    </a:cubicBezTo>
                    <a:lnTo>
                      <a:pt x="2001" y="4787"/>
                    </a:lnTo>
                    <a:lnTo>
                      <a:pt x="1477" y="4287"/>
                    </a:lnTo>
                    <a:lnTo>
                      <a:pt x="2287" y="3477"/>
                    </a:lnTo>
                    <a:cubicBezTo>
                      <a:pt x="2168" y="3310"/>
                      <a:pt x="2120" y="3072"/>
                      <a:pt x="2120" y="2810"/>
                    </a:cubicBezTo>
                    <a:cubicBezTo>
                      <a:pt x="2120" y="2024"/>
                      <a:pt x="2739" y="1405"/>
                      <a:pt x="3501" y="1405"/>
                    </a:cubicBezTo>
                    <a:close/>
                    <a:moveTo>
                      <a:pt x="1" y="0"/>
                    </a:moveTo>
                    <a:lnTo>
                      <a:pt x="1" y="6287"/>
                    </a:lnTo>
                    <a:lnTo>
                      <a:pt x="11884" y="6287"/>
                    </a:lnTo>
                    <a:lnTo>
                      <a:pt x="1188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532" name="Google Shape;1532;p32"/>
          <p:cNvGrpSpPr/>
          <p:nvPr/>
        </p:nvGrpSpPr>
        <p:grpSpPr>
          <a:xfrm>
            <a:off x="7886731" y="2663900"/>
            <a:ext cx="544200" cy="544200"/>
            <a:chOff x="7886731" y="2663900"/>
            <a:chExt cx="544200" cy="544200"/>
          </a:xfrm>
        </p:grpSpPr>
        <p:sp>
          <p:nvSpPr>
            <p:cNvPr id="1533" name="Google Shape;1533;p32"/>
            <p:cNvSpPr/>
            <p:nvPr/>
          </p:nvSpPr>
          <p:spPr>
            <a:xfrm>
              <a:off x="7886731" y="2663900"/>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34" name="Google Shape;1534;p32"/>
            <p:cNvGrpSpPr/>
            <p:nvPr/>
          </p:nvGrpSpPr>
          <p:grpSpPr>
            <a:xfrm>
              <a:off x="7988144" y="2739641"/>
              <a:ext cx="321760" cy="398237"/>
              <a:chOff x="8062400" y="2661416"/>
              <a:chExt cx="321760" cy="398237"/>
            </a:xfrm>
          </p:grpSpPr>
          <p:sp>
            <p:nvSpPr>
              <p:cNvPr id="1535" name="Google Shape;1535;p32"/>
              <p:cNvSpPr/>
              <p:nvPr/>
            </p:nvSpPr>
            <p:spPr>
              <a:xfrm>
                <a:off x="8173889" y="2872456"/>
                <a:ext cx="99584" cy="47017"/>
              </a:xfrm>
              <a:custGeom>
                <a:avLst/>
                <a:gdLst/>
                <a:ahLst/>
                <a:cxnLst/>
                <a:rect l="l" t="t" r="r" b="b"/>
                <a:pathLst>
                  <a:path w="2978" h="1406" extrusionOk="0">
                    <a:moveTo>
                      <a:pt x="1501" y="1"/>
                    </a:moveTo>
                    <a:cubicBezTo>
                      <a:pt x="882" y="1"/>
                      <a:pt x="310" y="334"/>
                      <a:pt x="1" y="858"/>
                    </a:cubicBezTo>
                    <a:cubicBezTo>
                      <a:pt x="429" y="1191"/>
                      <a:pt x="930" y="1406"/>
                      <a:pt x="1501" y="1406"/>
                    </a:cubicBezTo>
                    <a:cubicBezTo>
                      <a:pt x="2073" y="1406"/>
                      <a:pt x="2597" y="1191"/>
                      <a:pt x="2978" y="858"/>
                    </a:cubicBezTo>
                    <a:cubicBezTo>
                      <a:pt x="2692" y="310"/>
                      <a:pt x="2120" y="1"/>
                      <a:pt x="150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6" name="Google Shape;1536;p32"/>
              <p:cNvSpPr/>
              <p:nvPr/>
            </p:nvSpPr>
            <p:spPr>
              <a:xfrm>
                <a:off x="8142054" y="2732309"/>
                <a:ext cx="163288" cy="150547"/>
              </a:xfrm>
              <a:custGeom>
                <a:avLst/>
                <a:gdLst/>
                <a:ahLst/>
                <a:cxnLst/>
                <a:rect l="l" t="t" r="r" b="b"/>
                <a:pathLst>
                  <a:path w="4883" h="4502" extrusionOk="0">
                    <a:moveTo>
                      <a:pt x="2453" y="0"/>
                    </a:moveTo>
                    <a:cubicBezTo>
                      <a:pt x="1119" y="0"/>
                      <a:pt x="0" y="1096"/>
                      <a:pt x="0" y="2430"/>
                    </a:cubicBezTo>
                    <a:lnTo>
                      <a:pt x="0" y="3120"/>
                    </a:lnTo>
                    <a:cubicBezTo>
                      <a:pt x="0" y="3620"/>
                      <a:pt x="191" y="4120"/>
                      <a:pt x="453" y="4501"/>
                    </a:cubicBezTo>
                    <a:cubicBezTo>
                      <a:pt x="905" y="3858"/>
                      <a:pt x="1643" y="3477"/>
                      <a:pt x="2453" y="3477"/>
                    </a:cubicBezTo>
                    <a:cubicBezTo>
                      <a:pt x="1667" y="3477"/>
                      <a:pt x="1048" y="2834"/>
                      <a:pt x="1048" y="2072"/>
                    </a:cubicBezTo>
                    <a:cubicBezTo>
                      <a:pt x="1048" y="1286"/>
                      <a:pt x="1667" y="667"/>
                      <a:pt x="2453" y="667"/>
                    </a:cubicBezTo>
                    <a:cubicBezTo>
                      <a:pt x="3215" y="667"/>
                      <a:pt x="3858" y="1310"/>
                      <a:pt x="3858" y="2072"/>
                    </a:cubicBezTo>
                    <a:cubicBezTo>
                      <a:pt x="3858" y="2858"/>
                      <a:pt x="3215" y="3477"/>
                      <a:pt x="2453" y="3477"/>
                    </a:cubicBezTo>
                    <a:cubicBezTo>
                      <a:pt x="3263" y="3477"/>
                      <a:pt x="4001" y="3858"/>
                      <a:pt x="4454" y="4501"/>
                    </a:cubicBezTo>
                    <a:cubicBezTo>
                      <a:pt x="4715" y="4120"/>
                      <a:pt x="4882" y="3644"/>
                      <a:pt x="4882" y="3120"/>
                    </a:cubicBezTo>
                    <a:lnTo>
                      <a:pt x="4882" y="2430"/>
                    </a:lnTo>
                    <a:cubicBezTo>
                      <a:pt x="4882" y="1096"/>
                      <a:pt x="3787" y="0"/>
                      <a:pt x="245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7" name="Google Shape;1537;p32"/>
              <p:cNvSpPr/>
              <p:nvPr/>
            </p:nvSpPr>
            <p:spPr>
              <a:xfrm>
                <a:off x="8200976" y="2779928"/>
                <a:ext cx="46214" cy="45579"/>
              </a:xfrm>
              <a:custGeom>
                <a:avLst/>
                <a:gdLst/>
                <a:ahLst/>
                <a:cxnLst/>
                <a:rect l="l" t="t" r="r" b="b"/>
                <a:pathLst>
                  <a:path w="1382" h="1363" extrusionOk="0">
                    <a:moveTo>
                      <a:pt x="764" y="1"/>
                    </a:moveTo>
                    <a:cubicBezTo>
                      <a:pt x="740" y="1"/>
                      <a:pt x="716" y="2"/>
                      <a:pt x="691" y="5"/>
                    </a:cubicBezTo>
                    <a:cubicBezTo>
                      <a:pt x="310" y="5"/>
                      <a:pt x="0" y="291"/>
                      <a:pt x="0" y="672"/>
                    </a:cubicBezTo>
                    <a:cubicBezTo>
                      <a:pt x="0" y="1077"/>
                      <a:pt x="310" y="1363"/>
                      <a:pt x="691" y="1363"/>
                    </a:cubicBezTo>
                    <a:cubicBezTo>
                      <a:pt x="1072" y="1363"/>
                      <a:pt x="1382" y="1077"/>
                      <a:pt x="1382" y="672"/>
                    </a:cubicBezTo>
                    <a:cubicBezTo>
                      <a:pt x="1382" y="316"/>
                      <a:pt x="1111" y="1"/>
                      <a:pt x="76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8" name="Google Shape;1538;p32"/>
              <p:cNvSpPr/>
              <p:nvPr/>
            </p:nvSpPr>
            <p:spPr>
              <a:xfrm>
                <a:off x="8072767" y="2661416"/>
                <a:ext cx="302632" cy="326542"/>
              </a:xfrm>
              <a:custGeom>
                <a:avLst/>
                <a:gdLst/>
                <a:ahLst/>
                <a:cxnLst/>
                <a:rect l="l" t="t" r="r" b="b"/>
                <a:pathLst>
                  <a:path w="9050" h="9765" extrusionOk="0">
                    <a:moveTo>
                      <a:pt x="4525" y="1430"/>
                    </a:moveTo>
                    <a:cubicBezTo>
                      <a:pt x="6240" y="1430"/>
                      <a:pt x="7645" y="2835"/>
                      <a:pt x="7645" y="4550"/>
                    </a:cubicBezTo>
                    <a:lnTo>
                      <a:pt x="7645" y="5264"/>
                    </a:lnTo>
                    <a:cubicBezTo>
                      <a:pt x="7645" y="7002"/>
                      <a:pt x="6240" y="8384"/>
                      <a:pt x="4525" y="8384"/>
                    </a:cubicBezTo>
                    <a:cubicBezTo>
                      <a:pt x="2787" y="8384"/>
                      <a:pt x="1405" y="7002"/>
                      <a:pt x="1405" y="5264"/>
                    </a:cubicBezTo>
                    <a:lnTo>
                      <a:pt x="1405" y="4550"/>
                    </a:lnTo>
                    <a:cubicBezTo>
                      <a:pt x="1405" y="2835"/>
                      <a:pt x="2787" y="1430"/>
                      <a:pt x="4525" y="1430"/>
                    </a:cubicBezTo>
                    <a:close/>
                    <a:moveTo>
                      <a:pt x="4525" y="1"/>
                    </a:moveTo>
                    <a:cubicBezTo>
                      <a:pt x="2025" y="1"/>
                      <a:pt x="0" y="2025"/>
                      <a:pt x="0" y="4526"/>
                    </a:cubicBezTo>
                    <a:lnTo>
                      <a:pt x="0" y="5240"/>
                    </a:lnTo>
                    <a:cubicBezTo>
                      <a:pt x="0" y="7764"/>
                      <a:pt x="2072" y="9765"/>
                      <a:pt x="4525" y="9765"/>
                    </a:cubicBezTo>
                    <a:cubicBezTo>
                      <a:pt x="6978" y="9765"/>
                      <a:pt x="9050" y="7764"/>
                      <a:pt x="9050" y="5240"/>
                    </a:cubicBezTo>
                    <a:lnTo>
                      <a:pt x="9050" y="4526"/>
                    </a:lnTo>
                    <a:cubicBezTo>
                      <a:pt x="9050" y="2049"/>
                      <a:pt x="7026" y="1"/>
                      <a:pt x="452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9" name="Google Shape;1539;p32"/>
              <p:cNvSpPr/>
              <p:nvPr/>
            </p:nvSpPr>
            <p:spPr>
              <a:xfrm>
                <a:off x="8062400" y="2952913"/>
                <a:ext cx="130650" cy="106740"/>
              </a:xfrm>
              <a:custGeom>
                <a:avLst/>
                <a:gdLst/>
                <a:ahLst/>
                <a:cxnLst/>
                <a:rect l="l" t="t" r="r" b="b"/>
                <a:pathLst>
                  <a:path w="3907" h="3192" extrusionOk="0">
                    <a:moveTo>
                      <a:pt x="882" y="0"/>
                    </a:moveTo>
                    <a:lnTo>
                      <a:pt x="1" y="1453"/>
                    </a:lnTo>
                    <a:lnTo>
                      <a:pt x="1977" y="1548"/>
                    </a:lnTo>
                    <a:lnTo>
                      <a:pt x="3049" y="3191"/>
                    </a:lnTo>
                    <a:lnTo>
                      <a:pt x="3906" y="1691"/>
                    </a:lnTo>
                    <a:cubicBezTo>
                      <a:pt x="2739" y="1500"/>
                      <a:pt x="1668" y="905"/>
                      <a:pt x="88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0" name="Google Shape;1540;p32"/>
              <p:cNvSpPr/>
              <p:nvPr/>
            </p:nvSpPr>
            <p:spPr>
              <a:xfrm>
                <a:off x="8253543" y="2952110"/>
                <a:ext cx="130617" cy="106740"/>
              </a:xfrm>
              <a:custGeom>
                <a:avLst/>
                <a:gdLst/>
                <a:ahLst/>
                <a:cxnLst/>
                <a:rect l="l" t="t" r="r" b="b"/>
                <a:pathLst>
                  <a:path w="3906" h="3192" extrusionOk="0">
                    <a:moveTo>
                      <a:pt x="3048" y="0"/>
                    </a:moveTo>
                    <a:cubicBezTo>
                      <a:pt x="2215" y="953"/>
                      <a:pt x="1143" y="1524"/>
                      <a:pt x="0" y="1691"/>
                    </a:cubicBezTo>
                    <a:lnTo>
                      <a:pt x="905" y="3191"/>
                    </a:lnTo>
                    <a:lnTo>
                      <a:pt x="1977" y="1548"/>
                    </a:lnTo>
                    <a:lnTo>
                      <a:pt x="3906" y="1429"/>
                    </a:lnTo>
                    <a:lnTo>
                      <a:pt x="304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541" name="Google Shape;1541;p32"/>
          <p:cNvGrpSpPr/>
          <p:nvPr/>
        </p:nvGrpSpPr>
        <p:grpSpPr>
          <a:xfrm>
            <a:off x="7886731" y="3818050"/>
            <a:ext cx="544200" cy="544200"/>
            <a:chOff x="7886731" y="3818050"/>
            <a:chExt cx="544200" cy="544200"/>
          </a:xfrm>
        </p:grpSpPr>
        <p:sp>
          <p:nvSpPr>
            <p:cNvPr id="1542" name="Google Shape;1542;p32"/>
            <p:cNvSpPr/>
            <p:nvPr/>
          </p:nvSpPr>
          <p:spPr>
            <a:xfrm>
              <a:off x="7886731" y="3818050"/>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43" name="Google Shape;1543;p32"/>
            <p:cNvGrpSpPr/>
            <p:nvPr/>
          </p:nvGrpSpPr>
          <p:grpSpPr>
            <a:xfrm>
              <a:off x="7998510" y="3892618"/>
              <a:ext cx="304237" cy="398204"/>
              <a:chOff x="8072767" y="2040268"/>
              <a:chExt cx="304237" cy="398204"/>
            </a:xfrm>
          </p:grpSpPr>
          <p:sp>
            <p:nvSpPr>
              <p:cNvPr id="1544" name="Google Shape;1544;p32"/>
              <p:cNvSpPr/>
              <p:nvPr/>
            </p:nvSpPr>
            <p:spPr>
              <a:xfrm>
                <a:off x="8173889" y="2274415"/>
                <a:ext cx="99584" cy="46214"/>
              </a:xfrm>
              <a:custGeom>
                <a:avLst/>
                <a:gdLst/>
                <a:ahLst/>
                <a:cxnLst/>
                <a:rect l="l" t="t" r="r" b="b"/>
                <a:pathLst>
                  <a:path w="2978" h="1382" extrusionOk="0">
                    <a:moveTo>
                      <a:pt x="1501" y="0"/>
                    </a:moveTo>
                    <a:cubicBezTo>
                      <a:pt x="882" y="0"/>
                      <a:pt x="310" y="310"/>
                      <a:pt x="1" y="858"/>
                    </a:cubicBezTo>
                    <a:cubicBezTo>
                      <a:pt x="429" y="1191"/>
                      <a:pt x="930" y="1381"/>
                      <a:pt x="1501" y="1381"/>
                    </a:cubicBezTo>
                    <a:cubicBezTo>
                      <a:pt x="2073" y="1381"/>
                      <a:pt x="2597" y="1191"/>
                      <a:pt x="2978" y="858"/>
                    </a:cubicBezTo>
                    <a:cubicBezTo>
                      <a:pt x="2692" y="310"/>
                      <a:pt x="2120" y="0"/>
                      <a:pt x="150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5" name="Google Shape;1545;p32"/>
              <p:cNvSpPr/>
              <p:nvPr/>
            </p:nvSpPr>
            <p:spPr>
              <a:xfrm>
                <a:off x="8200976" y="2181184"/>
                <a:ext cx="46214" cy="46281"/>
              </a:xfrm>
              <a:custGeom>
                <a:avLst/>
                <a:gdLst/>
                <a:ahLst/>
                <a:cxnLst/>
                <a:rect l="l" t="t" r="r" b="b"/>
                <a:pathLst>
                  <a:path w="1382" h="1384" extrusionOk="0">
                    <a:moveTo>
                      <a:pt x="729" y="1"/>
                    </a:moveTo>
                    <a:cubicBezTo>
                      <a:pt x="717" y="1"/>
                      <a:pt x="704" y="1"/>
                      <a:pt x="691" y="2"/>
                    </a:cubicBezTo>
                    <a:cubicBezTo>
                      <a:pt x="310" y="2"/>
                      <a:pt x="0" y="311"/>
                      <a:pt x="0" y="693"/>
                    </a:cubicBezTo>
                    <a:cubicBezTo>
                      <a:pt x="0" y="1074"/>
                      <a:pt x="310" y="1383"/>
                      <a:pt x="691" y="1383"/>
                    </a:cubicBezTo>
                    <a:cubicBezTo>
                      <a:pt x="1072" y="1383"/>
                      <a:pt x="1382" y="1074"/>
                      <a:pt x="1382" y="693"/>
                    </a:cubicBezTo>
                    <a:cubicBezTo>
                      <a:pt x="1382" y="324"/>
                      <a:pt x="1093" y="1"/>
                      <a:pt x="72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6" name="Google Shape;1546;p32"/>
              <p:cNvSpPr/>
              <p:nvPr/>
            </p:nvSpPr>
            <p:spPr>
              <a:xfrm>
                <a:off x="8072767" y="2040268"/>
                <a:ext cx="304237" cy="398204"/>
              </a:xfrm>
              <a:custGeom>
                <a:avLst/>
                <a:gdLst/>
                <a:ahLst/>
                <a:cxnLst/>
                <a:rect l="l" t="t" r="r" b="b"/>
                <a:pathLst>
                  <a:path w="9098" h="11908" extrusionOk="0">
                    <a:moveTo>
                      <a:pt x="4501" y="2120"/>
                    </a:moveTo>
                    <a:cubicBezTo>
                      <a:pt x="6216" y="2120"/>
                      <a:pt x="7621" y="3501"/>
                      <a:pt x="7621" y="5240"/>
                    </a:cubicBezTo>
                    <a:lnTo>
                      <a:pt x="7621" y="5931"/>
                    </a:lnTo>
                    <a:cubicBezTo>
                      <a:pt x="7621" y="7645"/>
                      <a:pt x="6216" y="9050"/>
                      <a:pt x="4501" y="9050"/>
                    </a:cubicBezTo>
                    <a:cubicBezTo>
                      <a:pt x="2763" y="9050"/>
                      <a:pt x="1358" y="7645"/>
                      <a:pt x="1358" y="5931"/>
                    </a:cubicBezTo>
                    <a:lnTo>
                      <a:pt x="1358" y="5240"/>
                    </a:lnTo>
                    <a:cubicBezTo>
                      <a:pt x="1358" y="3501"/>
                      <a:pt x="2763" y="2120"/>
                      <a:pt x="4501" y="2120"/>
                    </a:cubicBezTo>
                    <a:close/>
                    <a:moveTo>
                      <a:pt x="4573" y="1"/>
                    </a:moveTo>
                    <a:lnTo>
                      <a:pt x="4358" y="144"/>
                    </a:lnTo>
                    <a:cubicBezTo>
                      <a:pt x="4335" y="144"/>
                      <a:pt x="2548" y="1477"/>
                      <a:pt x="405" y="1477"/>
                    </a:cubicBezTo>
                    <a:lnTo>
                      <a:pt x="0" y="1477"/>
                    </a:lnTo>
                    <a:lnTo>
                      <a:pt x="0" y="6335"/>
                    </a:lnTo>
                    <a:cubicBezTo>
                      <a:pt x="0" y="9026"/>
                      <a:pt x="1834" y="11313"/>
                      <a:pt x="4454" y="11884"/>
                    </a:cubicBezTo>
                    <a:lnTo>
                      <a:pt x="4549" y="11908"/>
                    </a:lnTo>
                    <a:lnTo>
                      <a:pt x="4644" y="11884"/>
                    </a:lnTo>
                    <a:cubicBezTo>
                      <a:pt x="7264" y="11313"/>
                      <a:pt x="9097" y="9026"/>
                      <a:pt x="9097" y="6335"/>
                    </a:cubicBezTo>
                    <a:lnTo>
                      <a:pt x="9097" y="1477"/>
                    </a:lnTo>
                    <a:lnTo>
                      <a:pt x="8740" y="1477"/>
                    </a:lnTo>
                    <a:cubicBezTo>
                      <a:pt x="6573" y="1477"/>
                      <a:pt x="4787" y="167"/>
                      <a:pt x="4787" y="144"/>
                    </a:cubicBezTo>
                    <a:lnTo>
                      <a:pt x="457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7" name="Google Shape;1547;p32"/>
              <p:cNvSpPr/>
              <p:nvPr/>
            </p:nvSpPr>
            <p:spPr>
              <a:xfrm>
                <a:off x="8142054" y="2133466"/>
                <a:ext cx="163288" cy="151316"/>
              </a:xfrm>
              <a:custGeom>
                <a:avLst/>
                <a:gdLst/>
                <a:ahLst/>
                <a:cxnLst/>
                <a:rect l="l" t="t" r="r" b="b"/>
                <a:pathLst>
                  <a:path w="4883" h="4525" extrusionOk="0">
                    <a:moveTo>
                      <a:pt x="2453" y="0"/>
                    </a:moveTo>
                    <a:cubicBezTo>
                      <a:pt x="1119" y="0"/>
                      <a:pt x="0" y="1119"/>
                      <a:pt x="0" y="2453"/>
                    </a:cubicBezTo>
                    <a:lnTo>
                      <a:pt x="0" y="3144"/>
                    </a:lnTo>
                    <a:cubicBezTo>
                      <a:pt x="0" y="3644"/>
                      <a:pt x="191" y="4144"/>
                      <a:pt x="453" y="4525"/>
                    </a:cubicBezTo>
                    <a:cubicBezTo>
                      <a:pt x="905" y="3906"/>
                      <a:pt x="1620" y="3501"/>
                      <a:pt x="2453" y="3501"/>
                    </a:cubicBezTo>
                    <a:cubicBezTo>
                      <a:pt x="1667" y="3501"/>
                      <a:pt x="1048" y="2858"/>
                      <a:pt x="1048" y="2096"/>
                    </a:cubicBezTo>
                    <a:cubicBezTo>
                      <a:pt x="1048" y="1310"/>
                      <a:pt x="1667" y="691"/>
                      <a:pt x="2453" y="691"/>
                    </a:cubicBezTo>
                    <a:cubicBezTo>
                      <a:pt x="3215" y="691"/>
                      <a:pt x="3858" y="1310"/>
                      <a:pt x="3858" y="2096"/>
                    </a:cubicBezTo>
                    <a:cubicBezTo>
                      <a:pt x="3811" y="2858"/>
                      <a:pt x="3191" y="3501"/>
                      <a:pt x="2453" y="3501"/>
                    </a:cubicBezTo>
                    <a:cubicBezTo>
                      <a:pt x="3263" y="3501"/>
                      <a:pt x="4001" y="3882"/>
                      <a:pt x="4454" y="4525"/>
                    </a:cubicBezTo>
                    <a:cubicBezTo>
                      <a:pt x="4715" y="4144"/>
                      <a:pt x="4882" y="3667"/>
                      <a:pt x="4882" y="3144"/>
                    </a:cubicBezTo>
                    <a:lnTo>
                      <a:pt x="4882" y="2453"/>
                    </a:lnTo>
                    <a:cubicBezTo>
                      <a:pt x="4882" y="1119"/>
                      <a:pt x="3787" y="0"/>
                      <a:pt x="245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548" name="Google Shape;1548;p32"/>
          <p:cNvSpPr/>
          <p:nvPr/>
        </p:nvSpPr>
        <p:spPr>
          <a:xfrm>
            <a:off x="7886731" y="1509750"/>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49" name="Google Shape;1549;p32"/>
          <p:cNvGrpSpPr/>
          <p:nvPr/>
        </p:nvGrpSpPr>
        <p:grpSpPr>
          <a:xfrm>
            <a:off x="7961291" y="1583145"/>
            <a:ext cx="398237" cy="397401"/>
            <a:chOff x="721585" y="1419120"/>
            <a:chExt cx="398237" cy="397401"/>
          </a:xfrm>
        </p:grpSpPr>
        <p:sp>
          <p:nvSpPr>
            <p:cNvPr id="1550" name="Google Shape;1550;p32"/>
            <p:cNvSpPr/>
            <p:nvPr/>
          </p:nvSpPr>
          <p:spPr>
            <a:xfrm>
              <a:off x="790872" y="1419120"/>
              <a:ext cx="162485" cy="45412"/>
            </a:xfrm>
            <a:custGeom>
              <a:avLst/>
              <a:gdLst/>
              <a:ahLst/>
              <a:cxnLst/>
              <a:rect l="l" t="t" r="r" b="b"/>
              <a:pathLst>
                <a:path w="4859" h="1358" extrusionOk="0">
                  <a:moveTo>
                    <a:pt x="715" y="1"/>
                  </a:moveTo>
                  <a:lnTo>
                    <a:pt x="1" y="691"/>
                  </a:lnTo>
                  <a:lnTo>
                    <a:pt x="691" y="1358"/>
                  </a:lnTo>
                  <a:lnTo>
                    <a:pt x="4168" y="1358"/>
                  </a:lnTo>
                  <a:lnTo>
                    <a:pt x="4859" y="691"/>
                  </a:lnTo>
                  <a:lnTo>
                    <a:pt x="416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1" name="Google Shape;1551;p32"/>
            <p:cNvSpPr/>
            <p:nvPr/>
          </p:nvSpPr>
          <p:spPr>
            <a:xfrm>
              <a:off x="1072805" y="1466103"/>
              <a:ext cx="47017" cy="46214"/>
            </a:xfrm>
            <a:custGeom>
              <a:avLst/>
              <a:gdLst/>
              <a:ahLst/>
              <a:cxnLst/>
              <a:rect l="l" t="t" r="r" b="b"/>
              <a:pathLst>
                <a:path w="1406" h="1382" extrusionOk="0">
                  <a:moveTo>
                    <a:pt x="0" y="1"/>
                  </a:moveTo>
                  <a:lnTo>
                    <a:pt x="0" y="1382"/>
                  </a:lnTo>
                  <a:lnTo>
                    <a:pt x="1405" y="1382"/>
                  </a:lnTo>
                  <a:lnTo>
                    <a:pt x="140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2" name="Google Shape;1552;p32"/>
            <p:cNvSpPr/>
            <p:nvPr/>
          </p:nvSpPr>
          <p:spPr>
            <a:xfrm>
              <a:off x="1072002" y="1535391"/>
              <a:ext cx="46214" cy="257254"/>
            </a:xfrm>
            <a:custGeom>
              <a:avLst/>
              <a:gdLst/>
              <a:ahLst/>
              <a:cxnLst/>
              <a:rect l="l" t="t" r="r" b="b"/>
              <a:pathLst>
                <a:path w="1382" h="7693" extrusionOk="0">
                  <a:moveTo>
                    <a:pt x="0" y="0"/>
                  </a:moveTo>
                  <a:lnTo>
                    <a:pt x="0" y="6287"/>
                  </a:lnTo>
                  <a:lnTo>
                    <a:pt x="24" y="6287"/>
                  </a:lnTo>
                  <a:lnTo>
                    <a:pt x="715" y="7693"/>
                  </a:lnTo>
                  <a:lnTo>
                    <a:pt x="1381" y="6287"/>
                  </a:lnTo>
                  <a:lnTo>
                    <a:pt x="138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3" name="Google Shape;1553;p32"/>
            <p:cNvSpPr/>
            <p:nvPr/>
          </p:nvSpPr>
          <p:spPr>
            <a:xfrm>
              <a:off x="790872" y="1733690"/>
              <a:ext cx="23140" cy="22338"/>
            </a:xfrm>
            <a:custGeom>
              <a:avLst/>
              <a:gdLst/>
              <a:ahLst/>
              <a:cxnLst/>
              <a:rect l="l" t="t" r="r" b="b"/>
              <a:pathLst>
                <a:path w="692" h="668" extrusionOk="0">
                  <a:moveTo>
                    <a:pt x="1" y="0"/>
                  </a:moveTo>
                  <a:lnTo>
                    <a:pt x="1" y="667"/>
                  </a:lnTo>
                  <a:lnTo>
                    <a:pt x="691" y="667"/>
                  </a:lnTo>
                  <a:lnTo>
                    <a:pt x="69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4" name="Google Shape;1554;p32"/>
            <p:cNvSpPr/>
            <p:nvPr/>
          </p:nvSpPr>
          <p:spPr>
            <a:xfrm>
              <a:off x="790872" y="1547329"/>
              <a:ext cx="23140" cy="23140"/>
            </a:xfrm>
            <a:custGeom>
              <a:avLst/>
              <a:gdLst/>
              <a:ahLst/>
              <a:cxnLst/>
              <a:rect l="l" t="t" r="r" b="b"/>
              <a:pathLst>
                <a:path w="692" h="692" extrusionOk="0">
                  <a:moveTo>
                    <a:pt x="1" y="1"/>
                  </a:moveTo>
                  <a:lnTo>
                    <a:pt x="1" y="691"/>
                  </a:lnTo>
                  <a:lnTo>
                    <a:pt x="691" y="691"/>
                  </a:lnTo>
                  <a:lnTo>
                    <a:pt x="69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5" name="Google Shape;1555;p32"/>
            <p:cNvSpPr/>
            <p:nvPr/>
          </p:nvSpPr>
          <p:spPr>
            <a:xfrm>
              <a:off x="721585" y="1442227"/>
              <a:ext cx="302665" cy="374294"/>
            </a:xfrm>
            <a:custGeom>
              <a:avLst/>
              <a:gdLst/>
              <a:ahLst/>
              <a:cxnLst/>
              <a:rect l="l" t="t" r="r" b="b"/>
              <a:pathLst>
                <a:path w="9051" h="11193" extrusionOk="0">
                  <a:moveTo>
                    <a:pt x="7645" y="2453"/>
                  </a:moveTo>
                  <a:lnTo>
                    <a:pt x="7645" y="3144"/>
                  </a:lnTo>
                  <a:lnTo>
                    <a:pt x="4168" y="3144"/>
                  </a:lnTo>
                  <a:lnTo>
                    <a:pt x="4168" y="2453"/>
                  </a:lnTo>
                  <a:close/>
                  <a:moveTo>
                    <a:pt x="6240" y="3834"/>
                  </a:moveTo>
                  <a:lnTo>
                    <a:pt x="6240" y="4525"/>
                  </a:lnTo>
                  <a:lnTo>
                    <a:pt x="4168" y="4525"/>
                  </a:lnTo>
                  <a:lnTo>
                    <a:pt x="4168" y="3834"/>
                  </a:lnTo>
                  <a:close/>
                  <a:moveTo>
                    <a:pt x="3478" y="2453"/>
                  </a:moveTo>
                  <a:lnTo>
                    <a:pt x="3478" y="4549"/>
                  </a:lnTo>
                  <a:lnTo>
                    <a:pt x="1382" y="4549"/>
                  </a:lnTo>
                  <a:lnTo>
                    <a:pt x="1382" y="2453"/>
                  </a:lnTo>
                  <a:close/>
                  <a:moveTo>
                    <a:pt x="7645" y="5263"/>
                  </a:moveTo>
                  <a:lnTo>
                    <a:pt x="7645" y="5954"/>
                  </a:lnTo>
                  <a:lnTo>
                    <a:pt x="4168" y="5954"/>
                  </a:lnTo>
                  <a:lnTo>
                    <a:pt x="4168" y="5263"/>
                  </a:lnTo>
                  <a:close/>
                  <a:moveTo>
                    <a:pt x="3478" y="5239"/>
                  </a:moveTo>
                  <a:lnTo>
                    <a:pt x="3478" y="7311"/>
                  </a:lnTo>
                  <a:lnTo>
                    <a:pt x="1382" y="7311"/>
                  </a:lnTo>
                  <a:lnTo>
                    <a:pt x="1382" y="5239"/>
                  </a:lnTo>
                  <a:close/>
                  <a:moveTo>
                    <a:pt x="6240" y="6621"/>
                  </a:moveTo>
                  <a:lnTo>
                    <a:pt x="6240" y="7311"/>
                  </a:lnTo>
                  <a:lnTo>
                    <a:pt x="4168" y="7311"/>
                  </a:lnTo>
                  <a:lnTo>
                    <a:pt x="4168" y="6621"/>
                  </a:lnTo>
                  <a:close/>
                  <a:moveTo>
                    <a:pt x="7645" y="8026"/>
                  </a:moveTo>
                  <a:lnTo>
                    <a:pt x="7645" y="8716"/>
                  </a:lnTo>
                  <a:lnTo>
                    <a:pt x="4168" y="8716"/>
                  </a:lnTo>
                  <a:lnTo>
                    <a:pt x="4168" y="8026"/>
                  </a:lnTo>
                  <a:close/>
                  <a:moveTo>
                    <a:pt x="3478" y="8026"/>
                  </a:moveTo>
                  <a:lnTo>
                    <a:pt x="3478" y="10121"/>
                  </a:lnTo>
                  <a:lnTo>
                    <a:pt x="1382" y="10121"/>
                  </a:lnTo>
                  <a:lnTo>
                    <a:pt x="1382" y="8026"/>
                  </a:lnTo>
                  <a:close/>
                  <a:moveTo>
                    <a:pt x="6264" y="9431"/>
                  </a:moveTo>
                  <a:lnTo>
                    <a:pt x="6264" y="10121"/>
                  </a:lnTo>
                  <a:lnTo>
                    <a:pt x="4192" y="10121"/>
                  </a:lnTo>
                  <a:lnTo>
                    <a:pt x="4192" y="9431"/>
                  </a:lnTo>
                  <a:close/>
                  <a:moveTo>
                    <a:pt x="1" y="0"/>
                  </a:moveTo>
                  <a:lnTo>
                    <a:pt x="1" y="11193"/>
                  </a:lnTo>
                  <a:lnTo>
                    <a:pt x="9050" y="11193"/>
                  </a:lnTo>
                  <a:lnTo>
                    <a:pt x="9050" y="0"/>
                  </a:lnTo>
                  <a:lnTo>
                    <a:pt x="7931" y="0"/>
                  </a:lnTo>
                  <a:lnTo>
                    <a:pt x="6550" y="1381"/>
                  </a:lnTo>
                  <a:lnTo>
                    <a:pt x="2501" y="1381"/>
                  </a:lnTo>
                  <a:lnTo>
                    <a:pt x="109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6" name="Google Shape;1556;p32"/>
            <p:cNvSpPr/>
            <p:nvPr/>
          </p:nvSpPr>
          <p:spPr>
            <a:xfrm>
              <a:off x="790872" y="1641296"/>
              <a:ext cx="23140" cy="22338"/>
            </a:xfrm>
            <a:custGeom>
              <a:avLst/>
              <a:gdLst/>
              <a:ahLst/>
              <a:cxnLst/>
              <a:rect l="l" t="t" r="r" b="b"/>
              <a:pathLst>
                <a:path w="692" h="668" extrusionOk="0">
                  <a:moveTo>
                    <a:pt x="1" y="1"/>
                  </a:moveTo>
                  <a:lnTo>
                    <a:pt x="1" y="668"/>
                  </a:lnTo>
                  <a:lnTo>
                    <a:pt x="691" y="668"/>
                  </a:lnTo>
                  <a:lnTo>
                    <a:pt x="69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4"/>
          <p:cNvSpPr txBox="1">
            <a:spLocks noGrp="1"/>
          </p:cNvSpPr>
          <p:nvPr>
            <p:ph type="title"/>
          </p:nvPr>
        </p:nvSpPr>
        <p:spPr>
          <a:xfrm>
            <a:off x="4135975" y="882300"/>
            <a:ext cx="4294800" cy="1080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WHY CONCRETE ARCHITECTURE?</a:t>
            </a:r>
            <a:endParaRPr/>
          </a:p>
        </p:txBody>
      </p:sp>
      <p:sp>
        <p:nvSpPr>
          <p:cNvPr id="885" name="Google Shape;885;p4"/>
          <p:cNvSpPr txBox="1">
            <a:spLocks noGrp="1"/>
          </p:cNvSpPr>
          <p:nvPr>
            <p:ph type="subTitle" idx="1"/>
          </p:nvPr>
        </p:nvSpPr>
        <p:spPr>
          <a:xfrm>
            <a:off x="4135975" y="1962900"/>
            <a:ext cx="4294800" cy="2298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endParaRPr sz="1500"/>
          </a:p>
          <a:p>
            <a:pPr marL="457200" lvl="0" indent="-323850" algn="l" rtl="0">
              <a:lnSpc>
                <a:spcPct val="100000"/>
              </a:lnSpc>
              <a:spcBef>
                <a:spcPts val="0"/>
              </a:spcBef>
              <a:spcAft>
                <a:spcPts val="0"/>
              </a:spcAft>
              <a:buSzPts val="1500"/>
              <a:buChar char="■"/>
            </a:pPr>
            <a:r>
              <a:rPr lang="en" sz="1500"/>
              <a:t>Compare differences between conceptual vs. concrete architecture.</a:t>
            </a:r>
            <a:endParaRPr sz="1500"/>
          </a:p>
          <a:p>
            <a:pPr marL="0" lvl="0" indent="0" algn="l" rtl="0">
              <a:lnSpc>
                <a:spcPct val="100000"/>
              </a:lnSpc>
              <a:spcBef>
                <a:spcPts val="0"/>
              </a:spcBef>
              <a:spcAft>
                <a:spcPts val="0"/>
              </a:spcAft>
              <a:buSzPts val="1200"/>
              <a:buNone/>
            </a:pPr>
            <a:endParaRPr sz="1500"/>
          </a:p>
          <a:p>
            <a:pPr marL="457200" lvl="0" indent="-323850" algn="l" rtl="0">
              <a:spcBef>
                <a:spcPts val="0"/>
              </a:spcBef>
              <a:spcAft>
                <a:spcPts val="0"/>
              </a:spcAft>
              <a:buSzPts val="1500"/>
              <a:buChar char="■"/>
            </a:pPr>
            <a:r>
              <a:rPr lang="en" sz="1500"/>
              <a:t>Utilize code visualization and analysis tools such as Understand.</a:t>
            </a:r>
            <a:endParaRPr sz="1500"/>
          </a:p>
          <a:p>
            <a:pPr marL="0" lvl="0" indent="0" algn="l" rtl="0">
              <a:spcBef>
                <a:spcPts val="0"/>
              </a:spcBef>
              <a:spcAft>
                <a:spcPts val="0"/>
              </a:spcAft>
              <a:buNone/>
            </a:pPr>
            <a:endParaRPr sz="1500"/>
          </a:p>
          <a:p>
            <a:pPr marL="457200" lvl="0" indent="-323850" algn="l" rtl="0">
              <a:spcBef>
                <a:spcPts val="0"/>
              </a:spcBef>
              <a:spcAft>
                <a:spcPts val="0"/>
              </a:spcAft>
              <a:buSzPts val="1500"/>
              <a:buChar char="■"/>
            </a:pPr>
            <a:r>
              <a:rPr lang="en" sz="1500"/>
              <a:t>Gain insights into KODI's strengths and flaws.</a:t>
            </a:r>
            <a:endParaRPr sz="1500"/>
          </a:p>
          <a:p>
            <a:pPr marL="457200" lvl="0" indent="0" algn="l" rtl="0">
              <a:lnSpc>
                <a:spcPct val="100000"/>
              </a:lnSpc>
              <a:spcBef>
                <a:spcPts val="0"/>
              </a:spcBef>
              <a:spcAft>
                <a:spcPts val="0"/>
              </a:spcAft>
              <a:buSzPts val="1200"/>
              <a:buNone/>
            </a:pPr>
            <a:endParaRPr sz="1500"/>
          </a:p>
        </p:txBody>
      </p:sp>
      <p:pic>
        <p:nvPicPr>
          <p:cNvPr id="886" name="Google Shape;886;p4"/>
          <p:cNvPicPr preferRelativeResize="0"/>
          <p:nvPr/>
        </p:nvPicPr>
        <p:blipFill>
          <a:blip r:embed="rId3">
            <a:alphaModFix/>
          </a:blip>
          <a:stretch>
            <a:fillRect/>
          </a:stretch>
        </p:blipFill>
        <p:spPr>
          <a:xfrm>
            <a:off x="2063850" y="2621125"/>
            <a:ext cx="1878200" cy="18782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grpSp>
        <p:nvGrpSpPr>
          <p:cNvPr id="1561" name="Google Shape;1561;p33"/>
          <p:cNvGrpSpPr/>
          <p:nvPr/>
        </p:nvGrpSpPr>
        <p:grpSpPr>
          <a:xfrm>
            <a:off x="5266719" y="3190925"/>
            <a:ext cx="544200" cy="544200"/>
            <a:chOff x="5266719" y="3190925"/>
            <a:chExt cx="544200" cy="544200"/>
          </a:xfrm>
        </p:grpSpPr>
        <p:sp>
          <p:nvSpPr>
            <p:cNvPr id="1562" name="Google Shape;1562;p33"/>
            <p:cNvSpPr/>
            <p:nvPr/>
          </p:nvSpPr>
          <p:spPr>
            <a:xfrm>
              <a:off x="5266719" y="319092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63" name="Google Shape;1563;p33"/>
            <p:cNvGrpSpPr/>
            <p:nvPr/>
          </p:nvGrpSpPr>
          <p:grpSpPr>
            <a:xfrm>
              <a:off x="5333060" y="3267070"/>
              <a:ext cx="396632" cy="398204"/>
              <a:chOff x="6402004" y="3281795"/>
              <a:chExt cx="396632" cy="398204"/>
            </a:xfrm>
          </p:grpSpPr>
          <p:sp>
            <p:nvSpPr>
              <p:cNvPr id="1564" name="Google Shape;1564;p33"/>
              <p:cNvSpPr/>
              <p:nvPr/>
            </p:nvSpPr>
            <p:spPr>
              <a:xfrm>
                <a:off x="6520649" y="3353457"/>
                <a:ext cx="162518" cy="163288"/>
              </a:xfrm>
              <a:custGeom>
                <a:avLst/>
                <a:gdLst/>
                <a:ahLst/>
                <a:cxnLst/>
                <a:rect l="l" t="t" r="r" b="b"/>
                <a:pathLst>
                  <a:path w="4860" h="4883" extrusionOk="0">
                    <a:moveTo>
                      <a:pt x="2406" y="1"/>
                    </a:moveTo>
                    <a:cubicBezTo>
                      <a:pt x="1192" y="1"/>
                      <a:pt x="191" y="906"/>
                      <a:pt x="1" y="2073"/>
                    </a:cubicBezTo>
                    <a:lnTo>
                      <a:pt x="692" y="2073"/>
                    </a:lnTo>
                    <a:cubicBezTo>
                      <a:pt x="834" y="1263"/>
                      <a:pt x="1549" y="667"/>
                      <a:pt x="2382" y="667"/>
                    </a:cubicBezTo>
                    <a:cubicBezTo>
                      <a:pt x="3335" y="667"/>
                      <a:pt x="4145" y="1453"/>
                      <a:pt x="4145" y="2430"/>
                    </a:cubicBezTo>
                    <a:cubicBezTo>
                      <a:pt x="4145" y="3406"/>
                      <a:pt x="3359" y="4192"/>
                      <a:pt x="2382" y="4192"/>
                    </a:cubicBezTo>
                    <a:cubicBezTo>
                      <a:pt x="1549" y="4192"/>
                      <a:pt x="834" y="3573"/>
                      <a:pt x="692" y="2787"/>
                    </a:cubicBezTo>
                    <a:lnTo>
                      <a:pt x="1" y="2787"/>
                    </a:lnTo>
                    <a:cubicBezTo>
                      <a:pt x="191" y="3978"/>
                      <a:pt x="1192" y="4883"/>
                      <a:pt x="2406" y="4883"/>
                    </a:cubicBezTo>
                    <a:cubicBezTo>
                      <a:pt x="3764" y="4883"/>
                      <a:pt x="4859" y="3763"/>
                      <a:pt x="4859" y="2430"/>
                    </a:cubicBezTo>
                    <a:cubicBezTo>
                      <a:pt x="4859" y="1096"/>
                      <a:pt x="3764" y="1"/>
                      <a:pt x="240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5" name="Google Shape;1565;p33"/>
              <p:cNvSpPr/>
              <p:nvPr/>
            </p:nvSpPr>
            <p:spPr>
              <a:xfrm>
                <a:off x="6448185" y="3281795"/>
                <a:ext cx="350451" cy="398204"/>
              </a:xfrm>
              <a:custGeom>
                <a:avLst/>
                <a:gdLst/>
                <a:ahLst/>
                <a:cxnLst/>
                <a:rect l="l" t="t" r="r" b="b"/>
                <a:pathLst>
                  <a:path w="10480" h="11908" extrusionOk="0">
                    <a:moveTo>
                      <a:pt x="4526" y="0"/>
                    </a:moveTo>
                    <a:cubicBezTo>
                      <a:pt x="2144" y="0"/>
                      <a:pt x="167" y="1834"/>
                      <a:pt x="1" y="4168"/>
                    </a:cubicBezTo>
                    <a:lnTo>
                      <a:pt x="1430" y="4168"/>
                    </a:lnTo>
                    <a:cubicBezTo>
                      <a:pt x="1644" y="2668"/>
                      <a:pt x="2954" y="1453"/>
                      <a:pt x="4549" y="1453"/>
                    </a:cubicBezTo>
                    <a:cubicBezTo>
                      <a:pt x="6288" y="1453"/>
                      <a:pt x="7669" y="2858"/>
                      <a:pt x="7669" y="4573"/>
                    </a:cubicBezTo>
                    <a:cubicBezTo>
                      <a:pt x="7669" y="6311"/>
                      <a:pt x="6288" y="7692"/>
                      <a:pt x="4549" y="7692"/>
                    </a:cubicBezTo>
                    <a:cubicBezTo>
                      <a:pt x="2954" y="7692"/>
                      <a:pt x="1644" y="6478"/>
                      <a:pt x="1453" y="4906"/>
                    </a:cubicBezTo>
                    <a:lnTo>
                      <a:pt x="25" y="4906"/>
                    </a:lnTo>
                    <a:cubicBezTo>
                      <a:pt x="144" y="6311"/>
                      <a:pt x="882" y="7621"/>
                      <a:pt x="2120" y="8359"/>
                    </a:cubicBezTo>
                    <a:lnTo>
                      <a:pt x="2120" y="11908"/>
                    </a:lnTo>
                    <a:lnTo>
                      <a:pt x="6288" y="11908"/>
                    </a:lnTo>
                    <a:lnTo>
                      <a:pt x="6288" y="9764"/>
                    </a:lnTo>
                    <a:lnTo>
                      <a:pt x="9098" y="9764"/>
                    </a:lnTo>
                    <a:lnTo>
                      <a:pt x="9098" y="7311"/>
                    </a:lnTo>
                    <a:lnTo>
                      <a:pt x="10479" y="6811"/>
                    </a:lnTo>
                    <a:lnTo>
                      <a:pt x="8693" y="2763"/>
                    </a:lnTo>
                    <a:cubicBezTo>
                      <a:pt x="7979" y="1096"/>
                      <a:pt x="6335" y="0"/>
                      <a:pt x="452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p33"/>
              <p:cNvSpPr/>
              <p:nvPr/>
            </p:nvSpPr>
            <p:spPr>
              <a:xfrm>
                <a:off x="6567632" y="3399638"/>
                <a:ext cx="67749" cy="70124"/>
              </a:xfrm>
              <a:custGeom>
                <a:avLst/>
                <a:gdLst/>
                <a:ahLst/>
                <a:cxnLst/>
                <a:rect l="l" t="t" r="r" b="b"/>
                <a:pathLst>
                  <a:path w="2026" h="2097" extrusionOk="0">
                    <a:moveTo>
                      <a:pt x="977" y="1"/>
                    </a:moveTo>
                    <a:cubicBezTo>
                      <a:pt x="525" y="1"/>
                      <a:pt x="144" y="310"/>
                      <a:pt x="1" y="692"/>
                    </a:cubicBezTo>
                    <a:lnTo>
                      <a:pt x="977" y="692"/>
                    </a:lnTo>
                    <a:lnTo>
                      <a:pt x="977" y="1382"/>
                    </a:lnTo>
                    <a:lnTo>
                      <a:pt x="1" y="1382"/>
                    </a:lnTo>
                    <a:lnTo>
                      <a:pt x="1" y="1406"/>
                    </a:lnTo>
                    <a:cubicBezTo>
                      <a:pt x="144" y="1835"/>
                      <a:pt x="525" y="2097"/>
                      <a:pt x="977" y="2097"/>
                    </a:cubicBezTo>
                    <a:cubicBezTo>
                      <a:pt x="1549" y="2097"/>
                      <a:pt x="2025" y="1620"/>
                      <a:pt x="2025" y="1049"/>
                    </a:cubicBezTo>
                    <a:cubicBezTo>
                      <a:pt x="2025" y="477"/>
                      <a:pt x="1549" y="1"/>
                      <a:pt x="97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7" name="Google Shape;1567;p33"/>
              <p:cNvSpPr/>
              <p:nvPr/>
            </p:nvSpPr>
            <p:spPr>
              <a:xfrm>
                <a:off x="6402004" y="3402848"/>
                <a:ext cx="47819" cy="63737"/>
              </a:xfrm>
              <a:custGeom>
                <a:avLst/>
                <a:gdLst/>
                <a:ahLst/>
                <a:cxnLst/>
                <a:rect l="l" t="t" r="r" b="b"/>
                <a:pathLst>
                  <a:path w="1430" h="1906" extrusionOk="0">
                    <a:moveTo>
                      <a:pt x="477" y="0"/>
                    </a:moveTo>
                    <a:lnTo>
                      <a:pt x="1" y="476"/>
                    </a:lnTo>
                    <a:lnTo>
                      <a:pt x="453" y="929"/>
                    </a:lnTo>
                    <a:lnTo>
                      <a:pt x="1" y="1381"/>
                    </a:lnTo>
                    <a:lnTo>
                      <a:pt x="477" y="1905"/>
                    </a:lnTo>
                    <a:lnTo>
                      <a:pt x="1072" y="1310"/>
                    </a:lnTo>
                    <a:lnTo>
                      <a:pt x="1429" y="1310"/>
                    </a:lnTo>
                    <a:lnTo>
                      <a:pt x="1429" y="953"/>
                    </a:lnTo>
                    <a:lnTo>
                      <a:pt x="1429" y="596"/>
                    </a:lnTo>
                    <a:lnTo>
                      <a:pt x="1072" y="596"/>
                    </a:lnTo>
                    <a:lnTo>
                      <a:pt x="47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568" name="Google Shape;1568;p3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TIMELINE OF YOUR PRESENTATION</a:t>
            </a:r>
            <a:endParaRPr/>
          </a:p>
        </p:txBody>
      </p:sp>
      <p:sp>
        <p:nvSpPr>
          <p:cNvPr id="1569" name="Google Shape;1569;p33"/>
          <p:cNvSpPr txBox="1"/>
          <p:nvPr/>
        </p:nvSpPr>
        <p:spPr>
          <a:xfrm flipH="1">
            <a:off x="696625" y="1900675"/>
            <a:ext cx="1828800" cy="868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Inter"/>
                <a:ea typeface="Inter"/>
                <a:cs typeface="Inter"/>
                <a:sym typeface="Inter"/>
              </a:rPr>
              <a:t>Provide a brief </a:t>
            </a:r>
            <a:r>
              <a:rPr lang="en" sz="1200" b="1" i="0" u="none" strike="noStrike" cap="none">
                <a:solidFill>
                  <a:schemeClr val="dk1"/>
                </a:solidFill>
                <a:latin typeface="Inter"/>
                <a:ea typeface="Inter"/>
                <a:cs typeface="Inter"/>
                <a:sym typeface="Inter"/>
              </a:rPr>
              <a:t>overview </a:t>
            </a:r>
            <a:r>
              <a:rPr lang="en" sz="1200" b="0" i="0" u="none" strike="noStrike" cap="none">
                <a:solidFill>
                  <a:schemeClr val="dk1"/>
                </a:solidFill>
                <a:latin typeface="Inter"/>
                <a:ea typeface="Inter"/>
                <a:cs typeface="Inter"/>
                <a:sym typeface="Inter"/>
              </a:rPr>
              <a:t>of the pitch deck's content</a:t>
            </a:r>
            <a:endParaRPr sz="1200" b="0" i="0" u="none" strike="noStrike" cap="none">
              <a:solidFill>
                <a:schemeClr val="dk1"/>
              </a:solidFill>
              <a:latin typeface="Inter"/>
              <a:ea typeface="Inter"/>
              <a:cs typeface="Inter"/>
              <a:sym typeface="Inter"/>
            </a:endParaRPr>
          </a:p>
        </p:txBody>
      </p:sp>
      <p:sp>
        <p:nvSpPr>
          <p:cNvPr id="1570" name="Google Shape;1570;p33"/>
          <p:cNvSpPr txBox="1"/>
          <p:nvPr/>
        </p:nvSpPr>
        <p:spPr>
          <a:xfrm flipH="1">
            <a:off x="2660525" y="1900675"/>
            <a:ext cx="1828800" cy="868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Inter"/>
                <a:ea typeface="Inter"/>
                <a:cs typeface="Inter"/>
                <a:sym typeface="Inter"/>
              </a:rPr>
              <a:t>Engage the audience with a compelling </a:t>
            </a:r>
            <a:r>
              <a:rPr lang="en" sz="1200" b="1" i="0" u="none" strike="noStrike" cap="none">
                <a:solidFill>
                  <a:schemeClr val="dk1"/>
                </a:solidFill>
                <a:latin typeface="Inter"/>
                <a:ea typeface="Inter"/>
                <a:cs typeface="Inter"/>
                <a:sym typeface="Inter"/>
              </a:rPr>
              <a:t>introduction</a:t>
            </a:r>
            <a:endParaRPr sz="1200" b="1" i="0" u="none" strike="noStrike" cap="none">
              <a:solidFill>
                <a:schemeClr val="dk1"/>
              </a:solidFill>
              <a:latin typeface="Inter"/>
              <a:ea typeface="Inter"/>
              <a:cs typeface="Inter"/>
              <a:sym typeface="Inter"/>
            </a:endParaRPr>
          </a:p>
        </p:txBody>
      </p:sp>
      <p:sp>
        <p:nvSpPr>
          <p:cNvPr id="1571" name="Google Shape;1571;p33"/>
          <p:cNvSpPr txBox="1"/>
          <p:nvPr/>
        </p:nvSpPr>
        <p:spPr>
          <a:xfrm flipH="1">
            <a:off x="4624425" y="1900675"/>
            <a:ext cx="1828800" cy="868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Inter"/>
                <a:ea typeface="Inter"/>
                <a:cs typeface="Inter"/>
                <a:sym typeface="Inter"/>
              </a:rPr>
              <a:t>Identify the customer's pain points</a:t>
            </a:r>
            <a:endParaRPr sz="1200" b="0" i="0" u="none" strike="noStrike" cap="none">
              <a:solidFill>
                <a:schemeClr val="dk1"/>
              </a:solidFill>
              <a:latin typeface="Inter"/>
              <a:ea typeface="Inter"/>
              <a:cs typeface="Inter"/>
              <a:sym typeface="Inter"/>
            </a:endParaRPr>
          </a:p>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Inter"/>
                <a:ea typeface="Inter"/>
                <a:cs typeface="Inter"/>
                <a:sym typeface="Inter"/>
              </a:rPr>
              <a:t>and</a:t>
            </a:r>
            <a:r>
              <a:rPr lang="en" sz="1200" b="1" i="0" u="none" strike="noStrike" cap="none">
                <a:solidFill>
                  <a:schemeClr val="dk1"/>
                </a:solidFill>
                <a:latin typeface="Inter"/>
                <a:ea typeface="Inter"/>
                <a:cs typeface="Inter"/>
                <a:sym typeface="Inter"/>
              </a:rPr>
              <a:t> challenges</a:t>
            </a:r>
            <a:endParaRPr sz="1200" b="0" i="0" u="none" strike="noStrike" cap="none">
              <a:solidFill>
                <a:schemeClr val="dk1"/>
              </a:solidFill>
              <a:latin typeface="Inter"/>
              <a:ea typeface="Inter"/>
              <a:cs typeface="Inter"/>
              <a:sym typeface="Inter"/>
            </a:endParaRPr>
          </a:p>
        </p:txBody>
      </p:sp>
      <p:sp>
        <p:nvSpPr>
          <p:cNvPr id="1572" name="Google Shape;1572;p33"/>
          <p:cNvSpPr txBox="1"/>
          <p:nvPr/>
        </p:nvSpPr>
        <p:spPr>
          <a:xfrm flipH="1">
            <a:off x="6588325" y="1900675"/>
            <a:ext cx="1828800" cy="868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Inter"/>
                <a:ea typeface="Inter"/>
                <a:cs typeface="Inter"/>
                <a:sym typeface="Inter"/>
              </a:rPr>
              <a:t>Describe how your product or service can </a:t>
            </a:r>
            <a:r>
              <a:rPr lang="en" sz="1200" b="1" i="0" u="none" strike="noStrike" cap="none">
                <a:solidFill>
                  <a:schemeClr val="dk1"/>
                </a:solidFill>
                <a:latin typeface="Inter"/>
                <a:ea typeface="Inter"/>
                <a:cs typeface="Inter"/>
                <a:sym typeface="Inter"/>
              </a:rPr>
              <a:t>solve the problem</a:t>
            </a:r>
            <a:endParaRPr sz="1200" b="1" i="0" u="none" strike="noStrike" cap="none">
              <a:solidFill>
                <a:schemeClr val="dk1"/>
              </a:solidFill>
              <a:latin typeface="Inter"/>
              <a:ea typeface="Inter"/>
              <a:cs typeface="Inter"/>
              <a:sym typeface="Inter"/>
            </a:endParaRPr>
          </a:p>
        </p:txBody>
      </p:sp>
      <p:sp>
        <p:nvSpPr>
          <p:cNvPr id="1573" name="Google Shape;1573;p33"/>
          <p:cNvSpPr txBox="1"/>
          <p:nvPr/>
        </p:nvSpPr>
        <p:spPr>
          <a:xfrm flipH="1">
            <a:off x="696625" y="3735125"/>
            <a:ext cx="1828800" cy="868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Inter"/>
                <a:ea typeface="Inter"/>
                <a:cs typeface="Inter"/>
                <a:sym typeface="Inter"/>
              </a:rPr>
              <a:t>Highlight the unique value proposition and </a:t>
            </a:r>
            <a:r>
              <a:rPr lang="en" sz="1200" b="1" i="0" u="none" strike="noStrike" cap="none">
                <a:solidFill>
                  <a:schemeClr val="dk1"/>
                </a:solidFill>
                <a:latin typeface="Inter"/>
                <a:ea typeface="Inter"/>
                <a:cs typeface="Inter"/>
                <a:sym typeface="Inter"/>
              </a:rPr>
              <a:t>benefits </a:t>
            </a:r>
            <a:r>
              <a:rPr lang="en" sz="1200" b="0" i="0" u="none" strike="noStrike" cap="none">
                <a:solidFill>
                  <a:schemeClr val="dk1"/>
                </a:solidFill>
                <a:latin typeface="Inter"/>
                <a:ea typeface="Inter"/>
                <a:cs typeface="Inter"/>
                <a:sym typeface="Inter"/>
              </a:rPr>
              <a:t>of your  specific solution</a:t>
            </a:r>
            <a:endParaRPr sz="1200" b="0" i="0" u="none" strike="noStrike" cap="none">
              <a:solidFill>
                <a:schemeClr val="dk1"/>
              </a:solidFill>
              <a:latin typeface="Inter"/>
              <a:ea typeface="Inter"/>
              <a:cs typeface="Inter"/>
              <a:sym typeface="Inter"/>
            </a:endParaRPr>
          </a:p>
        </p:txBody>
      </p:sp>
      <p:sp>
        <p:nvSpPr>
          <p:cNvPr id="1574" name="Google Shape;1574;p33"/>
          <p:cNvSpPr txBox="1"/>
          <p:nvPr/>
        </p:nvSpPr>
        <p:spPr>
          <a:xfrm flipH="1">
            <a:off x="2660525" y="3735125"/>
            <a:ext cx="1828800" cy="868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chemeClr val="dk1"/>
                </a:solidFill>
                <a:latin typeface="Inter"/>
                <a:ea typeface="Inter"/>
                <a:cs typeface="Inter"/>
                <a:sym typeface="Inter"/>
              </a:rPr>
              <a:t>Analyze </a:t>
            </a:r>
            <a:r>
              <a:rPr lang="en" sz="1200" b="0" i="0" u="none" strike="noStrike" cap="none">
                <a:solidFill>
                  <a:schemeClr val="dk1"/>
                </a:solidFill>
                <a:latin typeface="Inter"/>
                <a:ea typeface="Inter"/>
                <a:cs typeface="Inter"/>
                <a:sym typeface="Inter"/>
              </a:rPr>
              <a:t>the target market size, growth potential, and competition briefly</a:t>
            </a:r>
            <a:endParaRPr sz="1200" b="0" i="0" u="none" strike="noStrike" cap="none">
              <a:solidFill>
                <a:schemeClr val="dk1"/>
              </a:solidFill>
              <a:latin typeface="Inter"/>
              <a:ea typeface="Inter"/>
              <a:cs typeface="Inter"/>
              <a:sym typeface="Inter"/>
            </a:endParaRPr>
          </a:p>
        </p:txBody>
      </p:sp>
      <p:sp>
        <p:nvSpPr>
          <p:cNvPr id="1575" name="Google Shape;1575;p33"/>
          <p:cNvSpPr txBox="1"/>
          <p:nvPr/>
        </p:nvSpPr>
        <p:spPr>
          <a:xfrm flipH="1">
            <a:off x="4624425" y="3735125"/>
            <a:ext cx="1828800" cy="868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Inter"/>
                <a:ea typeface="Inter"/>
                <a:cs typeface="Inter"/>
                <a:sym typeface="Inter"/>
              </a:rPr>
              <a:t>Explain your financial needs and briefly outline your</a:t>
            </a:r>
            <a:endParaRPr sz="1200" b="0" i="0" u="none" strike="noStrike" cap="none">
              <a:solidFill>
                <a:schemeClr val="dk1"/>
              </a:solidFill>
              <a:latin typeface="Inter"/>
              <a:ea typeface="Inter"/>
              <a:cs typeface="Inter"/>
              <a:sym typeface="Inter"/>
            </a:endParaRPr>
          </a:p>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chemeClr val="dk1"/>
                </a:solidFill>
                <a:latin typeface="Inter"/>
                <a:ea typeface="Inter"/>
                <a:cs typeface="Inter"/>
                <a:sym typeface="Inter"/>
              </a:rPr>
              <a:t>funding allocation</a:t>
            </a:r>
            <a:endParaRPr sz="1200" b="1" i="0" u="none" strike="noStrike" cap="none">
              <a:solidFill>
                <a:schemeClr val="dk1"/>
              </a:solidFill>
              <a:latin typeface="Inter"/>
              <a:ea typeface="Inter"/>
              <a:cs typeface="Inter"/>
              <a:sym typeface="Inter"/>
            </a:endParaRPr>
          </a:p>
        </p:txBody>
      </p:sp>
      <p:sp>
        <p:nvSpPr>
          <p:cNvPr id="1576" name="Google Shape;1576;p33"/>
          <p:cNvSpPr txBox="1"/>
          <p:nvPr/>
        </p:nvSpPr>
        <p:spPr>
          <a:xfrm flipH="1">
            <a:off x="6588325" y="3735075"/>
            <a:ext cx="1828800" cy="868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Inter"/>
                <a:ea typeface="Inter"/>
                <a:cs typeface="Inter"/>
                <a:sym typeface="Inter"/>
              </a:rPr>
              <a:t>End with a clear and concise </a:t>
            </a:r>
            <a:r>
              <a:rPr lang="en" sz="1200" b="1" i="0" u="none" strike="noStrike" cap="none">
                <a:solidFill>
                  <a:schemeClr val="dk1"/>
                </a:solidFill>
                <a:latin typeface="Inter"/>
                <a:ea typeface="Inter"/>
                <a:cs typeface="Inter"/>
                <a:sym typeface="Inter"/>
              </a:rPr>
              <a:t>call to action</a:t>
            </a:r>
            <a:endParaRPr sz="1200" b="1" i="0" u="none" strike="noStrike" cap="none">
              <a:solidFill>
                <a:schemeClr val="dk1"/>
              </a:solidFill>
              <a:latin typeface="Inter"/>
              <a:ea typeface="Inter"/>
              <a:cs typeface="Inter"/>
              <a:sym typeface="Inter"/>
            </a:endParaRPr>
          </a:p>
        </p:txBody>
      </p:sp>
      <p:grpSp>
        <p:nvGrpSpPr>
          <p:cNvPr id="1577" name="Google Shape;1577;p33"/>
          <p:cNvGrpSpPr/>
          <p:nvPr/>
        </p:nvGrpSpPr>
        <p:grpSpPr>
          <a:xfrm>
            <a:off x="7230625" y="1356475"/>
            <a:ext cx="544200" cy="544200"/>
            <a:chOff x="7230625" y="1356475"/>
            <a:chExt cx="544200" cy="544200"/>
          </a:xfrm>
        </p:grpSpPr>
        <p:sp>
          <p:nvSpPr>
            <p:cNvPr id="1578" name="Google Shape;1578;p33"/>
            <p:cNvSpPr/>
            <p:nvPr/>
          </p:nvSpPr>
          <p:spPr>
            <a:xfrm>
              <a:off x="7230625" y="135647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79" name="Google Shape;1579;p33"/>
            <p:cNvGrpSpPr/>
            <p:nvPr/>
          </p:nvGrpSpPr>
          <p:grpSpPr>
            <a:xfrm>
              <a:off x="7305185" y="1436201"/>
              <a:ext cx="396631" cy="397401"/>
              <a:chOff x="721585" y="3905351"/>
              <a:chExt cx="396631" cy="397401"/>
            </a:xfrm>
          </p:grpSpPr>
          <p:sp>
            <p:nvSpPr>
              <p:cNvPr id="1580" name="Google Shape;1580;p33"/>
              <p:cNvSpPr/>
              <p:nvPr/>
            </p:nvSpPr>
            <p:spPr>
              <a:xfrm>
                <a:off x="861765" y="4091679"/>
                <a:ext cx="232542" cy="116405"/>
              </a:xfrm>
              <a:custGeom>
                <a:avLst/>
                <a:gdLst/>
                <a:ahLst/>
                <a:cxnLst/>
                <a:rect l="l" t="t" r="r" b="b"/>
                <a:pathLst>
                  <a:path w="6954" h="3481" extrusionOk="0">
                    <a:moveTo>
                      <a:pt x="1024" y="1"/>
                    </a:moveTo>
                    <a:cubicBezTo>
                      <a:pt x="476" y="1"/>
                      <a:pt x="0" y="477"/>
                      <a:pt x="0" y="1048"/>
                    </a:cubicBezTo>
                    <a:cubicBezTo>
                      <a:pt x="0" y="1620"/>
                      <a:pt x="476" y="2096"/>
                      <a:pt x="1024" y="2096"/>
                    </a:cubicBezTo>
                    <a:lnTo>
                      <a:pt x="5930" y="2096"/>
                    </a:lnTo>
                    <a:cubicBezTo>
                      <a:pt x="6097" y="2096"/>
                      <a:pt x="6287" y="2239"/>
                      <a:pt x="6287" y="2453"/>
                    </a:cubicBezTo>
                    <a:cubicBezTo>
                      <a:pt x="6287" y="2644"/>
                      <a:pt x="6120" y="2811"/>
                      <a:pt x="5930" y="2811"/>
                    </a:cubicBezTo>
                    <a:lnTo>
                      <a:pt x="4168" y="2811"/>
                    </a:lnTo>
                    <a:lnTo>
                      <a:pt x="4168" y="3477"/>
                    </a:lnTo>
                    <a:lnTo>
                      <a:pt x="5930" y="3477"/>
                    </a:lnTo>
                    <a:cubicBezTo>
                      <a:pt x="5958" y="3480"/>
                      <a:pt x="5985" y="3481"/>
                      <a:pt x="6012" y="3481"/>
                    </a:cubicBezTo>
                    <a:cubicBezTo>
                      <a:pt x="6564" y="3481"/>
                      <a:pt x="6954" y="3021"/>
                      <a:pt x="6954" y="2453"/>
                    </a:cubicBezTo>
                    <a:cubicBezTo>
                      <a:pt x="6954" y="1882"/>
                      <a:pt x="6478" y="1406"/>
                      <a:pt x="5930" y="1406"/>
                    </a:cubicBezTo>
                    <a:lnTo>
                      <a:pt x="1024" y="1406"/>
                    </a:lnTo>
                    <a:cubicBezTo>
                      <a:pt x="857" y="1406"/>
                      <a:pt x="667" y="1263"/>
                      <a:pt x="667" y="1048"/>
                    </a:cubicBezTo>
                    <a:cubicBezTo>
                      <a:pt x="667" y="834"/>
                      <a:pt x="834" y="691"/>
                      <a:pt x="1024" y="691"/>
                    </a:cubicBezTo>
                    <a:lnTo>
                      <a:pt x="6263" y="691"/>
                    </a:lnTo>
                    <a:lnTo>
                      <a:pt x="626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1" name="Google Shape;1581;p33"/>
              <p:cNvSpPr/>
              <p:nvPr/>
            </p:nvSpPr>
            <p:spPr>
              <a:xfrm>
                <a:off x="860963" y="4186447"/>
                <a:ext cx="116304" cy="116304"/>
              </a:xfrm>
              <a:custGeom>
                <a:avLst/>
                <a:gdLst/>
                <a:ahLst/>
                <a:cxnLst/>
                <a:rect l="l" t="t" r="r" b="b"/>
                <a:pathLst>
                  <a:path w="3478" h="3478" extrusionOk="0">
                    <a:moveTo>
                      <a:pt x="1382" y="1406"/>
                    </a:moveTo>
                    <a:lnTo>
                      <a:pt x="1382" y="2072"/>
                    </a:lnTo>
                    <a:lnTo>
                      <a:pt x="715" y="2072"/>
                    </a:lnTo>
                    <a:lnTo>
                      <a:pt x="715" y="1406"/>
                    </a:lnTo>
                    <a:close/>
                    <a:moveTo>
                      <a:pt x="2787" y="1406"/>
                    </a:moveTo>
                    <a:lnTo>
                      <a:pt x="2787" y="2072"/>
                    </a:lnTo>
                    <a:lnTo>
                      <a:pt x="2096" y="2072"/>
                    </a:lnTo>
                    <a:lnTo>
                      <a:pt x="2096" y="1406"/>
                    </a:lnTo>
                    <a:close/>
                    <a:moveTo>
                      <a:pt x="0" y="0"/>
                    </a:moveTo>
                    <a:lnTo>
                      <a:pt x="0" y="3477"/>
                    </a:lnTo>
                    <a:lnTo>
                      <a:pt x="3477" y="3477"/>
                    </a:lnTo>
                    <a:lnTo>
                      <a:pt x="347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2" name="Google Shape;1582;p33"/>
              <p:cNvSpPr/>
              <p:nvPr/>
            </p:nvSpPr>
            <p:spPr>
              <a:xfrm>
                <a:off x="721585" y="4139464"/>
                <a:ext cx="46248" cy="163288"/>
              </a:xfrm>
              <a:custGeom>
                <a:avLst/>
                <a:gdLst/>
                <a:ahLst/>
                <a:cxnLst/>
                <a:rect l="l" t="t" r="r" b="b"/>
                <a:pathLst>
                  <a:path w="1383" h="4883" extrusionOk="0">
                    <a:moveTo>
                      <a:pt x="1382" y="0"/>
                    </a:moveTo>
                    <a:lnTo>
                      <a:pt x="1" y="1405"/>
                    </a:lnTo>
                    <a:lnTo>
                      <a:pt x="1" y="4882"/>
                    </a:lnTo>
                    <a:lnTo>
                      <a:pt x="1382" y="4882"/>
                    </a:lnTo>
                    <a:lnTo>
                      <a:pt x="138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3" name="Google Shape;1583;p33"/>
              <p:cNvSpPr/>
              <p:nvPr/>
            </p:nvSpPr>
            <p:spPr>
              <a:xfrm>
                <a:off x="790872" y="4139464"/>
                <a:ext cx="47017" cy="163288"/>
              </a:xfrm>
              <a:custGeom>
                <a:avLst/>
                <a:gdLst/>
                <a:ahLst/>
                <a:cxnLst/>
                <a:rect l="l" t="t" r="r" b="b"/>
                <a:pathLst>
                  <a:path w="1406" h="4883" extrusionOk="0">
                    <a:moveTo>
                      <a:pt x="1406" y="0"/>
                    </a:moveTo>
                    <a:lnTo>
                      <a:pt x="1" y="1405"/>
                    </a:lnTo>
                    <a:lnTo>
                      <a:pt x="1" y="4882"/>
                    </a:lnTo>
                    <a:lnTo>
                      <a:pt x="1406" y="4882"/>
                    </a:lnTo>
                    <a:lnTo>
                      <a:pt x="140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4" name="Google Shape;1584;p33"/>
              <p:cNvSpPr/>
              <p:nvPr/>
            </p:nvSpPr>
            <p:spPr>
              <a:xfrm>
                <a:off x="886444" y="4022391"/>
                <a:ext cx="46214" cy="45445"/>
              </a:xfrm>
              <a:custGeom>
                <a:avLst/>
                <a:gdLst/>
                <a:ahLst/>
                <a:cxnLst/>
                <a:rect l="l" t="t" r="r" b="b"/>
                <a:pathLst>
                  <a:path w="1382" h="1359" extrusionOk="0">
                    <a:moveTo>
                      <a:pt x="691" y="1"/>
                    </a:moveTo>
                    <a:cubicBezTo>
                      <a:pt x="310" y="1"/>
                      <a:pt x="0" y="286"/>
                      <a:pt x="0" y="668"/>
                    </a:cubicBezTo>
                    <a:cubicBezTo>
                      <a:pt x="0" y="1072"/>
                      <a:pt x="310" y="1358"/>
                      <a:pt x="691" y="1358"/>
                    </a:cubicBezTo>
                    <a:cubicBezTo>
                      <a:pt x="1072" y="1358"/>
                      <a:pt x="1382" y="1072"/>
                      <a:pt x="1382" y="668"/>
                    </a:cubicBezTo>
                    <a:cubicBezTo>
                      <a:pt x="1382" y="286"/>
                      <a:pt x="1072" y="1"/>
                      <a:pt x="69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5" name="Google Shape;1585;p33"/>
              <p:cNvSpPr/>
              <p:nvPr/>
            </p:nvSpPr>
            <p:spPr>
              <a:xfrm>
                <a:off x="1026591" y="4022391"/>
                <a:ext cx="46214" cy="45445"/>
              </a:xfrm>
              <a:custGeom>
                <a:avLst/>
                <a:gdLst/>
                <a:ahLst/>
                <a:cxnLst/>
                <a:rect l="l" t="t" r="r" b="b"/>
                <a:pathLst>
                  <a:path w="1382" h="1359" extrusionOk="0">
                    <a:moveTo>
                      <a:pt x="691" y="1"/>
                    </a:moveTo>
                    <a:cubicBezTo>
                      <a:pt x="310" y="1"/>
                      <a:pt x="1" y="286"/>
                      <a:pt x="1" y="668"/>
                    </a:cubicBezTo>
                    <a:cubicBezTo>
                      <a:pt x="1" y="1072"/>
                      <a:pt x="310" y="1358"/>
                      <a:pt x="691" y="1358"/>
                    </a:cubicBezTo>
                    <a:cubicBezTo>
                      <a:pt x="1072" y="1358"/>
                      <a:pt x="1382" y="1072"/>
                      <a:pt x="1382" y="668"/>
                    </a:cubicBezTo>
                    <a:cubicBezTo>
                      <a:pt x="1382" y="286"/>
                      <a:pt x="1049" y="1"/>
                      <a:pt x="69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6" name="Google Shape;1586;p33"/>
              <p:cNvSpPr/>
              <p:nvPr/>
            </p:nvSpPr>
            <p:spPr>
              <a:xfrm>
                <a:off x="839461" y="3905351"/>
                <a:ext cx="186361" cy="139378"/>
              </a:xfrm>
              <a:custGeom>
                <a:avLst/>
                <a:gdLst/>
                <a:ahLst/>
                <a:cxnLst/>
                <a:rect l="l" t="t" r="r" b="b"/>
                <a:pathLst>
                  <a:path w="5573" h="4168" extrusionOk="0">
                    <a:moveTo>
                      <a:pt x="0" y="0"/>
                    </a:moveTo>
                    <a:lnTo>
                      <a:pt x="0" y="4168"/>
                    </a:lnTo>
                    <a:lnTo>
                      <a:pt x="691" y="4168"/>
                    </a:lnTo>
                    <a:cubicBezTo>
                      <a:pt x="691" y="3405"/>
                      <a:pt x="1310" y="2786"/>
                      <a:pt x="2096" y="2786"/>
                    </a:cubicBezTo>
                    <a:cubicBezTo>
                      <a:pt x="2858" y="2786"/>
                      <a:pt x="3501" y="3405"/>
                      <a:pt x="3501" y="4168"/>
                    </a:cubicBezTo>
                    <a:lnTo>
                      <a:pt x="4882" y="4168"/>
                    </a:lnTo>
                    <a:cubicBezTo>
                      <a:pt x="4882" y="3667"/>
                      <a:pt x="5168" y="3215"/>
                      <a:pt x="5573" y="2977"/>
                    </a:cubicBezTo>
                    <a:lnTo>
                      <a:pt x="557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7" name="Google Shape;1587;p33"/>
              <p:cNvSpPr/>
              <p:nvPr/>
            </p:nvSpPr>
            <p:spPr>
              <a:xfrm>
                <a:off x="1048895" y="3928424"/>
                <a:ext cx="69321" cy="116304"/>
              </a:xfrm>
              <a:custGeom>
                <a:avLst/>
                <a:gdLst/>
                <a:ahLst/>
                <a:cxnLst/>
                <a:rect l="l" t="t" r="r" b="b"/>
                <a:pathLst>
                  <a:path w="2073" h="3478" extrusionOk="0">
                    <a:moveTo>
                      <a:pt x="1" y="1"/>
                    </a:moveTo>
                    <a:lnTo>
                      <a:pt x="1" y="2096"/>
                    </a:lnTo>
                    <a:cubicBezTo>
                      <a:pt x="763" y="2096"/>
                      <a:pt x="1382" y="2715"/>
                      <a:pt x="1382" y="3478"/>
                    </a:cubicBezTo>
                    <a:lnTo>
                      <a:pt x="2072" y="3478"/>
                    </a:lnTo>
                    <a:lnTo>
                      <a:pt x="207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588" name="Google Shape;1588;p33"/>
          <p:cNvGrpSpPr/>
          <p:nvPr/>
        </p:nvGrpSpPr>
        <p:grpSpPr>
          <a:xfrm>
            <a:off x="3302825" y="3190925"/>
            <a:ext cx="544200" cy="544200"/>
            <a:chOff x="3302825" y="3190925"/>
            <a:chExt cx="544200" cy="544200"/>
          </a:xfrm>
        </p:grpSpPr>
        <p:sp>
          <p:nvSpPr>
            <p:cNvPr id="1589" name="Google Shape;1589;p33"/>
            <p:cNvSpPr/>
            <p:nvPr/>
          </p:nvSpPr>
          <p:spPr>
            <a:xfrm>
              <a:off x="3302825" y="319092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90" name="Google Shape;1590;p33"/>
            <p:cNvGrpSpPr/>
            <p:nvPr/>
          </p:nvGrpSpPr>
          <p:grpSpPr>
            <a:xfrm>
              <a:off x="3373060" y="3269848"/>
              <a:ext cx="398237" cy="399006"/>
              <a:chOff x="3155248" y="3904548"/>
              <a:chExt cx="398237" cy="399006"/>
            </a:xfrm>
          </p:grpSpPr>
          <p:sp>
            <p:nvSpPr>
              <p:cNvPr id="1591" name="Google Shape;1591;p33"/>
              <p:cNvSpPr/>
              <p:nvPr/>
            </p:nvSpPr>
            <p:spPr>
              <a:xfrm>
                <a:off x="3155248" y="4197583"/>
                <a:ext cx="93231" cy="93231"/>
              </a:xfrm>
              <a:custGeom>
                <a:avLst/>
                <a:gdLst/>
                <a:ahLst/>
                <a:cxnLst/>
                <a:rect l="l" t="t" r="r" b="b"/>
                <a:pathLst>
                  <a:path w="2788" h="2788" extrusionOk="0">
                    <a:moveTo>
                      <a:pt x="1406" y="1"/>
                    </a:moveTo>
                    <a:cubicBezTo>
                      <a:pt x="620" y="1"/>
                      <a:pt x="1" y="620"/>
                      <a:pt x="1" y="1382"/>
                    </a:cubicBezTo>
                    <a:cubicBezTo>
                      <a:pt x="1" y="2168"/>
                      <a:pt x="620" y="2787"/>
                      <a:pt x="1406" y="2787"/>
                    </a:cubicBezTo>
                    <a:cubicBezTo>
                      <a:pt x="2168" y="2787"/>
                      <a:pt x="2787" y="2168"/>
                      <a:pt x="2787" y="1382"/>
                    </a:cubicBezTo>
                    <a:cubicBezTo>
                      <a:pt x="2787" y="644"/>
                      <a:pt x="2168" y="25"/>
                      <a:pt x="140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2" name="Google Shape;1592;p33"/>
              <p:cNvSpPr/>
              <p:nvPr/>
            </p:nvSpPr>
            <p:spPr>
              <a:xfrm>
                <a:off x="3459485" y="4197583"/>
                <a:ext cx="94000" cy="93231"/>
              </a:xfrm>
              <a:custGeom>
                <a:avLst/>
                <a:gdLst/>
                <a:ahLst/>
                <a:cxnLst/>
                <a:rect l="l" t="t" r="r" b="b"/>
                <a:pathLst>
                  <a:path w="2811" h="2788" extrusionOk="0">
                    <a:moveTo>
                      <a:pt x="1405" y="1"/>
                    </a:moveTo>
                    <a:cubicBezTo>
                      <a:pt x="643" y="1"/>
                      <a:pt x="0" y="620"/>
                      <a:pt x="0" y="1382"/>
                    </a:cubicBezTo>
                    <a:cubicBezTo>
                      <a:pt x="0" y="2168"/>
                      <a:pt x="643" y="2787"/>
                      <a:pt x="1405" y="2787"/>
                    </a:cubicBezTo>
                    <a:cubicBezTo>
                      <a:pt x="2191" y="2787"/>
                      <a:pt x="2810" y="2168"/>
                      <a:pt x="2810" y="1382"/>
                    </a:cubicBezTo>
                    <a:cubicBezTo>
                      <a:pt x="2810" y="644"/>
                      <a:pt x="2191" y="25"/>
                      <a:pt x="140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3" name="Google Shape;1593;p33"/>
              <p:cNvSpPr/>
              <p:nvPr/>
            </p:nvSpPr>
            <p:spPr>
              <a:xfrm>
                <a:off x="3242058" y="4186447"/>
                <a:ext cx="226991" cy="117107"/>
              </a:xfrm>
              <a:custGeom>
                <a:avLst/>
                <a:gdLst/>
                <a:ahLst/>
                <a:cxnLst/>
                <a:rect l="l" t="t" r="r" b="b"/>
                <a:pathLst>
                  <a:path w="6788" h="3502" extrusionOk="0">
                    <a:moveTo>
                      <a:pt x="2311" y="1406"/>
                    </a:moveTo>
                    <a:lnTo>
                      <a:pt x="2311" y="2072"/>
                    </a:lnTo>
                    <a:lnTo>
                      <a:pt x="1620" y="2072"/>
                    </a:lnTo>
                    <a:lnTo>
                      <a:pt x="1620" y="1406"/>
                    </a:lnTo>
                    <a:close/>
                    <a:moveTo>
                      <a:pt x="3716" y="1406"/>
                    </a:moveTo>
                    <a:lnTo>
                      <a:pt x="3716" y="2072"/>
                    </a:lnTo>
                    <a:lnTo>
                      <a:pt x="3025" y="2072"/>
                    </a:lnTo>
                    <a:lnTo>
                      <a:pt x="3025" y="1406"/>
                    </a:lnTo>
                    <a:close/>
                    <a:moveTo>
                      <a:pt x="5121" y="1406"/>
                    </a:moveTo>
                    <a:lnTo>
                      <a:pt x="5121" y="2072"/>
                    </a:lnTo>
                    <a:lnTo>
                      <a:pt x="4430" y="2072"/>
                    </a:lnTo>
                    <a:lnTo>
                      <a:pt x="4430" y="1406"/>
                    </a:lnTo>
                    <a:close/>
                    <a:moveTo>
                      <a:pt x="1" y="0"/>
                    </a:moveTo>
                    <a:cubicBezTo>
                      <a:pt x="548" y="382"/>
                      <a:pt x="953" y="1001"/>
                      <a:pt x="953" y="1763"/>
                    </a:cubicBezTo>
                    <a:cubicBezTo>
                      <a:pt x="953" y="2501"/>
                      <a:pt x="548" y="3120"/>
                      <a:pt x="1" y="3501"/>
                    </a:cubicBezTo>
                    <a:lnTo>
                      <a:pt x="6788" y="3501"/>
                    </a:lnTo>
                    <a:cubicBezTo>
                      <a:pt x="6216" y="3120"/>
                      <a:pt x="5835" y="2501"/>
                      <a:pt x="5835" y="1763"/>
                    </a:cubicBezTo>
                    <a:cubicBezTo>
                      <a:pt x="5835" y="1001"/>
                      <a:pt x="6216" y="382"/>
                      <a:pt x="678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4" name="Google Shape;1594;p33"/>
              <p:cNvSpPr/>
              <p:nvPr/>
            </p:nvSpPr>
            <p:spPr>
              <a:xfrm>
                <a:off x="3155248" y="3905351"/>
                <a:ext cx="163288" cy="147337"/>
              </a:xfrm>
              <a:custGeom>
                <a:avLst/>
                <a:gdLst/>
                <a:ahLst/>
                <a:cxnLst/>
                <a:rect l="l" t="t" r="r" b="b"/>
                <a:pathLst>
                  <a:path w="4883" h="4406" extrusionOk="0">
                    <a:moveTo>
                      <a:pt x="3478" y="1381"/>
                    </a:moveTo>
                    <a:lnTo>
                      <a:pt x="3478" y="2072"/>
                    </a:lnTo>
                    <a:lnTo>
                      <a:pt x="1406" y="2072"/>
                    </a:lnTo>
                    <a:lnTo>
                      <a:pt x="1406" y="1381"/>
                    </a:lnTo>
                    <a:close/>
                    <a:moveTo>
                      <a:pt x="1049" y="0"/>
                    </a:moveTo>
                    <a:cubicBezTo>
                      <a:pt x="477" y="0"/>
                      <a:pt x="1" y="476"/>
                      <a:pt x="1" y="1048"/>
                    </a:cubicBezTo>
                    <a:lnTo>
                      <a:pt x="1" y="4406"/>
                    </a:lnTo>
                    <a:lnTo>
                      <a:pt x="1811" y="3501"/>
                    </a:lnTo>
                    <a:lnTo>
                      <a:pt x="3835" y="3501"/>
                    </a:lnTo>
                    <a:cubicBezTo>
                      <a:pt x="4407" y="3501"/>
                      <a:pt x="4883" y="3024"/>
                      <a:pt x="4883" y="2453"/>
                    </a:cubicBezTo>
                    <a:lnTo>
                      <a:pt x="4883" y="1048"/>
                    </a:lnTo>
                    <a:cubicBezTo>
                      <a:pt x="4883" y="476"/>
                      <a:pt x="4407" y="0"/>
                      <a:pt x="38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5" name="Google Shape;1595;p33"/>
              <p:cNvSpPr/>
              <p:nvPr/>
            </p:nvSpPr>
            <p:spPr>
              <a:xfrm>
                <a:off x="3390197" y="3904548"/>
                <a:ext cx="163288" cy="147337"/>
              </a:xfrm>
              <a:custGeom>
                <a:avLst/>
                <a:gdLst/>
                <a:ahLst/>
                <a:cxnLst/>
                <a:rect l="l" t="t" r="r" b="b"/>
                <a:pathLst>
                  <a:path w="4883" h="4406" extrusionOk="0">
                    <a:moveTo>
                      <a:pt x="3477" y="1429"/>
                    </a:moveTo>
                    <a:lnTo>
                      <a:pt x="3477" y="2120"/>
                    </a:lnTo>
                    <a:lnTo>
                      <a:pt x="1405" y="2120"/>
                    </a:lnTo>
                    <a:lnTo>
                      <a:pt x="1405" y="1429"/>
                    </a:lnTo>
                    <a:close/>
                    <a:moveTo>
                      <a:pt x="1048" y="0"/>
                    </a:moveTo>
                    <a:cubicBezTo>
                      <a:pt x="476" y="0"/>
                      <a:pt x="0" y="476"/>
                      <a:pt x="0" y="1048"/>
                    </a:cubicBezTo>
                    <a:lnTo>
                      <a:pt x="0" y="2453"/>
                    </a:lnTo>
                    <a:cubicBezTo>
                      <a:pt x="0" y="3001"/>
                      <a:pt x="476" y="3477"/>
                      <a:pt x="1048" y="3477"/>
                    </a:cubicBezTo>
                    <a:lnTo>
                      <a:pt x="3025" y="3477"/>
                    </a:lnTo>
                    <a:lnTo>
                      <a:pt x="4858" y="4406"/>
                    </a:lnTo>
                    <a:lnTo>
                      <a:pt x="4858" y="1048"/>
                    </a:lnTo>
                    <a:cubicBezTo>
                      <a:pt x="4882" y="476"/>
                      <a:pt x="4406" y="0"/>
                      <a:pt x="383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6" name="Google Shape;1596;p33"/>
              <p:cNvSpPr/>
              <p:nvPr/>
            </p:nvSpPr>
            <p:spPr>
              <a:xfrm>
                <a:off x="3319304" y="4000086"/>
                <a:ext cx="70124" cy="47017"/>
              </a:xfrm>
              <a:custGeom>
                <a:avLst/>
                <a:gdLst/>
                <a:ahLst/>
                <a:cxnLst/>
                <a:rect l="l" t="t" r="r" b="b"/>
                <a:pathLst>
                  <a:path w="2097" h="1406" extrusionOk="0">
                    <a:moveTo>
                      <a:pt x="1049" y="1"/>
                    </a:moveTo>
                    <a:cubicBezTo>
                      <a:pt x="477" y="1"/>
                      <a:pt x="1" y="477"/>
                      <a:pt x="1" y="1049"/>
                    </a:cubicBezTo>
                    <a:lnTo>
                      <a:pt x="1" y="1406"/>
                    </a:lnTo>
                    <a:lnTo>
                      <a:pt x="691" y="1406"/>
                    </a:lnTo>
                    <a:lnTo>
                      <a:pt x="691" y="1049"/>
                    </a:lnTo>
                    <a:cubicBezTo>
                      <a:pt x="691" y="834"/>
                      <a:pt x="834" y="692"/>
                      <a:pt x="1049" y="692"/>
                    </a:cubicBezTo>
                    <a:cubicBezTo>
                      <a:pt x="1263" y="692"/>
                      <a:pt x="1406" y="834"/>
                      <a:pt x="1406" y="1049"/>
                    </a:cubicBezTo>
                    <a:lnTo>
                      <a:pt x="1406" y="1406"/>
                    </a:lnTo>
                    <a:lnTo>
                      <a:pt x="2096" y="1406"/>
                    </a:lnTo>
                    <a:lnTo>
                      <a:pt x="2096" y="1049"/>
                    </a:lnTo>
                    <a:cubicBezTo>
                      <a:pt x="2096" y="453"/>
                      <a:pt x="1644" y="1"/>
                      <a:pt x="104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7" name="Google Shape;1597;p33"/>
              <p:cNvSpPr/>
              <p:nvPr/>
            </p:nvSpPr>
            <p:spPr>
              <a:xfrm>
                <a:off x="3273926" y="4044695"/>
                <a:ext cx="163288" cy="118679"/>
              </a:xfrm>
              <a:custGeom>
                <a:avLst/>
                <a:gdLst/>
                <a:ahLst/>
                <a:cxnLst/>
                <a:rect l="l" t="t" r="r" b="b"/>
                <a:pathLst>
                  <a:path w="4883" h="3549" extrusionOk="0">
                    <a:moveTo>
                      <a:pt x="0" y="1"/>
                    </a:moveTo>
                    <a:lnTo>
                      <a:pt x="0" y="3549"/>
                    </a:lnTo>
                    <a:lnTo>
                      <a:pt x="4882" y="3549"/>
                    </a:lnTo>
                    <a:lnTo>
                      <a:pt x="4882" y="72"/>
                    </a:lnTo>
                    <a:lnTo>
                      <a:pt x="3477" y="72"/>
                    </a:lnTo>
                    <a:lnTo>
                      <a:pt x="3477" y="1477"/>
                    </a:lnTo>
                    <a:lnTo>
                      <a:pt x="2763" y="1477"/>
                    </a:lnTo>
                    <a:lnTo>
                      <a:pt x="2763" y="1429"/>
                    </a:lnTo>
                    <a:lnTo>
                      <a:pt x="2763" y="48"/>
                    </a:lnTo>
                    <a:lnTo>
                      <a:pt x="2072" y="48"/>
                    </a:lnTo>
                    <a:lnTo>
                      <a:pt x="2072" y="1429"/>
                    </a:lnTo>
                    <a:lnTo>
                      <a:pt x="1381" y="1429"/>
                    </a:lnTo>
                    <a:lnTo>
                      <a:pt x="1381" y="48"/>
                    </a:lnTo>
                    <a:lnTo>
                      <a:pt x="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598" name="Google Shape;1598;p33"/>
          <p:cNvGrpSpPr/>
          <p:nvPr/>
        </p:nvGrpSpPr>
        <p:grpSpPr>
          <a:xfrm>
            <a:off x="1338925" y="3190925"/>
            <a:ext cx="544200" cy="544200"/>
            <a:chOff x="1338925" y="3190925"/>
            <a:chExt cx="544200" cy="544200"/>
          </a:xfrm>
        </p:grpSpPr>
        <p:sp>
          <p:nvSpPr>
            <p:cNvPr id="1599" name="Google Shape;1599;p33"/>
            <p:cNvSpPr/>
            <p:nvPr/>
          </p:nvSpPr>
          <p:spPr>
            <a:xfrm>
              <a:off x="1338925" y="319092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00" name="Google Shape;1600;p33"/>
            <p:cNvGrpSpPr/>
            <p:nvPr/>
          </p:nvGrpSpPr>
          <p:grpSpPr>
            <a:xfrm>
              <a:off x="1402116" y="3269046"/>
              <a:ext cx="398204" cy="399808"/>
              <a:chOff x="8024178" y="3903746"/>
              <a:chExt cx="398204" cy="399808"/>
            </a:xfrm>
          </p:grpSpPr>
          <p:sp>
            <p:nvSpPr>
              <p:cNvPr id="1601" name="Google Shape;1601;p33"/>
              <p:cNvSpPr/>
              <p:nvPr/>
            </p:nvSpPr>
            <p:spPr>
              <a:xfrm>
                <a:off x="8092664" y="3903746"/>
                <a:ext cx="164090" cy="70960"/>
              </a:xfrm>
              <a:custGeom>
                <a:avLst/>
                <a:gdLst/>
                <a:ahLst/>
                <a:cxnLst/>
                <a:rect l="l" t="t" r="r" b="b"/>
                <a:pathLst>
                  <a:path w="4907" h="2122" extrusionOk="0">
                    <a:moveTo>
                      <a:pt x="1739" y="0"/>
                    </a:moveTo>
                    <a:cubicBezTo>
                      <a:pt x="787" y="0"/>
                      <a:pt x="1" y="762"/>
                      <a:pt x="1" y="1763"/>
                    </a:cubicBezTo>
                    <a:lnTo>
                      <a:pt x="1" y="2120"/>
                    </a:lnTo>
                    <a:lnTo>
                      <a:pt x="1406" y="2120"/>
                    </a:lnTo>
                    <a:cubicBezTo>
                      <a:pt x="1420" y="2121"/>
                      <a:pt x="1435" y="2121"/>
                      <a:pt x="1449" y="2121"/>
                    </a:cubicBezTo>
                    <a:cubicBezTo>
                      <a:pt x="1855" y="2121"/>
                      <a:pt x="2144" y="1797"/>
                      <a:pt x="2144" y="1429"/>
                    </a:cubicBezTo>
                    <a:lnTo>
                      <a:pt x="2811" y="1429"/>
                    </a:lnTo>
                    <a:cubicBezTo>
                      <a:pt x="2811" y="1810"/>
                      <a:pt x="3144" y="2120"/>
                      <a:pt x="3501" y="2120"/>
                    </a:cubicBezTo>
                    <a:lnTo>
                      <a:pt x="4906" y="2120"/>
                    </a:lnTo>
                    <a:lnTo>
                      <a:pt x="4906" y="1763"/>
                    </a:lnTo>
                    <a:cubicBezTo>
                      <a:pt x="4906" y="810"/>
                      <a:pt x="4121" y="0"/>
                      <a:pt x="314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2" name="Google Shape;1602;p33"/>
              <p:cNvSpPr/>
              <p:nvPr/>
            </p:nvSpPr>
            <p:spPr>
              <a:xfrm>
                <a:off x="8094269" y="3982564"/>
                <a:ext cx="163288" cy="133024"/>
              </a:xfrm>
              <a:custGeom>
                <a:avLst/>
                <a:gdLst/>
                <a:ahLst/>
                <a:cxnLst/>
                <a:rect l="l" t="t" r="r" b="b"/>
                <a:pathLst>
                  <a:path w="4883" h="3978" extrusionOk="0">
                    <a:moveTo>
                      <a:pt x="2453" y="1"/>
                    </a:moveTo>
                    <a:cubicBezTo>
                      <a:pt x="2191" y="287"/>
                      <a:pt x="1834" y="477"/>
                      <a:pt x="1405" y="477"/>
                    </a:cubicBezTo>
                    <a:lnTo>
                      <a:pt x="0" y="477"/>
                    </a:lnTo>
                    <a:lnTo>
                      <a:pt x="0" y="2216"/>
                    </a:lnTo>
                    <a:cubicBezTo>
                      <a:pt x="0" y="3168"/>
                      <a:pt x="786" y="3978"/>
                      <a:pt x="1763" y="3978"/>
                    </a:cubicBezTo>
                    <a:lnTo>
                      <a:pt x="3168" y="3978"/>
                    </a:lnTo>
                    <a:cubicBezTo>
                      <a:pt x="4120" y="3954"/>
                      <a:pt x="4882" y="3168"/>
                      <a:pt x="4882" y="2216"/>
                    </a:cubicBezTo>
                    <a:lnTo>
                      <a:pt x="4882" y="477"/>
                    </a:lnTo>
                    <a:lnTo>
                      <a:pt x="3501" y="477"/>
                    </a:lnTo>
                    <a:cubicBezTo>
                      <a:pt x="3072" y="477"/>
                      <a:pt x="2691" y="287"/>
                      <a:pt x="245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3" name="Google Shape;1603;p33"/>
              <p:cNvSpPr/>
              <p:nvPr/>
            </p:nvSpPr>
            <p:spPr>
              <a:xfrm>
                <a:off x="8121355" y="4137859"/>
                <a:ext cx="107510" cy="79688"/>
              </a:xfrm>
              <a:custGeom>
                <a:avLst/>
                <a:gdLst/>
                <a:ahLst/>
                <a:cxnLst/>
                <a:rect l="l" t="t" r="r" b="b"/>
                <a:pathLst>
                  <a:path w="3215" h="2383" extrusionOk="0">
                    <a:moveTo>
                      <a:pt x="572" y="1"/>
                    </a:moveTo>
                    <a:lnTo>
                      <a:pt x="572" y="763"/>
                    </a:lnTo>
                    <a:lnTo>
                      <a:pt x="0" y="763"/>
                    </a:lnTo>
                    <a:lnTo>
                      <a:pt x="1596" y="2382"/>
                    </a:lnTo>
                    <a:lnTo>
                      <a:pt x="3215" y="763"/>
                    </a:lnTo>
                    <a:lnTo>
                      <a:pt x="2691" y="763"/>
                    </a:lnTo>
                    <a:lnTo>
                      <a:pt x="2691" y="1"/>
                    </a:lnTo>
                    <a:cubicBezTo>
                      <a:pt x="2572" y="1"/>
                      <a:pt x="2453" y="25"/>
                      <a:pt x="2334" y="25"/>
                    </a:cubicBezTo>
                    <a:lnTo>
                      <a:pt x="929" y="25"/>
                    </a:lnTo>
                    <a:cubicBezTo>
                      <a:pt x="810" y="25"/>
                      <a:pt x="691" y="1"/>
                      <a:pt x="57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4" name="Google Shape;1604;p33"/>
              <p:cNvSpPr/>
              <p:nvPr/>
            </p:nvSpPr>
            <p:spPr>
              <a:xfrm>
                <a:off x="8024178" y="4163340"/>
                <a:ext cx="211073" cy="140214"/>
              </a:xfrm>
              <a:custGeom>
                <a:avLst/>
                <a:gdLst/>
                <a:ahLst/>
                <a:cxnLst/>
                <a:rect l="l" t="t" r="r" b="b"/>
                <a:pathLst>
                  <a:path w="6312" h="4193" extrusionOk="0">
                    <a:moveTo>
                      <a:pt x="6264" y="834"/>
                    </a:moveTo>
                    <a:lnTo>
                      <a:pt x="6264" y="882"/>
                    </a:lnTo>
                    <a:lnTo>
                      <a:pt x="6311" y="834"/>
                    </a:lnTo>
                    <a:close/>
                    <a:moveTo>
                      <a:pt x="1739" y="1"/>
                    </a:moveTo>
                    <a:cubicBezTo>
                      <a:pt x="787" y="1"/>
                      <a:pt x="1" y="787"/>
                      <a:pt x="1" y="1763"/>
                    </a:cubicBezTo>
                    <a:lnTo>
                      <a:pt x="1" y="4192"/>
                    </a:lnTo>
                    <a:lnTo>
                      <a:pt x="6264" y="4192"/>
                    </a:lnTo>
                    <a:lnTo>
                      <a:pt x="6264" y="882"/>
                    </a:lnTo>
                    <a:lnTo>
                      <a:pt x="4549" y="2597"/>
                    </a:lnTo>
                    <a:lnTo>
                      <a:pt x="195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5" name="Google Shape;1605;p33"/>
              <p:cNvSpPr/>
              <p:nvPr/>
            </p:nvSpPr>
            <p:spPr>
              <a:xfrm>
                <a:off x="8257523" y="4210324"/>
                <a:ext cx="164859" cy="92428"/>
              </a:xfrm>
              <a:custGeom>
                <a:avLst/>
                <a:gdLst/>
                <a:ahLst/>
                <a:cxnLst/>
                <a:rect l="l" t="t" r="r" b="b"/>
                <a:pathLst>
                  <a:path w="4930" h="2764" extrusionOk="0">
                    <a:moveTo>
                      <a:pt x="0" y="1"/>
                    </a:moveTo>
                    <a:lnTo>
                      <a:pt x="0" y="2763"/>
                    </a:lnTo>
                    <a:lnTo>
                      <a:pt x="4930" y="2763"/>
                    </a:lnTo>
                    <a:lnTo>
                      <a:pt x="4930" y="1716"/>
                    </a:lnTo>
                    <a:lnTo>
                      <a:pt x="2787" y="1716"/>
                    </a:lnTo>
                    <a:lnTo>
                      <a:pt x="2787" y="1049"/>
                    </a:lnTo>
                    <a:lnTo>
                      <a:pt x="4930" y="1049"/>
                    </a:lnTo>
                    <a:lnTo>
                      <a:pt x="493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6" name="Google Shape;1606;p33"/>
              <p:cNvSpPr/>
              <p:nvPr/>
            </p:nvSpPr>
            <p:spPr>
              <a:xfrm>
                <a:off x="8287786" y="4134682"/>
                <a:ext cx="103564" cy="51799"/>
              </a:xfrm>
              <a:custGeom>
                <a:avLst/>
                <a:gdLst/>
                <a:ahLst/>
                <a:cxnLst/>
                <a:rect l="l" t="t" r="r" b="b"/>
                <a:pathLst>
                  <a:path w="3097" h="1549" extrusionOk="0">
                    <a:moveTo>
                      <a:pt x="1548" y="1"/>
                    </a:moveTo>
                    <a:lnTo>
                      <a:pt x="0" y="1548"/>
                    </a:lnTo>
                    <a:lnTo>
                      <a:pt x="3096" y="1548"/>
                    </a:lnTo>
                    <a:lnTo>
                      <a:pt x="154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607" name="Google Shape;1607;p33"/>
          <p:cNvGrpSpPr/>
          <p:nvPr/>
        </p:nvGrpSpPr>
        <p:grpSpPr>
          <a:xfrm>
            <a:off x="5266725" y="1356475"/>
            <a:ext cx="544200" cy="544200"/>
            <a:chOff x="5266725" y="1356475"/>
            <a:chExt cx="544200" cy="544200"/>
          </a:xfrm>
        </p:grpSpPr>
        <p:sp>
          <p:nvSpPr>
            <p:cNvPr id="1608" name="Google Shape;1608;p33"/>
            <p:cNvSpPr/>
            <p:nvPr/>
          </p:nvSpPr>
          <p:spPr>
            <a:xfrm>
              <a:off x="5266725" y="135647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09" name="Google Shape;1609;p33"/>
            <p:cNvGrpSpPr/>
            <p:nvPr/>
          </p:nvGrpSpPr>
          <p:grpSpPr>
            <a:xfrm>
              <a:off x="5336217" y="1433420"/>
              <a:ext cx="396632" cy="397034"/>
              <a:chOff x="4779830" y="2662620"/>
              <a:chExt cx="396632" cy="397034"/>
            </a:xfrm>
          </p:grpSpPr>
          <p:sp>
            <p:nvSpPr>
              <p:cNvPr id="1610" name="Google Shape;1610;p33"/>
              <p:cNvSpPr/>
              <p:nvPr/>
            </p:nvSpPr>
            <p:spPr>
              <a:xfrm>
                <a:off x="4779830" y="2733914"/>
                <a:ext cx="396632" cy="139378"/>
              </a:xfrm>
              <a:custGeom>
                <a:avLst/>
                <a:gdLst/>
                <a:ahLst/>
                <a:cxnLst/>
                <a:rect l="l" t="t" r="r" b="b"/>
                <a:pathLst>
                  <a:path w="11861" h="4168" extrusionOk="0">
                    <a:moveTo>
                      <a:pt x="2477" y="0"/>
                    </a:moveTo>
                    <a:cubicBezTo>
                      <a:pt x="1906" y="0"/>
                      <a:pt x="1429" y="476"/>
                      <a:pt x="1429" y="1048"/>
                    </a:cubicBezTo>
                    <a:cubicBezTo>
                      <a:pt x="1429" y="1596"/>
                      <a:pt x="1906" y="2072"/>
                      <a:pt x="2477" y="2072"/>
                    </a:cubicBezTo>
                    <a:cubicBezTo>
                      <a:pt x="2620" y="2072"/>
                      <a:pt x="2763" y="2048"/>
                      <a:pt x="2906" y="1977"/>
                    </a:cubicBezTo>
                    <a:lnTo>
                      <a:pt x="3715" y="2763"/>
                    </a:lnTo>
                    <a:lnTo>
                      <a:pt x="0" y="2763"/>
                    </a:lnTo>
                    <a:lnTo>
                      <a:pt x="0" y="4168"/>
                    </a:lnTo>
                    <a:lnTo>
                      <a:pt x="11860" y="4168"/>
                    </a:lnTo>
                    <a:lnTo>
                      <a:pt x="11860" y="2763"/>
                    </a:lnTo>
                    <a:lnTo>
                      <a:pt x="8145" y="2763"/>
                    </a:lnTo>
                    <a:lnTo>
                      <a:pt x="8955" y="1977"/>
                    </a:lnTo>
                    <a:cubicBezTo>
                      <a:pt x="9098" y="2024"/>
                      <a:pt x="9264" y="2072"/>
                      <a:pt x="9407" y="2072"/>
                    </a:cubicBezTo>
                    <a:cubicBezTo>
                      <a:pt x="9955" y="2072"/>
                      <a:pt x="10455" y="1596"/>
                      <a:pt x="10455" y="1048"/>
                    </a:cubicBezTo>
                    <a:cubicBezTo>
                      <a:pt x="10455" y="476"/>
                      <a:pt x="9955" y="0"/>
                      <a:pt x="9407" y="0"/>
                    </a:cubicBezTo>
                    <a:cubicBezTo>
                      <a:pt x="8836" y="0"/>
                      <a:pt x="8359" y="476"/>
                      <a:pt x="8359" y="1048"/>
                    </a:cubicBezTo>
                    <a:cubicBezTo>
                      <a:pt x="8359" y="1191"/>
                      <a:pt x="8383" y="1334"/>
                      <a:pt x="8478" y="1477"/>
                    </a:cubicBezTo>
                    <a:lnTo>
                      <a:pt x="7192" y="2763"/>
                    </a:lnTo>
                    <a:lnTo>
                      <a:pt x="4668" y="2763"/>
                    </a:lnTo>
                    <a:lnTo>
                      <a:pt x="3382" y="1477"/>
                    </a:lnTo>
                    <a:cubicBezTo>
                      <a:pt x="3454" y="1334"/>
                      <a:pt x="3501" y="1191"/>
                      <a:pt x="3501" y="1048"/>
                    </a:cubicBezTo>
                    <a:cubicBezTo>
                      <a:pt x="3501" y="476"/>
                      <a:pt x="3025" y="0"/>
                      <a:pt x="24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1" name="Google Shape;1611;p33"/>
              <p:cNvSpPr/>
              <p:nvPr/>
            </p:nvSpPr>
            <p:spPr>
              <a:xfrm>
                <a:off x="4826813" y="2896366"/>
                <a:ext cx="302632" cy="163288"/>
              </a:xfrm>
              <a:custGeom>
                <a:avLst/>
                <a:gdLst/>
                <a:ahLst/>
                <a:cxnLst/>
                <a:rect l="l" t="t" r="r" b="b"/>
                <a:pathLst>
                  <a:path w="9050" h="4883" extrusionOk="0">
                    <a:moveTo>
                      <a:pt x="2763" y="1048"/>
                    </a:moveTo>
                    <a:lnTo>
                      <a:pt x="2763" y="3834"/>
                    </a:lnTo>
                    <a:lnTo>
                      <a:pt x="2072" y="3834"/>
                    </a:lnTo>
                    <a:lnTo>
                      <a:pt x="2072" y="1048"/>
                    </a:lnTo>
                    <a:close/>
                    <a:moveTo>
                      <a:pt x="4835" y="1048"/>
                    </a:moveTo>
                    <a:lnTo>
                      <a:pt x="4835" y="3834"/>
                    </a:lnTo>
                    <a:lnTo>
                      <a:pt x="4168" y="3834"/>
                    </a:lnTo>
                    <a:lnTo>
                      <a:pt x="4168" y="1048"/>
                    </a:lnTo>
                    <a:close/>
                    <a:moveTo>
                      <a:pt x="6931" y="1048"/>
                    </a:moveTo>
                    <a:lnTo>
                      <a:pt x="6931" y="3834"/>
                    </a:lnTo>
                    <a:lnTo>
                      <a:pt x="6240" y="3834"/>
                    </a:lnTo>
                    <a:lnTo>
                      <a:pt x="6240" y="1048"/>
                    </a:lnTo>
                    <a:close/>
                    <a:moveTo>
                      <a:pt x="0" y="0"/>
                    </a:moveTo>
                    <a:lnTo>
                      <a:pt x="0" y="3834"/>
                    </a:lnTo>
                    <a:cubicBezTo>
                      <a:pt x="0" y="4406"/>
                      <a:pt x="477" y="4882"/>
                      <a:pt x="1025" y="4882"/>
                    </a:cubicBezTo>
                    <a:lnTo>
                      <a:pt x="8002" y="4882"/>
                    </a:lnTo>
                    <a:cubicBezTo>
                      <a:pt x="8550" y="4882"/>
                      <a:pt x="9050" y="4406"/>
                      <a:pt x="9050" y="3834"/>
                    </a:cubicBezTo>
                    <a:lnTo>
                      <a:pt x="905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2" name="Google Shape;1612;p33"/>
              <p:cNvSpPr/>
              <p:nvPr/>
            </p:nvSpPr>
            <p:spPr>
              <a:xfrm>
                <a:off x="4894495" y="2662620"/>
                <a:ext cx="167267" cy="145364"/>
              </a:xfrm>
              <a:custGeom>
                <a:avLst/>
                <a:gdLst/>
                <a:ahLst/>
                <a:cxnLst/>
                <a:rect l="l" t="t" r="r" b="b"/>
                <a:pathLst>
                  <a:path w="5002" h="4347" extrusionOk="0">
                    <a:moveTo>
                      <a:pt x="1513" y="1"/>
                    </a:moveTo>
                    <a:cubicBezTo>
                      <a:pt x="1156" y="1"/>
                      <a:pt x="799" y="132"/>
                      <a:pt x="525" y="394"/>
                    </a:cubicBezTo>
                    <a:cubicBezTo>
                      <a:pt x="1" y="941"/>
                      <a:pt x="1" y="1822"/>
                      <a:pt x="525" y="2370"/>
                    </a:cubicBezTo>
                    <a:lnTo>
                      <a:pt x="2501" y="4347"/>
                    </a:lnTo>
                    <a:lnTo>
                      <a:pt x="4454" y="2370"/>
                    </a:lnTo>
                    <a:cubicBezTo>
                      <a:pt x="5002" y="1822"/>
                      <a:pt x="5002" y="941"/>
                      <a:pt x="4454" y="394"/>
                    </a:cubicBezTo>
                    <a:cubicBezTo>
                      <a:pt x="4192" y="132"/>
                      <a:pt x="3835" y="1"/>
                      <a:pt x="3478" y="1"/>
                    </a:cubicBezTo>
                    <a:cubicBezTo>
                      <a:pt x="3120" y="1"/>
                      <a:pt x="2763" y="132"/>
                      <a:pt x="2501" y="394"/>
                    </a:cubicBezTo>
                    <a:cubicBezTo>
                      <a:pt x="2227" y="132"/>
                      <a:pt x="1870" y="1"/>
                      <a:pt x="151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613" name="Google Shape;1613;p33"/>
          <p:cNvGrpSpPr/>
          <p:nvPr/>
        </p:nvGrpSpPr>
        <p:grpSpPr>
          <a:xfrm>
            <a:off x="7230625" y="3190925"/>
            <a:ext cx="544200" cy="544200"/>
            <a:chOff x="7230625" y="3190925"/>
            <a:chExt cx="544200" cy="544200"/>
          </a:xfrm>
        </p:grpSpPr>
        <p:sp>
          <p:nvSpPr>
            <p:cNvPr id="1614" name="Google Shape;1614;p33"/>
            <p:cNvSpPr/>
            <p:nvPr/>
          </p:nvSpPr>
          <p:spPr>
            <a:xfrm>
              <a:off x="7230625" y="319092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15" name="Google Shape;1615;p33"/>
            <p:cNvGrpSpPr/>
            <p:nvPr/>
          </p:nvGrpSpPr>
          <p:grpSpPr>
            <a:xfrm>
              <a:off x="7296967" y="3265897"/>
              <a:ext cx="397401" cy="399006"/>
              <a:chOff x="6402004" y="2660647"/>
              <a:chExt cx="397401" cy="399006"/>
            </a:xfrm>
          </p:grpSpPr>
          <p:sp>
            <p:nvSpPr>
              <p:cNvPr id="1616" name="Google Shape;1616;p33"/>
              <p:cNvSpPr/>
              <p:nvPr/>
            </p:nvSpPr>
            <p:spPr>
              <a:xfrm>
                <a:off x="6495970" y="2802399"/>
                <a:ext cx="47017" cy="70090"/>
              </a:xfrm>
              <a:custGeom>
                <a:avLst/>
                <a:gdLst/>
                <a:ahLst/>
                <a:cxnLst/>
                <a:rect l="l" t="t" r="r" b="b"/>
                <a:pathLst>
                  <a:path w="1406" h="2096" extrusionOk="0">
                    <a:moveTo>
                      <a:pt x="1" y="0"/>
                    </a:moveTo>
                    <a:lnTo>
                      <a:pt x="1" y="2096"/>
                    </a:lnTo>
                    <a:lnTo>
                      <a:pt x="1406" y="2096"/>
                    </a:lnTo>
                    <a:lnTo>
                      <a:pt x="140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7" name="Google Shape;1617;p33"/>
              <p:cNvSpPr/>
              <p:nvPr/>
            </p:nvSpPr>
            <p:spPr>
              <a:xfrm>
                <a:off x="6564456" y="2756185"/>
                <a:ext cx="90823" cy="116304"/>
              </a:xfrm>
              <a:custGeom>
                <a:avLst/>
                <a:gdLst/>
                <a:ahLst/>
                <a:cxnLst/>
                <a:rect l="l" t="t" r="r" b="b"/>
                <a:pathLst>
                  <a:path w="2716" h="3478" extrusionOk="0">
                    <a:moveTo>
                      <a:pt x="691" y="1"/>
                    </a:moveTo>
                    <a:lnTo>
                      <a:pt x="691" y="1382"/>
                    </a:lnTo>
                    <a:lnTo>
                      <a:pt x="1" y="1382"/>
                    </a:lnTo>
                    <a:lnTo>
                      <a:pt x="1" y="3478"/>
                    </a:lnTo>
                    <a:lnTo>
                      <a:pt x="2168" y="3478"/>
                    </a:lnTo>
                    <a:lnTo>
                      <a:pt x="2716" y="1382"/>
                    </a:lnTo>
                    <a:lnTo>
                      <a:pt x="1406" y="1382"/>
                    </a:lnTo>
                    <a:lnTo>
                      <a:pt x="1406" y="358"/>
                    </a:lnTo>
                    <a:cubicBezTo>
                      <a:pt x="1406" y="168"/>
                      <a:pt x="1263" y="1"/>
                      <a:pt x="104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8" name="Google Shape;1618;p33"/>
              <p:cNvSpPr/>
              <p:nvPr/>
            </p:nvSpPr>
            <p:spPr>
              <a:xfrm>
                <a:off x="6402004" y="2660647"/>
                <a:ext cx="352023" cy="351220"/>
              </a:xfrm>
              <a:custGeom>
                <a:avLst/>
                <a:gdLst/>
                <a:ahLst/>
                <a:cxnLst/>
                <a:rect l="l" t="t" r="r" b="b"/>
                <a:pathLst>
                  <a:path w="10527" h="10503" extrusionOk="0">
                    <a:moveTo>
                      <a:pt x="5954" y="2143"/>
                    </a:moveTo>
                    <a:cubicBezTo>
                      <a:pt x="6526" y="2143"/>
                      <a:pt x="7002" y="2620"/>
                      <a:pt x="7002" y="3167"/>
                    </a:cubicBezTo>
                    <a:lnTo>
                      <a:pt x="7002" y="3525"/>
                    </a:lnTo>
                    <a:lnTo>
                      <a:pt x="8502" y="3525"/>
                    </a:lnTo>
                    <a:lnTo>
                      <a:pt x="7621" y="7025"/>
                    </a:lnTo>
                    <a:lnTo>
                      <a:pt x="2120" y="7025"/>
                    </a:lnTo>
                    <a:lnTo>
                      <a:pt x="2120" y="3525"/>
                    </a:lnTo>
                    <a:lnTo>
                      <a:pt x="4930" y="3525"/>
                    </a:lnTo>
                    <a:lnTo>
                      <a:pt x="4930" y="2143"/>
                    </a:lnTo>
                    <a:close/>
                    <a:moveTo>
                      <a:pt x="5287" y="0"/>
                    </a:moveTo>
                    <a:cubicBezTo>
                      <a:pt x="2430" y="0"/>
                      <a:pt x="48" y="2191"/>
                      <a:pt x="48" y="4906"/>
                    </a:cubicBezTo>
                    <a:cubicBezTo>
                      <a:pt x="1" y="6478"/>
                      <a:pt x="786" y="7907"/>
                      <a:pt x="2120" y="8835"/>
                    </a:cubicBezTo>
                    <a:lnTo>
                      <a:pt x="2120" y="10502"/>
                    </a:lnTo>
                    <a:lnTo>
                      <a:pt x="2477" y="10502"/>
                    </a:lnTo>
                    <a:cubicBezTo>
                      <a:pt x="3096" y="10502"/>
                      <a:pt x="3668" y="10169"/>
                      <a:pt x="3978" y="9645"/>
                    </a:cubicBezTo>
                    <a:cubicBezTo>
                      <a:pt x="4406" y="9764"/>
                      <a:pt x="4859" y="9788"/>
                      <a:pt x="5287" y="9788"/>
                    </a:cubicBezTo>
                    <a:cubicBezTo>
                      <a:pt x="6645" y="9788"/>
                      <a:pt x="10527" y="8811"/>
                      <a:pt x="10527" y="4906"/>
                    </a:cubicBezTo>
                    <a:cubicBezTo>
                      <a:pt x="10527" y="2215"/>
                      <a:pt x="8145" y="0"/>
                      <a:pt x="528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9" name="Google Shape;1619;p33"/>
              <p:cNvSpPr/>
              <p:nvPr/>
            </p:nvSpPr>
            <p:spPr>
              <a:xfrm>
                <a:off x="6590739" y="2864497"/>
                <a:ext cx="208666" cy="195156"/>
              </a:xfrm>
              <a:custGeom>
                <a:avLst/>
                <a:gdLst/>
                <a:ahLst/>
                <a:cxnLst/>
                <a:rect l="l" t="t" r="r" b="b"/>
                <a:pathLst>
                  <a:path w="6240" h="5836" extrusionOk="0">
                    <a:moveTo>
                      <a:pt x="5406" y="1"/>
                    </a:moveTo>
                    <a:cubicBezTo>
                      <a:pt x="4883" y="2430"/>
                      <a:pt x="2644" y="4263"/>
                      <a:pt x="1" y="4406"/>
                    </a:cubicBezTo>
                    <a:cubicBezTo>
                      <a:pt x="667" y="4859"/>
                      <a:pt x="1501" y="5121"/>
                      <a:pt x="2406" y="5121"/>
                    </a:cubicBezTo>
                    <a:cubicBezTo>
                      <a:pt x="2620" y="5121"/>
                      <a:pt x="2858" y="5097"/>
                      <a:pt x="3049" y="5049"/>
                    </a:cubicBezTo>
                    <a:cubicBezTo>
                      <a:pt x="3382" y="5526"/>
                      <a:pt x="3882" y="5835"/>
                      <a:pt x="4478" y="5835"/>
                    </a:cubicBezTo>
                    <a:lnTo>
                      <a:pt x="4835" y="5835"/>
                    </a:lnTo>
                    <a:lnTo>
                      <a:pt x="4835" y="4382"/>
                    </a:lnTo>
                    <a:cubicBezTo>
                      <a:pt x="5740" y="3787"/>
                      <a:pt x="6240" y="2906"/>
                      <a:pt x="6240" y="1953"/>
                    </a:cubicBezTo>
                    <a:cubicBezTo>
                      <a:pt x="6240" y="1239"/>
                      <a:pt x="5954" y="572"/>
                      <a:pt x="540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620" name="Google Shape;1620;p33"/>
          <p:cNvGrpSpPr/>
          <p:nvPr/>
        </p:nvGrpSpPr>
        <p:grpSpPr>
          <a:xfrm>
            <a:off x="3302825" y="1356475"/>
            <a:ext cx="544200" cy="544200"/>
            <a:chOff x="3302825" y="1356475"/>
            <a:chExt cx="544200" cy="544200"/>
          </a:xfrm>
        </p:grpSpPr>
        <p:sp>
          <p:nvSpPr>
            <p:cNvPr id="1621" name="Google Shape;1621;p33"/>
            <p:cNvSpPr/>
            <p:nvPr/>
          </p:nvSpPr>
          <p:spPr>
            <a:xfrm>
              <a:off x="3302825" y="135647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22" name="Google Shape;1622;p33"/>
            <p:cNvGrpSpPr/>
            <p:nvPr/>
          </p:nvGrpSpPr>
          <p:grpSpPr>
            <a:xfrm>
              <a:off x="3374234" y="1431043"/>
              <a:ext cx="397435" cy="397434"/>
              <a:chOff x="2343759" y="2040268"/>
              <a:chExt cx="397435" cy="397434"/>
            </a:xfrm>
          </p:grpSpPr>
          <p:sp>
            <p:nvSpPr>
              <p:cNvPr id="1623" name="Google Shape;1623;p33"/>
              <p:cNvSpPr/>
              <p:nvPr/>
            </p:nvSpPr>
            <p:spPr>
              <a:xfrm>
                <a:off x="2415454" y="2133466"/>
                <a:ext cx="258056" cy="93197"/>
              </a:xfrm>
              <a:custGeom>
                <a:avLst/>
                <a:gdLst/>
                <a:ahLst/>
                <a:cxnLst/>
                <a:rect l="l" t="t" r="r" b="b"/>
                <a:pathLst>
                  <a:path w="7717" h="2787" extrusionOk="0">
                    <a:moveTo>
                      <a:pt x="0" y="0"/>
                    </a:moveTo>
                    <a:lnTo>
                      <a:pt x="0" y="2096"/>
                    </a:lnTo>
                    <a:lnTo>
                      <a:pt x="1405" y="2096"/>
                    </a:lnTo>
                    <a:lnTo>
                      <a:pt x="1405" y="2786"/>
                    </a:lnTo>
                    <a:lnTo>
                      <a:pt x="1667" y="2786"/>
                    </a:lnTo>
                    <a:cubicBezTo>
                      <a:pt x="2167" y="2334"/>
                      <a:pt x="2834" y="2096"/>
                      <a:pt x="3501" y="2096"/>
                    </a:cubicBezTo>
                    <a:lnTo>
                      <a:pt x="4192" y="2096"/>
                    </a:lnTo>
                    <a:cubicBezTo>
                      <a:pt x="4882" y="2096"/>
                      <a:pt x="5525" y="2334"/>
                      <a:pt x="6049" y="2786"/>
                    </a:cubicBezTo>
                    <a:lnTo>
                      <a:pt x="6311" y="2786"/>
                    </a:lnTo>
                    <a:lnTo>
                      <a:pt x="6311" y="2096"/>
                    </a:lnTo>
                    <a:lnTo>
                      <a:pt x="7716" y="2096"/>
                    </a:lnTo>
                    <a:lnTo>
                      <a:pt x="7716" y="0"/>
                    </a:lnTo>
                    <a:lnTo>
                      <a:pt x="5620" y="0"/>
                    </a:lnTo>
                    <a:lnTo>
                      <a:pt x="5620" y="1405"/>
                    </a:lnTo>
                    <a:lnTo>
                      <a:pt x="4858" y="1405"/>
                    </a:lnTo>
                    <a:lnTo>
                      <a:pt x="4858" y="0"/>
                    </a:lnTo>
                    <a:lnTo>
                      <a:pt x="2763" y="0"/>
                    </a:lnTo>
                    <a:lnTo>
                      <a:pt x="2763" y="1405"/>
                    </a:lnTo>
                    <a:lnTo>
                      <a:pt x="2096" y="1405"/>
                    </a:lnTo>
                    <a:lnTo>
                      <a:pt x="209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4" name="Google Shape;1624;p33"/>
              <p:cNvSpPr/>
              <p:nvPr/>
            </p:nvSpPr>
            <p:spPr>
              <a:xfrm>
                <a:off x="2483940" y="2040268"/>
                <a:ext cx="117876" cy="94802"/>
              </a:xfrm>
              <a:custGeom>
                <a:avLst/>
                <a:gdLst/>
                <a:ahLst/>
                <a:cxnLst/>
                <a:rect l="l" t="t" r="r" b="b"/>
                <a:pathLst>
                  <a:path w="3525" h="2835" extrusionOk="0">
                    <a:moveTo>
                      <a:pt x="1763" y="1"/>
                    </a:moveTo>
                    <a:cubicBezTo>
                      <a:pt x="810" y="1"/>
                      <a:pt x="0" y="763"/>
                      <a:pt x="0" y="1763"/>
                    </a:cubicBezTo>
                    <a:lnTo>
                      <a:pt x="0" y="2835"/>
                    </a:lnTo>
                    <a:lnTo>
                      <a:pt x="691" y="2835"/>
                    </a:lnTo>
                    <a:lnTo>
                      <a:pt x="691" y="1763"/>
                    </a:lnTo>
                    <a:cubicBezTo>
                      <a:pt x="691" y="1191"/>
                      <a:pt x="1167" y="715"/>
                      <a:pt x="1739" y="715"/>
                    </a:cubicBezTo>
                    <a:cubicBezTo>
                      <a:pt x="2310" y="715"/>
                      <a:pt x="2787" y="1191"/>
                      <a:pt x="2787" y="1763"/>
                    </a:cubicBezTo>
                    <a:lnTo>
                      <a:pt x="2787" y="2835"/>
                    </a:lnTo>
                    <a:lnTo>
                      <a:pt x="3453" y="2835"/>
                    </a:lnTo>
                    <a:lnTo>
                      <a:pt x="3453" y="1763"/>
                    </a:lnTo>
                    <a:cubicBezTo>
                      <a:pt x="3525" y="763"/>
                      <a:pt x="2715" y="1"/>
                      <a:pt x="176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5" name="Google Shape;1625;p33"/>
              <p:cNvSpPr/>
              <p:nvPr/>
            </p:nvSpPr>
            <p:spPr>
              <a:xfrm>
                <a:off x="2343759" y="2227432"/>
                <a:ext cx="94033" cy="139378"/>
              </a:xfrm>
              <a:custGeom>
                <a:avLst/>
                <a:gdLst/>
                <a:ahLst/>
                <a:cxnLst/>
                <a:rect l="l" t="t" r="r" b="b"/>
                <a:pathLst>
                  <a:path w="2812" h="4168" extrusionOk="0">
                    <a:moveTo>
                      <a:pt x="1" y="0"/>
                    </a:moveTo>
                    <a:lnTo>
                      <a:pt x="1" y="4168"/>
                    </a:lnTo>
                    <a:lnTo>
                      <a:pt x="2811" y="4168"/>
                    </a:lnTo>
                    <a:lnTo>
                      <a:pt x="281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6" name="Google Shape;1626;p33"/>
              <p:cNvSpPr/>
              <p:nvPr/>
            </p:nvSpPr>
            <p:spPr>
              <a:xfrm>
                <a:off x="2647194" y="2227432"/>
                <a:ext cx="94000" cy="139378"/>
              </a:xfrm>
              <a:custGeom>
                <a:avLst/>
                <a:gdLst/>
                <a:ahLst/>
                <a:cxnLst/>
                <a:rect l="l" t="t" r="r" b="b"/>
                <a:pathLst>
                  <a:path w="2811" h="4168" extrusionOk="0">
                    <a:moveTo>
                      <a:pt x="0" y="0"/>
                    </a:moveTo>
                    <a:lnTo>
                      <a:pt x="0" y="4168"/>
                    </a:lnTo>
                    <a:lnTo>
                      <a:pt x="2810" y="4168"/>
                    </a:lnTo>
                    <a:lnTo>
                      <a:pt x="281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7" name="Google Shape;1627;p33"/>
              <p:cNvSpPr/>
              <p:nvPr/>
            </p:nvSpPr>
            <p:spPr>
              <a:xfrm>
                <a:off x="2531725" y="2227432"/>
                <a:ext cx="93197" cy="135399"/>
              </a:xfrm>
              <a:custGeom>
                <a:avLst/>
                <a:gdLst/>
                <a:ahLst/>
                <a:cxnLst/>
                <a:rect l="l" t="t" r="r" b="b"/>
                <a:pathLst>
                  <a:path w="2787" h="4049" extrusionOk="0">
                    <a:moveTo>
                      <a:pt x="0" y="0"/>
                    </a:moveTo>
                    <a:lnTo>
                      <a:pt x="0" y="1048"/>
                    </a:lnTo>
                    <a:cubicBezTo>
                      <a:pt x="0" y="1215"/>
                      <a:pt x="167" y="1405"/>
                      <a:pt x="357" y="1405"/>
                    </a:cubicBezTo>
                    <a:cubicBezTo>
                      <a:pt x="929" y="1405"/>
                      <a:pt x="1405" y="1881"/>
                      <a:pt x="1405" y="2429"/>
                    </a:cubicBezTo>
                    <a:lnTo>
                      <a:pt x="1405" y="4049"/>
                    </a:lnTo>
                    <a:cubicBezTo>
                      <a:pt x="1715" y="3930"/>
                      <a:pt x="2001" y="3739"/>
                      <a:pt x="2239" y="3477"/>
                    </a:cubicBezTo>
                    <a:lnTo>
                      <a:pt x="2786" y="3477"/>
                    </a:lnTo>
                    <a:lnTo>
                      <a:pt x="2786" y="691"/>
                    </a:lnTo>
                    <a:lnTo>
                      <a:pt x="2239" y="691"/>
                    </a:lnTo>
                    <a:cubicBezTo>
                      <a:pt x="1858" y="238"/>
                      <a:pt x="1286" y="0"/>
                      <a:pt x="69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8" name="Google Shape;1628;p33"/>
              <p:cNvSpPr/>
              <p:nvPr/>
            </p:nvSpPr>
            <p:spPr>
              <a:xfrm>
                <a:off x="2460832" y="2230609"/>
                <a:ext cx="93197" cy="136201"/>
              </a:xfrm>
              <a:custGeom>
                <a:avLst/>
                <a:gdLst/>
                <a:ahLst/>
                <a:cxnLst/>
                <a:rect l="l" t="t" r="r" b="b"/>
                <a:pathLst>
                  <a:path w="2787" h="4073" extrusionOk="0">
                    <a:moveTo>
                      <a:pt x="1382" y="0"/>
                    </a:moveTo>
                    <a:cubicBezTo>
                      <a:pt x="1096" y="143"/>
                      <a:pt x="787" y="358"/>
                      <a:pt x="548" y="596"/>
                    </a:cubicBezTo>
                    <a:lnTo>
                      <a:pt x="1" y="596"/>
                    </a:lnTo>
                    <a:lnTo>
                      <a:pt x="1" y="3382"/>
                    </a:lnTo>
                    <a:lnTo>
                      <a:pt x="548" y="3382"/>
                    </a:lnTo>
                    <a:cubicBezTo>
                      <a:pt x="929" y="3835"/>
                      <a:pt x="1501" y="4073"/>
                      <a:pt x="2096" y="4073"/>
                    </a:cubicBezTo>
                    <a:lnTo>
                      <a:pt x="2787" y="4073"/>
                    </a:lnTo>
                    <a:lnTo>
                      <a:pt x="2787" y="2310"/>
                    </a:lnTo>
                    <a:cubicBezTo>
                      <a:pt x="2787" y="2144"/>
                      <a:pt x="2644" y="1953"/>
                      <a:pt x="2430" y="1953"/>
                    </a:cubicBezTo>
                    <a:cubicBezTo>
                      <a:pt x="1858" y="1953"/>
                      <a:pt x="1382" y="1477"/>
                      <a:pt x="1382" y="905"/>
                    </a:cubicBezTo>
                    <a:lnTo>
                      <a:pt x="138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9" name="Google Shape;1629;p33"/>
              <p:cNvSpPr/>
              <p:nvPr/>
            </p:nvSpPr>
            <p:spPr>
              <a:xfrm>
                <a:off x="2414652" y="2366776"/>
                <a:ext cx="255649" cy="70926"/>
              </a:xfrm>
              <a:custGeom>
                <a:avLst/>
                <a:gdLst/>
                <a:ahLst/>
                <a:cxnLst/>
                <a:rect l="l" t="t" r="r" b="b"/>
                <a:pathLst>
                  <a:path w="7645" h="2121" extrusionOk="0">
                    <a:moveTo>
                      <a:pt x="1405" y="1"/>
                    </a:moveTo>
                    <a:lnTo>
                      <a:pt x="1405" y="691"/>
                    </a:lnTo>
                    <a:lnTo>
                      <a:pt x="0" y="691"/>
                    </a:lnTo>
                    <a:lnTo>
                      <a:pt x="0" y="2120"/>
                    </a:lnTo>
                    <a:lnTo>
                      <a:pt x="7645" y="2120"/>
                    </a:lnTo>
                    <a:lnTo>
                      <a:pt x="7645" y="691"/>
                    </a:lnTo>
                    <a:lnTo>
                      <a:pt x="6240" y="691"/>
                    </a:lnTo>
                    <a:lnTo>
                      <a:pt x="6240" y="1"/>
                    </a:lnTo>
                    <a:lnTo>
                      <a:pt x="6049" y="1"/>
                    </a:lnTo>
                    <a:cubicBezTo>
                      <a:pt x="5525" y="453"/>
                      <a:pt x="4882" y="691"/>
                      <a:pt x="4192" y="691"/>
                    </a:cubicBezTo>
                    <a:lnTo>
                      <a:pt x="3501" y="691"/>
                    </a:lnTo>
                    <a:cubicBezTo>
                      <a:pt x="2834" y="691"/>
                      <a:pt x="2168" y="453"/>
                      <a:pt x="166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630" name="Google Shape;1630;p33"/>
          <p:cNvGrpSpPr/>
          <p:nvPr/>
        </p:nvGrpSpPr>
        <p:grpSpPr>
          <a:xfrm>
            <a:off x="1338925" y="1356475"/>
            <a:ext cx="544200" cy="544200"/>
            <a:chOff x="1338925" y="1356475"/>
            <a:chExt cx="544200" cy="544200"/>
          </a:xfrm>
        </p:grpSpPr>
        <p:sp>
          <p:nvSpPr>
            <p:cNvPr id="1631" name="Google Shape;1631;p33"/>
            <p:cNvSpPr/>
            <p:nvPr/>
          </p:nvSpPr>
          <p:spPr>
            <a:xfrm>
              <a:off x="1338925" y="135647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32" name="Google Shape;1632;p33"/>
            <p:cNvGrpSpPr/>
            <p:nvPr/>
          </p:nvGrpSpPr>
          <p:grpSpPr>
            <a:xfrm>
              <a:off x="1411508" y="1429068"/>
              <a:ext cx="398237" cy="398204"/>
              <a:chOff x="1532271" y="1418318"/>
              <a:chExt cx="398237" cy="398204"/>
            </a:xfrm>
          </p:grpSpPr>
          <p:sp>
            <p:nvSpPr>
              <p:cNvPr id="1633" name="Google Shape;1633;p33"/>
              <p:cNvSpPr/>
              <p:nvPr/>
            </p:nvSpPr>
            <p:spPr>
              <a:xfrm>
                <a:off x="1556180" y="1418318"/>
                <a:ext cx="70124" cy="69321"/>
              </a:xfrm>
              <a:custGeom>
                <a:avLst/>
                <a:gdLst/>
                <a:ahLst/>
                <a:cxnLst/>
                <a:rect l="l" t="t" r="r" b="b"/>
                <a:pathLst>
                  <a:path w="2097" h="2073" extrusionOk="0">
                    <a:moveTo>
                      <a:pt x="1048" y="1"/>
                    </a:moveTo>
                    <a:cubicBezTo>
                      <a:pt x="477" y="1"/>
                      <a:pt x="0" y="477"/>
                      <a:pt x="0" y="1025"/>
                    </a:cubicBezTo>
                    <a:cubicBezTo>
                      <a:pt x="0" y="1596"/>
                      <a:pt x="477" y="2073"/>
                      <a:pt x="1048" y="2073"/>
                    </a:cubicBezTo>
                    <a:cubicBezTo>
                      <a:pt x="1620" y="2073"/>
                      <a:pt x="2096" y="1596"/>
                      <a:pt x="2096" y="1025"/>
                    </a:cubicBezTo>
                    <a:cubicBezTo>
                      <a:pt x="2096" y="477"/>
                      <a:pt x="1620" y="1"/>
                      <a:pt x="104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4" name="Google Shape;1634;p33"/>
              <p:cNvSpPr/>
              <p:nvPr/>
            </p:nvSpPr>
            <p:spPr>
              <a:xfrm>
                <a:off x="1532271" y="1487605"/>
                <a:ext cx="117107" cy="117909"/>
              </a:xfrm>
              <a:custGeom>
                <a:avLst/>
                <a:gdLst/>
                <a:ahLst/>
                <a:cxnLst/>
                <a:rect l="l" t="t" r="r" b="b"/>
                <a:pathLst>
                  <a:path w="3502" h="3526" extrusionOk="0">
                    <a:moveTo>
                      <a:pt x="1739" y="1"/>
                    </a:moveTo>
                    <a:cubicBezTo>
                      <a:pt x="739" y="1"/>
                      <a:pt x="1" y="810"/>
                      <a:pt x="1" y="1763"/>
                    </a:cubicBezTo>
                    <a:lnTo>
                      <a:pt x="1" y="3525"/>
                    </a:lnTo>
                    <a:lnTo>
                      <a:pt x="3502" y="3525"/>
                    </a:lnTo>
                    <a:lnTo>
                      <a:pt x="3502" y="1763"/>
                    </a:lnTo>
                    <a:cubicBezTo>
                      <a:pt x="3502" y="810"/>
                      <a:pt x="2716" y="1"/>
                      <a:pt x="173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5" name="Google Shape;1635;p33"/>
              <p:cNvSpPr/>
              <p:nvPr/>
            </p:nvSpPr>
            <p:spPr>
              <a:xfrm>
                <a:off x="1837277" y="1630160"/>
                <a:ext cx="69321" cy="69321"/>
              </a:xfrm>
              <a:custGeom>
                <a:avLst/>
                <a:gdLst/>
                <a:ahLst/>
                <a:cxnLst/>
                <a:rect l="l" t="t" r="r" b="b"/>
                <a:pathLst>
                  <a:path w="2073" h="2073" extrusionOk="0">
                    <a:moveTo>
                      <a:pt x="1049" y="0"/>
                    </a:moveTo>
                    <a:cubicBezTo>
                      <a:pt x="477" y="0"/>
                      <a:pt x="1" y="477"/>
                      <a:pt x="1" y="1048"/>
                    </a:cubicBezTo>
                    <a:cubicBezTo>
                      <a:pt x="1" y="1596"/>
                      <a:pt x="477" y="2072"/>
                      <a:pt x="1049" y="2072"/>
                    </a:cubicBezTo>
                    <a:cubicBezTo>
                      <a:pt x="1596" y="2072"/>
                      <a:pt x="2073" y="1596"/>
                      <a:pt x="2073" y="1048"/>
                    </a:cubicBezTo>
                    <a:cubicBezTo>
                      <a:pt x="2073" y="453"/>
                      <a:pt x="1644" y="0"/>
                      <a:pt x="104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6" name="Google Shape;1636;p33"/>
              <p:cNvSpPr/>
              <p:nvPr/>
            </p:nvSpPr>
            <p:spPr>
              <a:xfrm>
                <a:off x="1813401" y="1698645"/>
                <a:ext cx="117107" cy="117876"/>
              </a:xfrm>
              <a:custGeom>
                <a:avLst/>
                <a:gdLst/>
                <a:ahLst/>
                <a:cxnLst/>
                <a:rect l="l" t="t" r="r" b="b"/>
                <a:pathLst>
                  <a:path w="3502" h="3525" extrusionOk="0">
                    <a:moveTo>
                      <a:pt x="1763" y="0"/>
                    </a:moveTo>
                    <a:cubicBezTo>
                      <a:pt x="763" y="0"/>
                      <a:pt x="0" y="786"/>
                      <a:pt x="0" y="1763"/>
                    </a:cubicBezTo>
                    <a:lnTo>
                      <a:pt x="0" y="3525"/>
                    </a:lnTo>
                    <a:lnTo>
                      <a:pt x="3477" y="3525"/>
                    </a:lnTo>
                    <a:lnTo>
                      <a:pt x="3477" y="1763"/>
                    </a:lnTo>
                    <a:lnTo>
                      <a:pt x="3501" y="1763"/>
                    </a:lnTo>
                    <a:cubicBezTo>
                      <a:pt x="3501" y="810"/>
                      <a:pt x="2739" y="0"/>
                      <a:pt x="176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7" name="Google Shape;1637;p33"/>
              <p:cNvSpPr/>
              <p:nvPr/>
            </p:nvSpPr>
            <p:spPr>
              <a:xfrm>
                <a:off x="1533073" y="1418318"/>
                <a:ext cx="397434" cy="398204"/>
              </a:xfrm>
              <a:custGeom>
                <a:avLst/>
                <a:gdLst/>
                <a:ahLst/>
                <a:cxnLst/>
                <a:rect l="l" t="t" r="r" b="b"/>
                <a:pathLst>
                  <a:path w="11885" h="11908" extrusionOk="0">
                    <a:moveTo>
                      <a:pt x="10455" y="1430"/>
                    </a:moveTo>
                    <a:lnTo>
                      <a:pt x="10455" y="2096"/>
                    </a:lnTo>
                    <a:lnTo>
                      <a:pt x="8383" y="2096"/>
                    </a:lnTo>
                    <a:lnTo>
                      <a:pt x="8383" y="1430"/>
                    </a:lnTo>
                    <a:close/>
                    <a:moveTo>
                      <a:pt x="10455" y="2787"/>
                    </a:moveTo>
                    <a:lnTo>
                      <a:pt x="10455" y="3478"/>
                    </a:lnTo>
                    <a:lnTo>
                      <a:pt x="8383" y="3478"/>
                    </a:lnTo>
                    <a:lnTo>
                      <a:pt x="8383" y="2787"/>
                    </a:lnTo>
                    <a:close/>
                    <a:moveTo>
                      <a:pt x="7455" y="1453"/>
                    </a:moveTo>
                    <a:lnTo>
                      <a:pt x="7955" y="1954"/>
                    </a:lnTo>
                    <a:lnTo>
                      <a:pt x="6288" y="3621"/>
                    </a:lnTo>
                    <a:lnTo>
                      <a:pt x="5335" y="2668"/>
                    </a:lnTo>
                    <a:lnTo>
                      <a:pt x="5859" y="2168"/>
                    </a:lnTo>
                    <a:lnTo>
                      <a:pt x="6288" y="2620"/>
                    </a:lnTo>
                    <a:lnTo>
                      <a:pt x="7455" y="1453"/>
                    </a:lnTo>
                    <a:close/>
                    <a:moveTo>
                      <a:pt x="3502" y="8407"/>
                    </a:moveTo>
                    <a:lnTo>
                      <a:pt x="3502" y="9098"/>
                    </a:lnTo>
                    <a:lnTo>
                      <a:pt x="1406" y="9098"/>
                    </a:lnTo>
                    <a:lnTo>
                      <a:pt x="1406" y="8407"/>
                    </a:lnTo>
                    <a:close/>
                    <a:moveTo>
                      <a:pt x="5669" y="8502"/>
                    </a:moveTo>
                    <a:lnTo>
                      <a:pt x="6169" y="9003"/>
                    </a:lnTo>
                    <a:lnTo>
                      <a:pt x="5740" y="9455"/>
                    </a:lnTo>
                    <a:lnTo>
                      <a:pt x="6169" y="9908"/>
                    </a:lnTo>
                    <a:lnTo>
                      <a:pt x="5669" y="10408"/>
                    </a:lnTo>
                    <a:lnTo>
                      <a:pt x="5216" y="9955"/>
                    </a:lnTo>
                    <a:lnTo>
                      <a:pt x="4787" y="10408"/>
                    </a:lnTo>
                    <a:lnTo>
                      <a:pt x="4264" y="9908"/>
                    </a:lnTo>
                    <a:lnTo>
                      <a:pt x="4716" y="9455"/>
                    </a:lnTo>
                    <a:lnTo>
                      <a:pt x="4264" y="9003"/>
                    </a:lnTo>
                    <a:lnTo>
                      <a:pt x="4787" y="8502"/>
                    </a:lnTo>
                    <a:lnTo>
                      <a:pt x="5216" y="8955"/>
                    </a:lnTo>
                    <a:lnTo>
                      <a:pt x="5669" y="8502"/>
                    </a:lnTo>
                    <a:close/>
                    <a:moveTo>
                      <a:pt x="3502" y="9812"/>
                    </a:moveTo>
                    <a:lnTo>
                      <a:pt x="3502" y="10503"/>
                    </a:lnTo>
                    <a:lnTo>
                      <a:pt x="1406" y="10503"/>
                    </a:lnTo>
                    <a:lnTo>
                      <a:pt x="1406" y="9812"/>
                    </a:lnTo>
                    <a:close/>
                    <a:moveTo>
                      <a:pt x="5264" y="1"/>
                    </a:moveTo>
                    <a:cubicBezTo>
                      <a:pt x="4692" y="1"/>
                      <a:pt x="4216" y="477"/>
                      <a:pt x="4216" y="1025"/>
                    </a:cubicBezTo>
                    <a:lnTo>
                      <a:pt x="4216" y="3835"/>
                    </a:lnTo>
                    <a:cubicBezTo>
                      <a:pt x="4216" y="4406"/>
                      <a:pt x="4692" y="4883"/>
                      <a:pt x="5264" y="4883"/>
                    </a:cubicBezTo>
                    <a:lnTo>
                      <a:pt x="5597" y="4883"/>
                    </a:lnTo>
                    <a:lnTo>
                      <a:pt x="5597" y="5788"/>
                    </a:lnTo>
                    <a:lnTo>
                      <a:pt x="4406" y="7026"/>
                    </a:lnTo>
                    <a:lnTo>
                      <a:pt x="1049" y="7026"/>
                    </a:lnTo>
                    <a:cubicBezTo>
                      <a:pt x="477" y="7026"/>
                      <a:pt x="1" y="7478"/>
                      <a:pt x="1" y="8050"/>
                    </a:cubicBezTo>
                    <a:lnTo>
                      <a:pt x="1" y="10860"/>
                    </a:lnTo>
                    <a:cubicBezTo>
                      <a:pt x="1" y="11432"/>
                      <a:pt x="477" y="11908"/>
                      <a:pt x="1049" y="11908"/>
                    </a:cubicBezTo>
                    <a:lnTo>
                      <a:pt x="6645" y="11908"/>
                    </a:lnTo>
                    <a:cubicBezTo>
                      <a:pt x="7217" y="11908"/>
                      <a:pt x="7693" y="11432"/>
                      <a:pt x="7693" y="10860"/>
                    </a:cubicBezTo>
                    <a:lnTo>
                      <a:pt x="7693" y="8050"/>
                    </a:lnTo>
                    <a:cubicBezTo>
                      <a:pt x="7693" y="7478"/>
                      <a:pt x="7217" y="7026"/>
                      <a:pt x="6645" y="7026"/>
                    </a:cubicBezTo>
                    <a:lnTo>
                      <a:pt x="6288" y="7026"/>
                    </a:lnTo>
                    <a:lnTo>
                      <a:pt x="6288" y="6097"/>
                    </a:lnTo>
                    <a:lnTo>
                      <a:pt x="7479" y="4883"/>
                    </a:lnTo>
                    <a:lnTo>
                      <a:pt x="10860" y="4883"/>
                    </a:lnTo>
                    <a:cubicBezTo>
                      <a:pt x="11408" y="4883"/>
                      <a:pt x="11884" y="4406"/>
                      <a:pt x="11884" y="3835"/>
                    </a:cubicBezTo>
                    <a:lnTo>
                      <a:pt x="11884" y="1025"/>
                    </a:lnTo>
                    <a:cubicBezTo>
                      <a:pt x="11884" y="477"/>
                      <a:pt x="11408" y="1"/>
                      <a:pt x="1086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cxnSp>
        <p:nvCxnSpPr>
          <p:cNvPr id="1638" name="Google Shape;1638;p33"/>
          <p:cNvCxnSpPr>
            <a:stCxn id="1631" idx="3"/>
            <a:endCxn id="1621" idx="1"/>
          </p:cNvCxnSpPr>
          <p:nvPr/>
        </p:nvCxnSpPr>
        <p:spPr>
          <a:xfrm>
            <a:off x="1883125" y="1628575"/>
            <a:ext cx="1419600" cy="0"/>
          </a:xfrm>
          <a:prstGeom prst="straightConnector1">
            <a:avLst/>
          </a:prstGeom>
          <a:noFill/>
          <a:ln w="9525" cap="flat" cmpd="sng">
            <a:solidFill>
              <a:schemeClr val="dk1"/>
            </a:solidFill>
            <a:prstDash val="solid"/>
            <a:round/>
            <a:headEnd type="none" w="sm" len="sm"/>
            <a:tailEnd type="diamond" w="med" len="med"/>
          </a:ln>
        </p:spPr>
      </p:cxnSp>
      <p:cxnSp>
        <p:nvCxnSpPr>
          <p:cNvPr id="1639" name="Google Shape;1639;p33"/>
          <p:cNvCxnSpPr>
            <a:stCxn id="1621" idx="3"/>
            <a:endCxn id="1608" idx="1"/>
          </p:cNvCxnSpPr>
          <p:nvPr/>
        </p:nvCxnSpPr>
        <p:spPr>
          <a:xfrm>
            <a:off x="3847025" y="1628575"/>
            <a:ext cx="1419600" cy="0"/>
          </a:xfrm>
          <a:prstGeom prst="straightConnector1">
            <a:avLst/>
          </a:prstGeom>
          <a:noFill/>
          <a:ln w="9525" cap="flat" cmpd="sng">
            <a:solidFill>
              <a:schemeClr val="dk1"/>
            </a:solidFill>
            <a:prstDash val="solid"/>
            <a:round/>
            <a:headEnd type="none" w="sm" len="sm"/>
            <a:tailEnd type="diamond" w="med" len="med"/>
          </a:ln>
        </p:spPr>
      </p:cxnSp>
      <p:cxnSp>
        <p:nvCxnSpPr>
          <p:cNvPr id="1640" name="Google Shape;1640;p33"/>
          <p:cNvCxnSpPr>
            <a:stCxn id="1608" idx="3"/>
            <a:endCxn id="1578" idx="1"/>
          </p:cNvCxnSpPr>
          <p:nvPr/>
        </p:nvCxnSpPr>
        <p:spPr>
          <a:xfrm>
            <a:off x="5810925" y="1628575"/>
            <a:ext cx="1419600" cy="0"/>
          </a:xfrm>
          <a:prstGeom prst="straightConnector1">
            <a:avLst/>
          </a:prstGeom>
          <a:noFill/>
          <a:ln w="9525" cap="flat" cmpd="sng">
            <a:solidFill>
              <a:schemeClr val="dk1"/>
            </a:solidFill>
            <a:prstDash val="solid"/>
            <a:round/>
            <a:headEnd type="none" w="sm" len="sm"/>
            <a:tailEnd type="diamond" w="med" len="med"/>
          </a:ln>
        </p:spPr>
      </p:cxnSp>
      <p:cxnSp>
        <p:nvCxnSpPr>
          <p:cNvPr id="1641" name="Google Shape;1641;p33"/>
          <p:cNvCxnSpPr>
            <a:stCxn id="1562" idx="3"/>
            <a:endCxn id="1614" idx="1"/>
          </p:cNvCxnSpPr>
          <p:nvPr/>
        </p:nvCxnSpPr>
        <p:spPr>
          <a:xfrm>
            <a:off x="5810919" y="3463025"/>
            <a:ext cx="1419600" cy="0"/>
          </a:xfrm>
          <a:prstGeom prst="straightConnector1">
            <a:avLst/>
          </a:prstGeom>
          <a:noFill/>
          <a:ln w="9525" cap="flat" cmpd="sng">
            <a:solidFill>
              <a:schemeClr val="dk1"/>
            </a:solidFill>
            <a:prstDash val="solid"/>
            <a:round/>
            <a:headEnd type="none" w="sm" len="sm"/>
            <a:tailEnd type="diamond" w="med" len="med"/>
          </a:ln>
        </p:spPr>
      </p:cxnSp>
      <p:cxnSp>
        <p:nvCxnSpPr>
          <p:cNvPr id="1642" name="Google Shape;1642;p33"/>
          <p:cNvCxnSpPr>
            <a:stCxn id="1589" idx="3"/>
            <a:endCxn id="1562" idx="1"/>
          </p:cNvCxnSpPr>
          <p:nvPr/>
        </p:nvCxnSpPr>
        <p:spPr>
          <a:xfrm>
            <a:off x="3847025" y="3463025"/>
            <a:ext cx="1419600" cy="0"/>
          </a:xfrm>
          <a:prstGeom prst="straightConnector1">
            <a:avLst/>
          </a:prstGeom>
          <a:noFill/>
          <a:ln w="9525" cap="flat" cmpd="sng">
            <a:solidFill>
              <a:schemeClr val="dk1"/>
            </a:solidFill>
            <a:prstDash val="solid"/>
            <a:round/>
            <a:headEnd type="none" w="sm" len="sm"/>
            <a:tailEnd type="diamond" w="med" len="med"/>
          </a:ln>
        </p:spPr>
      </p:cxnSp>
      <p:cxnSp>
        <p:nvCxnSpPr>
          <p:cNvPr id="1643" name="Google Shape;1643;p33"/>
          <p:cNvCxnSpPr>
            <a:stCxn id="1599" idx="3"/>
            <a:endCxn id="1589" idx="1"/>
          </p:cNvCxnSpPr>
          <p:nvPr/>
        </p:nvCxnSpPr>
        <p:spPr>
          <a:xfrm>
            <a:off x="1883125" y="3463025"/>
            <a:ext cx="1419600" cy="0"/>
          </a:xfrm>
          <a:prstGeom prst="straightConnector1">
            <a:avLst/>
          </a:prstGeom>
          <a:noFill/>
          <a:ln w="9525" cap="flat" cmpd="sng">
            <a:solidFill>
              <a:schemeClr val="dk1"/>
            </a:solidFill>
            <a:prstDash val="solid"/>
            <a:round/>
            <a:headEnd type="none" w="sm" len="sm"/>
            <a:tailEnd type="diamond" w="med" len="med"/>
          </a:ln>
        </p:spPr>
      </p:cxnSp>
      <p:cxnSp>
        <p:nvCxnSpPr>
          <p:cNvPr id="1644" name="Google Shape;1644;p33"/>
          <p:cNvCxnSpPr>
            <a:stCxn id="1572" idx="2"/>
            <a:endCxn id="1599" idx="0"/>
          </p:cNvCxnSpPr>
          <p:nvPr/>
        </p:nvCxnSpPr>
        <p:spPr>
          <a:xfrm rot="5400000">
            <a:off x="4346125" y="34375"/>
            <a:ext cx="421500" cy="5891700"/>
          </a:xfrm>
          <a:prstGeom prst="bentConnector3">
            <a:avLst>
              <a:gd name="adj1" fmla="val 49994"/>
            </a:avLst>
          </a:prstGeom>
          <a:noFill/>
          <a:ln w="9525" cap="flat" cmpd="sng">
            <a:solidFill>
              <a:schemeClr val="dk1"/>
            </a:solidFill>
            <a:prstDash val="solid"/>
            <a:round/>
            <a:headEnd type="none" w="sm" len="sm"/>
            <a:tailEnd type="diamond" w="med" len="med"/>
          </a:ln>
        </p:spPr>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3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ORGANIZATIONAL CHART</a:t>
            </a:r>
            <a:endParaRPr/>
          </a:p>
        </p:txBody>
      </p:sp>
      <p:cxnSp>
        <p:nvCxnSpPr>
          <p:cNvPr id="1650" name="Google Shape;1650;p34"/>
          <p:cNvCxnSpPr>
            <a:stCxn id="1651" idx="2"/>
            <a:endCxn id="1652" idx="0"/>
          </p:cNvCxnSpPr>
          <p:nvPr/>
        </p:nvCxnSpPr>
        <p:spPr>
          <a:xfrm rot="-5400000" flipH="1">
            <a:off x="5151085" y="1634300"/>
            <a:ext cx="388200" cy="1546200"/>
          </a:xfrm>
          <a:prstGeom prst="bentConnector3">
            <a:avLst>
              <a:gd name="adj1" fmla="val 50001"/>
            </a:avLst>
          </a:prstGeom>
          <a:noFill/>
          <a:ln w="9525" cap="flat" cmpd="sng">
            <a:solidFill>
              <a:schemeClr val="dk1"/>
            </a:solidFill>
            <a:prstDash val="solid"/>
            <a:miter lim="8000"/>
            <a:headEnd type="none" w="sm" len="sm"/>
            <a:tailEnd type="diamond" w="sm" len="sm"/>
          </a:ln>
        </p:spPr>
      </p:cxnSp>
      <p:cxnSp>
        <p:nvCxnSpPr>
          <p:cNvPr id="1653" name="Google Shape;1653;p34"/>
          <p:cNvCxnSpPr>
            <a:stCxn id="1654" idx="0"/>
            <a:endCxn id="1651" idx="2"/>
          </p:cNvCxnSpPr>
          <p:nvPr/>
        </p:nvCxnSpPr>
        <p:spPr>
          <a:xfrm rot="-5400000">
            <a:off x="3604996" y="1634311"/>
            <a:ext cx="388200" cy="1546200"/>
          </a:xfrm>
          <a:prstGeom prst="bentConnector3">
            <a:avLst>
              <a:gd name="adj1" fmla="val 50001"/>
            </a:avLst>
          </a:prstGeom>
          <a:noFill/>
          <a:ln w="9525" cap="flat" cmpd="sng">
            <a:solidFill>
              <a:schemeClr val="dk1"/>
            </a:solidFill>
            <a:prstDash val="solid"/>
            <a:miter lim="8000"/>
            <a:headEnd type="diamond" w="sm" len="sm"/>
            <a:tailEnd type="none" w="sm" len="sm"/>
          </a:ln>
        </p:spPr>
      </p:cxnSp>
      <p:cxnSp>
        <p:nvCxnSpPr>
          <p:cNvPr id="1655" name="Google Shape;1655;p34"/>
          <p:cNvCxnSpPr>
            <a:stCxn id="1654" idx="2"/>
            <a:endCxn id="1656" idx="0"/>
          </p:cNvCxnSpPr>
          <p:nvPr/>
        </p:nvCxnSpPr>
        <p:spPr>
          <a:xfrm rot="-5400000" flipH="1">
            <a:off x="3200896" y="2797411"/>
            <a:ext cx="388200" cy="738000"/>
          </a:xfrm>
          <a:prstGeom prst="bentConnector3">
            <a:avLst>
              <a:gd name="adj1" fmla="val 50001"/>
            </a:avLst>
          </a:prstGeom>
          <a:noFill/>
          <a:ln w="9525" cap="flat" cmpd="sng">
            <a:solidFill>
              <a:schemeClr val="dk1"/>
            </a:solidFill>
            <a:prstDash val="solid"/>
            <a:miter lim="8000"/>
            <a:headEnd type="none" w="sm" len="sm"/>
            <a:tailEnd type="diamond" w="sm" len="sm"/>
          </a:ln>
        </p:spPr>
      </p:cxnSp>
      <p:cxnSp>
        <p:nvCxnSpPr>
          <p:cNvPr id="1657" name="Google Shape;1657;p34"/>
          <p:cNvCxnSpPr>
            <a:stCxn id="1658" idx="0"/>
            <a:endCxn id="1654" idx="2"/>
          </p:cNvCxnSpPr>
          <p:nvPr/>
        </p:nvCxnSpPr>
        <p:spPr>
          <a:xfrm rot="-5400000">
            <a:off x="2462766" y="2797272"/>
            <a:ext cx="388200" cy="738300"/>
          </a:xfrm>
          <a:prstGeom prst="bentConnector3">
            <a:avLst>
              <a:gd name="adj1" fmla="val 50001"/>
            </a:avLst>
          </a:prstGeom>
          <a:noFill/>
          <a:ln w="9525" cap="flat" cmpd="sng">
            <a:solidFill>
              <a:schemeClr val="dk1"/>
            </a:solidFill>
            <a:prstDash val="solid"/>
            <a:miter lim="8000"/>
            <a:headEnd type="diamond" w="sm" len="sm"/>
            <a:tailEnd type="none" w="sm" len="sm"/>
          </a:ln>
        </p:spPr>
      </p:cxnSp>
      <p:cxnSp>
        <p:nvCxnSpPr>
          <p:cNvPr id="1659" name="Google Shape;1659;p34"/>
          <p:cNvCxnSpPr>
            <a:stCxn id="1652" idx="2"/>
            <a:endCxn id="1660" idx="0"/>
          </p:cNvCxnSpPr>
          <p:nvPr/>
        </p:nvCxnSpPr>
        <p:spPr>
          <a:xfrm rot="-5400000" flipH="1">
            <a:off x="6293069" y="2797411"/>
            <a:ext cx="388200" cy="738000"/>
          </a:xfrm>
          <a:prstGeom prst="bentConnector3">
            <a:avLst>
              <a:gd name="adj1" fmla="val 50001"/>
            </a:avLst>
          </a:prstGeom>
          <a:noFill/>
          <a:ln w="9525" cap="flat" cmpd="sng">
            <a:solidFill>
              <a:schemeClr val="dk1"/>
            </a:solidFill>
            <a:prstDash val="solid"/>
            <a:miter lim="8000"/>
            <a:headEnd type="none" w="sm" len="sm"/>
            <a:tailEnd type="diamond" w="sm" len="sm"/>
          </a:ln>
        </p:spPr>
      </p:cxnSp>
      <p:cxnSp>
        <p:nvCxnSpPr>
          <p:cNvPr id="1661" name="Google Shape;1661;p34"/>
          <p:cNvCxnSpPr>
            <a:stCxn id="1662" idx="0"/>
            <a:endCxn id="1652" idx="2"/>
          </p:cNvCxnSpPr>
          <p:nvPr/>
        </p:nvCxnSpPr>
        <p:spPr>
          <a:xfrm rot="-5400000">
            <a:off x="5554940" y="2797272"/>
            <a:ext cx="388200" cy="738300"/>
          </a:xfrm>
          <a:prstGeom prst="bentConnector3">
            <a:avLst>
              <a:gd name="adj1" fmla="val 50001"/>
            </a:avLst>
          </a:prstGeom>
          <a:noFill/>
          <a:ln w="9525" cap="flat" cmpd="sng">
            <a:solidFill>
              <a:schemeClr val="dk1"/>
            </a:solidFill>
            <a:prstDash val="solid"/>
            <a:miter lim="8000"/>
            <a:headEnd type="diamond" w="sm" len="sm"/>
            <a:tailEnd type="none" w="sm" len="sm"/>
          </a:ln>
        </p:spPr>
      </p:cxnSp>
      <p:cxnSp>
        <p:nvCxnSpPr>
          <p:cNvPr id="1663" name="Google Shape;1663;p34"/>
          <p:cNvCxnSpPr>
            <a:stCxn id="1664" idx="0"/>
            <a:endCxn id="1658" idx="2"/>
          </p:cNvCxnSpPr>
          <p:nvPr/>
        </p:nvCxnSpPr>
        <p:spPr>
          <a:xfrm rot="-5400000">
            <a:off x="1758188" y="3590033"/>
            <a:ext cx="388200" cy="670800"/>
          </a:xfrm>
          <a:prstGeom prst="bentConnector3">
            <a:avLst>
              <a:gd name="adj1" fmla="val 50001"/>
            </a:avLst>
          </a:prstGeom>
          <a:noFill/>
          <a:ln w="9525" cap="flat" cmpd="sng">
            <a:solidFill>
              <a:schemeClr val="dk1"/>
            </a:solidFill>
            <a:prstDash val="solid"/>
            <a:miter lim="8000"/>
            <a:headEnd type="diamond" w="sm" len="sm"/>
            <a:tailEnd type="none" w="sm" len="sm"/>
          </a:ln>
        </p:spPr>
      </p:cxnSp>
      <p:cxnSp>
        <p:nvCxnSpPr>
          <p:cNvPr id="1665" name="Google Shape;1665;p34"/>
          <p:cNvCxnSpPr>
            <a:stCxn id="1666" idx="0"/>
            <a:endCxn id="1658" idx="2"/>
          </p:cNvCxnSpPr>
          <p:nvPr/>
        </p:nvCxnSpPr>
        <p:spPr>
          <a:xfrm rot="5400000" flipH="1">
            <a:off x="2496431" y="3522683"/>
            <a:ext cx="388200" cy="805500"/>
          </a:xfrm>
          <a:prstGeom prst="bentConnector3">
            <a:avLst>
              <a:gd name="adj1" fmla="val 50001"/>
            </a:avLst>
          </a:prstGeom>
          <a:noFill/>
          <a:ln w="9525" cap="flat" cmpd="sng">
            <a:solidFill>
              <a:schemeClr val="dk1"/>
            </a:solidFill>
            <a:prstDash val="solid"/>
            <a:miter lim="8000"/>
            <a:headEnd type="diamond" w="sm" len="sm"/>
            <a:tailEnd type="none" w="sm" len="sm"/>
          </a:ln>
        </p:spPr>
      </p:cxnSp>
      <p:cxnSp>
        <p:nvCxnSpPr>
          <p:cNvPr id="1667" name="Google Shape;1667;p34"/>
          <p:cNvCxnSpPr>
            <a:stCxn id="1668" idx="0"/>
            <a:endCxn id="1662" idx="2"/>
          </p:cNvCxnSpPr>
          <p:nvPr/>
        </p:nvCxnSpPr>
        <p:spPr>
          <a:xfrm rot="-5400000">
            <a:off x="4782975" y="3522683"/>
            <a:ext cx="388200" cy="805500"/>
          </a:xfrm>
          <a:prstGeom prst="bentConnector3">
            <a:avLst>
              <a:gd name="adj1" fmla="val 50001"/>
            </a:avLst>
          </a:prstGeom>
          <a:noFill/>
          <a:ln w="9525" cap="flat" cmpd="sng">
            <a:solidFill>
              <a:schemeClr val="dk1"/>
            </a:solidFill>
            <a:prstDash val="solid"/>
            <a:miter lim="8000"/>
            <a:headEnd type="diamond" w="sm" len="sm"/>
            <a:tailEnd type="none" w="sm" len="sm"/>
          </a:ln>
        </p:spPr>
      </p:cxnSp>
      <p:cxnSp>
        <p:nvCxnSpPr>
          <p:cNvPr id="1669" name="Google Shape;1669;p34"/>
          <p:cNvCxnSpPr>
            <a:stCxn id="1670" idx="0"/>
            <a:endCxn id="1662" idx="2"/>
          </p:cNvCxnSpPr>
          <p:nvPr/>
        </p:nvCxnSpPr>
        <p:spPr>
          <a:xfrm rot="5400000" flipH="1">
            <a:off x="5521219" y="3590033"/>
            <a:ext cx="388200" cy="670800"/>
          </a:xfrm>
          <a:prstGeom prst="bentConnector3">
            <a:avLst>
              <a:gd name="adj1" fmla="val 50001"/>
            </a:avLst>
          </a:prstGeom>
          <a:noFill/>
          <a:ln w="9525" cap="flat" cmpd="sng">
            <a:solidFill>
              <a:schemeClr val="dk1"/>
            </a:solidFill>
            <a:prstDash val="solid"/>
            <a:miter lim="8000"/>
            <a:headEnd type="diamond" w="sm" len="sm"/>
            <a:tailEnd type="none" w="sm" len="sm"/>
          </a:ln>
        </p:spPr>
      </p:cxnSp>
      <p:cxnSp>
        <p:nvCxnSpPr>
          <p:cNvPr id="1671" name="Google Shape;1671;p34"/>
          <p:cNvCxnSpPr>
            <a:stCxn id="1672" idx="0"/>
            <a:endCxn id="1662" idx="2"/>
          </p:cNvCxnSpPr>
          <p:nvPr/>
        </p:nvCxnSpPr>
        <p:spPr>
          <a:xfrm rot="5400000" flipH="1">
            <a:off x="6259462" y="2851883"/>
            <a:ext cx="388200" cy="2147100"/>
          </a:xfrm>
          <a:prstGeom prst="bentConnector3">
            <a:avLst>
              <a:gd name="adj1" fmla="val 50001"/>
            </a:avLst>
          </a:prstGeom>
          <a:noFill/>
          <a:ln w="9525" cap="flat" cmpd="sng">
            <a:solidFill>
              <a:schemeClr val="dk1"/>
            </a:solidFill>
            <a:prstDash val="solid"/>
            <a:miter lim="8000"/>
            <a:headEnd type="diamond" w="sm" len="sm"/>
            <a:tailEnd type="none" w="sm" len="sm"/>
          </a:ln>
        </p:spPr>
      </p:cxnSp>
      <p:sp>
        <p:nvSpPr>
          <p:cNvPr id="1651" name="Google Shape;1651;p34"/>
          <p:cNvSpPr txBox="1"/>
          <p:nvPr/>
        </p:nvSpPr>
        <p:spPr>
          <a:xfrm>
            <a:off x="3899335" y="1842500"/>
            <a:ext cx="1345500" cy="37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i="0" u="none" strike="noStrike" cap="none">
                <a:solidFill>
                  <a:schemeClr val="dk1"/>
                </a:solidFill>
                <a:latin typeface="Inter"/>
                <a:ea typeface="Inter"/>
                <a:cs typeface="Inter"/>
                <a:sym typeface="Inter"/>
              </a:rPr>
              <a:t>Jane Doe</a:t>
            </a:r>
            <a:endParaRPr sz="1000" b="1" i="0" u="none" strike="noStrike" cap="none">
              <a:solidFill>
                <a:schemeClr val="dk1"/>
              </a:solidFill>
              <a:latin typeface="Inter"/>
              <a:ea typeface="Inter"/>
              <a:cs typeface="Inter"/>
              <a:sym typeface="Inter"/>
            </a:endParaRPr>
          </a:p>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Inter"/>
                <a:ea typeface="Inter"/>
                <a:cs typeface="Inter"/>
                <a:sym typeface="Inter"/>
              </a:rPr>
              <a:t>CEO</a:t>
            </a:r>
            <a:endParaRPr sz="1000" b="0" i="0" u="none" strike="noStrike" cap="none">
              <a:solidFill>
                <a:schemeClr val="dk1"/>
              </a:solidFill>
              <a:latin typeface="Inter"/>
              <a:ea typeface="Inter"/>
              <a:cs typeface="Inter"/>
              <a:sym typeface="Inter"/>
            </a:endParaRPr>
          </a:p>
        </p:txBody>
      </p:sp>
      <p:sp>
        <p:nvSpPr>
          <p:cNvPr id="1654" name="Google Shape;1654;p34"/>
          <p:cNvSpPr txBox="1"/>
          <p:nvPr/>
        </p:nvSpPr>
        <p:spPr>
          <a:xfrm>
            <a:off x="2354296" y="2601511"/>
            <a:ext cx="1343400" cy="37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i="0" u="none" strike="noStrike" cap="none">
                <a:solidFill>
                  <a:schemeClr val="dk1"/>
                </a:solidFill>
                <a:latin typeface="Inter"/>
                <a:ea typeface="Inter"/>
                <a:cs typeface="Inter"/>
                <a:sym typeface="Inter"/>
              </a:rPr>
              <a:t>John Smith</a:t>
            </a:r>
            <a:endParaRPr sz="1000" b="1" i="0" u="none" strike="noStrike" cap="none">
              <a:solidFill>
                <a:schemeClr val="dk1"/>
              </a:solidFill>
              <a:latin typeface="Inter"/>
              <a:ea typeface="Inter"/>
              <a:cs typeface="Inter"/>
              <a:sym typeface="Inter"/>
            </a:endParaRPr>
          </a:p>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Inter"/>
                <a:ea typeface="Inter"/>
                <a:cs typeface="Inter"/>
                <a:sym typeface="Inter"/>
              </a:rPr>
              <a:t>Department Head</a:t>
            </a:r>
            <a:endParaRPr sz="1000" b="0" i="0" u="none" strike="noStrike" cap="none">
              <a:solidFill>
                <a:schemeClr val="dk1"/>
              </a:solidFill>
              <a:latin typeface="Inter"/>
              <a:ea typeface="Inter"/>
              <a:cs typeface="Inter"/>
              <a:sym typeface="Inter"/>
            </a:endParaRPr>
          </a:p>
        </p:txBody>
      </p:sp>
      <p:sp>
        <p:nvSpPr>
          <p:cNvPr id="1652" name="Google Shape;1652;p34"/>
          <p:cNvSpPr txBox="1"/>
          <p:nvPr/>
        </p:nvSpPr>
        <p:spPr>
          <a:xfrm>
            <a:off x="5446469" y="2601511"/>
            <a:ext cx="1343400" cy="37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i="0" u="none" strike="noStrike" cap="none">
                <a:solidFill>
                  <a:schemeClr val="dk1"/>
                </a:solidFill>
                <a:latin typeface="Inter"/>
                <a:ea typeface="Inter"/>
                <a:cs typeface="Inter"/>
                <a:sym typeface="Inter"/>
              </a:rPr>
              <a:t>Maya Willson</a:t>
            </a:r>
            <a:endParaRPr sz="1000" b="1" i="0" u="none" strike="noStrike" cap="none">
              <a:solidFill>
                <a:schemeClr val="dk1"/>
              </a:solidFill>
              <a:latin typeface="Inter"/>
              <a:ea typeface="Inter"/>
              <a:cs typeface="Inter"/>
              <a:sym typeface="Inter"/>
            </a:endParaRPr>
          </a:p>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Inter"/>
                <a:ea typeface="Inter"/>
                <a:cs typeface="Inter"/>
                <a:sym typeface="Inter"/>
              </a:rPr>
              <a:t>Department Head</a:t>
            </a:r>
            <a:endParaRPr sz="1000" b="0" i="0" u="none" strike="noStrike" cap="none">
              <a:solidFill>
                <a:schemeClr val="dk1"/>
              </a:solidFill>
              <a:latin typeface="Inter"/>
              <a:ea typeface="Inter"/>
              <a:cs typeface="Inter"/>
              <a:sym typeface="Inter"/>
            </a:endParaRPr>
          </a:p>
        </p:txBody>
      </p:sp>
      <p:sp>
        <p:nvSpPr>
          <p:cNvPr id="1660" name="Google Shape;1660;p34"/>
          <p:cNvSpPr txBox="1"/>
          <p:nvPr/>
        </p:nvSpPr>
        <p:spPr>
          <a:xfrm>
            <a:off x="6267984" y="3360522"/>
            <a:ext cx="1176600" cy="37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i="0" u="none" strike="noStrike" cap="none">
                <a:solidFill>
                  <a:schemeClr val="dk1"/>
                </a:solidFill>
                <a:latin typeface="Inter"/>
                <a:ea typeface="Inter"/>
                <a:cs typeface="Inter"/>
                <a:sym typeface="Inter"/>
              </a:rPr>
              <a:t>Steven Ander</a:t>
            </a:r>
            <a:endParaRPr sz="1000" b="1" i="0" u="none" strike="noStrike" cap="none">
              <a:solidFill>
                <a:schemeClr val="dk1"/>
              </a:solidFill>
              <a:latin typeface="Inter"/>
              <a:ea typeface="Inter"/>
              <a:cs typeface="Inter"/>
              <a:sym typeface="Inter"/>
            </a:endParaRPr>
          </a:p>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Inter"/>
                <a:ea typeface="Inter"/>
                <a:cs typeface="Inter"/>
                <a:sym typeface="Inter"/>
              </a:rPr>
              <a:t>Manager</a:t>
            </a:r>
            <a:endParaRPr sz="1000" b="1" i="0" u="none" strike="noStrike" cap="none">
              <a:solidFill>
                <a:schemeClr val="dk1"/>
              </a:solidFill>
              <a:latin typeface="Inter"/>
              <a:ea typeface="Inter"/>
              <a:cs typeface="Inter"/>
              <a:sym typeface="Inter"/>
            </a:endParaRPr>
          </a:p>
        </p:txBody>
      </p:sp>
      <p:sp>
        <p:nvSpPr>
          <p:cNvPr id="1662" name="Google Shape;1662;p34"/>
          <p:cNvSpPr txBox="1"/>
          <p:nvPr/>
        </p:nvSpPr>
        <p:spPr>
          <a:xfrm>
            <a:off x="4791590" y="3360522"/>
            <a:ext cx="1176600" cy="37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i="0" u="none" strike="noStrike" cap="none">
                <a:solidFill>
                  <a:schemeClr val="dk1"/>
                </a:solidFill>
                <a:latin typeface="Inter"/>
                <a:ea typeface="Inter"/>
                <a:cs typeface="Inter"/>
                <a:sym typeface="Inter"/>
              </a:rPr>
              <a:t>Sarah Williams</a:t>
            </a:r>
            <a:endParaRPr sz="1000" b="1" i="0" u="none" strike="noStrike" cap="none">
              <a:solidFill>
                <a:schemeClr val="dk1"/>
              </a:solidFill>
              <a:latin typeface="Inter"/>
              <a:ea typeface="Inter"/>
              <a:cs typeface="Inter"/>
              <a:sym typeface="Inter"/>
            </a:endParaRPr>
          </a:p>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Inter"/>
                <a:ea typeface="Inter"/>
                <a:cs typeface="Inter"/>
                <a:sym typeface="Inter"/>
              </a:rPr>
              <a:t>Manager</a:t>
            </a:r>
            <a:endParaRPr sz="1000" b="1" i="0" u="none" strike="noStrike" cap="none">
              <a:solidFill>
                <a:schemeClr val="dk1"/>
              </a:solidFill>
              <a:latin typeface="Inter"/>
              <a:ea typeface="Inter"/>
              <a:cs typeface="Inter"/>
              <a:sym typeface="Inter"/>
            </a:endParaRPr>
          </a:p>
        </p:txBody>
      </p:sp>
      <p:sp>
        <p:nvSpPr>
          <p:cNvPr id="1656" name="Google Shape;1656;p34"/>
          <p:cNvSpPr txBox="1"/>
          <p:nvPr/>
        </p:nvSpPr>
        <p:spPr>
          <a:xfrm>
            <a:off x="3175810" y="3360522"/>
            <a:ext cx="1176600" cy="37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i="0" u="none" strike="noStrike" cap="none">
                <a:solidFill>
                  <a:schemeClr val="dk1"/>
                </a:solidFill>
                <a:latin typeface="Inter"/>
                <a:ea typeface="Inter"/>
                <a:cs typeface="Inter"/>
                <a:sym typeface="Inter"/>
              </a:rPr>
              <a:t>Richard Taylor</a:t>
            </a:r>
            <a:endParaRPr sz="1000" b="1" i="0" u="none" strike="noStrike" cap="none">
              <a:solidFill>
                <a:schemeClr val="dk1"/>
              </a:solidFill>
              <a:latin typeface="Inter"/>
              <a:ea typeface="Inter"/>
              <a:cs typeface="Inter"/>
              <a:sym typeface="Inter"/>
            </a:endParaRPr>
          </a:p>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Inter"/>
                <a:ea typeface="Inter"/>
                <a:cs typeface="Inter"/>
                <a:sym typeface="Inter"/>
              </a:rPr>
              <a:t>Manager</a:t>
            </a:r>
            <a:endParaRPr sz="1000" b="1" i="0" u="none" strike="noStrike" cap="none">
              <a:solidFill>
                <a:schemeClr val="dk1"/>
              </a:solidFill>
              <a:latin typeface="Inter"/>
              <a:ea typeface="Inter"/>
              <a:cs typeface="Inter"/>
              <a:sym typeface="Inter"/>
            </a:endParaRPr>
          </a:p>
        </p:txBody>
      </p:sp>
      <p:sp>
        <p:nvSpPr>
          <p:cNvPr id="1658" name="Google Shape;1658;p34"/>
          <p:cNvSpPr txBox="1"/>
          <p:nvPr/>
        </p:nvSpPr>
        <p:spPr>
          <a:xfrm>
            <a:off x="1699416" y="3360522"/>
            <a:ext cx="1176600" cy="37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i="0" u="none" strike="noStrike" cap="none">
                <a:solidFill>
                  <a:schemeClr val="dk1"/>
                </a:solidFill>
                <a:latin typeface="Inter"/>
                <a:ea typeface="Inter"/>
                <a:cs typeface="Inter"/>
                <a:sym typeface="Inter"/>
              </a:rPr>
              <a:t>Emma Miller</a:t>
            </a:r>
            <a:endParaRPr sz="1000" b="1" i="0" u="none" strike="noStrike" cap="none">
              <a:solidFill>
                <a:schemeClr val="dk1"/>
              </a:solidFill>
              <a:latin typeface="Inter"/>
              <a:ea typeface="Inter"/>
              <a:cs typeface="Inter"/>
              <a:sym typeface="Inter"/>
            </a:endParaRPr>
          </a:p>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Inter"/>
                <a:ea typeface="Inter"/>
                <a:cs typeface="Inter"/>
                <a:sym typeface="Inter"/>
              </a:rPr>
              <a:t>Manager</a:t>
            </a:r>
            <a:endParaRPr sz="1000" b="0" i="0" u="none" strike="noStrike" cap="none">
              <a:solidFill>
                <a:schemeClr val="dk1"/>
              </a:solidFill>
              <a:latin typeface="Inter"/>
              <a:ea typeface="Inter"/>
              <a:cs typeface="Inter"/>
              <a:sym typeface="Inter"/>
            </a:endParaRPr>
          </a:p>
        </p:txBody>
      </p:sp>
      <p:sp>
        <p:nvSpPr>
          <p:cNvPr id="1670" name="Google Shape;1670;p34"/>
          <p:cNvSpPr txBox="1"/>
          <p:nvPr/>
        </p:nvSpPr>
        <p:spPr>
          <a:xfrm>
            <a:off x="5462419" y="4119533"/>
            <a:ext cx="1176600" cy="37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i="0" u="none" strike="noStrike" cap="none">
                <a:solidFill>
                  <a:schemeClr val="dk1"/>
                </a:solidFill>
                <a:latin typeface="Inter"/>
                <a:ea typeface="Inter"/>
                <a:cs typeface="Inter"/>
                <a:sym typeface="Inter"/>
              </a:rPr>
              <a:t>William Young</a:t>
            </a:r>
            <a:endParaRPr sz="1000" b="1" i="0" u="none" strike="noStrike" cap="none">
              <a:solidFill>
                <a:schemeClr val="dk1"/>
              </a:solidFill>
              <a:latin typeface="Inter"/>
              <a:ea typeface="Inter"/>
              <a:cs typeface="Inter"/>
              <a:sym typeface="Inter"/>
            </a:endParaRPr>
          </a:p>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Inter"/>
                <a:ea typeface="Inter"/>
                <a:cs typeface="Inter"/>
                <a:sym typeface="Inter"/>
              </a:rPr>
              <a:t>Employee</a:t>
            </a:r>
            <a:endParaRPr sz="1000" b="1" i="0" u="none" strike="noStrike" cap="none">
              <a:solidFill>
                <a:schemeClr val="dk1"/>
              </a:solidFill>
              <a:latin typeface="Inter"/>
              <a:ea typeface="Inter"/>
              <a:cs typeface="Inter"/>
              <a:sym typeface="Inter"/>
            </a:endParaRPr>
          </a:p>
        </p:txBody>
      </p:sp>
      <p:sp>
        <p:nvSpPr>
          <p:cNvPr id="1668" name="Google Shape;1668;p34"/>
          <p:cNvSpPr txBox="1"/>
          <p:nvPr/>
        </p:nvSpPr>
        <p:spPr>
          <a:xfrm>
            <a:off x="3986025" y="4119533"/>
            <a:ext cx="1176600" cy="37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i="0" u="none" strike="noStrike" cap="none">
                <a:solidFill>
                  <a:schemeClr val="dk1"/>
                </a:solidFill>
                <a:latin typeface="Inter"/>
                <a:ea typeface="Inter"/>
                <a:cs typeface="Inter"/>
                <a:sym typeface="Inter"/>
              </a:rPr>
              <a:t>James Scott</a:t>
            </a:r>
            <a:endParaRPr sz="1000" b="1" i="0" u="none" strike="noStrike" cap="none">
              <a:solidFill>
                <a:schemeClr val="dk1"/>
              </a:solidFill>
              <a:latin typeface="Inter"/>
              <a:ea typeface="Inter"/>
              <a:cs typeface="Inter"/>
              <a:sym typeface="Inter"/>
            </a:endParaRPr>
          </a:p>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Inter"/>
                <a:ea typeface="Inter"/>
                <a:cs typeface="Inter"/>
                <a:sym typeface="Inter"/>
              </a:rPr>
              <a:t>Employee</a:t>
            </a:r>
            <a:endParaRPr sz="1000" b="1" i="0" u="none" strike="noStrike" cap="none">
              <a:solidFill>
                <a:schemeClr val="dk1"/>
              </a:solidFill>
              <a:latin typeface="Inter"/>
              <a:ea typeface="Inter"/>
              <a:cs typeface="Inter"/>
              <a:sym typeface="Inter"/>
            </a:endParaRPr>
          </a:p>
        </p:txBody>
      </p:sp>
      <p:sp>
        <p:nvSpPr>
          <p:cNvPr id="1666" name="Google Shape;1666;p34"/>
          <p:cNvSpPr txBox="1"/>
          <p:nvPr/>
        </p:nvSpPr>
        <p:spPr>
          <a:xfrm>
            <a:off x="2504981" y="4119533"/>
            <a:ext cx="1176600" cy="37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i="0" u="none" strike="noStrike" cap="none">
                <a:solidFill>
                  <a:schemeClr val="dk1"/>
                </a:solidFill>
                <a:latin typeface="Inter"/>
                <a:ea typeface="Inter"/>
                <a:cs typeface="Inter"/>
                <a:sym typeface="Inter"/>
              </a:rPr>
              <a:t>Michelle García</a:t>
            </a:r>
            <a:endParaRPr sz="1000" b="1" i="0" u="none" strike="noStrike" cap="none">
              <a:solidFill>
                <a:schemeClr val="dk1"/>
              </a:solidFill>
              <a:latin typeface="Inter"/>
              <a:ea typeface="Inter"/>
              <a:cs typeface="Inter"/>
              <a:sym typeface="Inter"/>
            </a:endParaRPr>
          </a:p>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Inter"/>
                <a:ea typeface="Inter"/>
                <a:cs typeface="Inter"/>
                <a:sym typeface="Inter"/>
              </a:rPr>
              <a:t>Employee</a:t>
            </a:r>
            <a:endParaRPr sz="1000" b="1" i="0" u="none" strike="noStrike" cap="none">
              <a:solidFill>
                <a:schemeClr val="dk1"/>
              </a:solidFill>
              <a:latin typeface="Inter"/>
              <a:ea typeface="Inter"/>
              <a:cs typeface="Inter"/>
              <a:sym typeface="Inter"/>
            </a:endParaRPr>
          </a:p>
        </p:txBody>
      </p:sp>
      <p:sp>
        <p:nvSpPr>
          <p:cNvPr id="1664" name="Google Shape;1664;p34"/>
          <p:cNvSpPr txBox="1"/>
          <p:nvPr/>
        </p:nvSpPr>
        <p:spPr>
          <a:xfrm>
            <a:off x="1028588" y="4119533"/>
            <a:ext cx="1176600" cy="37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i="0" u="none" strike="noStrike" cap="none">
                <a:solidFill>
                  <a:schemeClr val="dk1"/>
                </a:solidFill>
                <a:latin typeface="Inter"/>
                <a:ea typeface="Inter"/>
                <a:cs typeface="Inter"/>
                <a:sym typeface="Inter"/>
              </a:rPr>
              <a:t>Brian Clark</a:t>
            </a:r>
            <a:endParaRPr sz="1000" b="1" i="0" u="none" strike="noStrike" cap="none">
              <a:solidFill>
                <a:schemeClr val="dk1"/>
              </a:solidFill>
              <a:latin typeface="Inter"/>
              <a:ea typeface="Inter"/>
              <a:cs typeface="Inter"/>
              <a:sym typeface="Inter"/>
            </a:endParaRPr>
          </a:p>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Inter"/>
                <a:ea typeface="Inter"/>
                <a:cs typeface="Inter"/>
                <a:sym typeface="Inter"/>
              </a:rPr>
              <a:t>Employee</a:t>
            </a:r>
            <a:endParaRPr sz="1000" b="0" i="0" u="none" strike="noStrike" cap="none">
              <a:solidFill>
                <a:schemeClr val="dk1"/>
              </a:solidFill>
              <a:latin typeface="Inter"/>
              <a:ea typeface="Inter"/>
              <a:cs typeface="Inter"/>
              <a:sym typeface="Inter"/>
            </a:endParaRPr>
          </a:p>
        </p:txBody>
      </p:sp>
      <p:sp>
        <p:nvSpPr>
          <p:cNvPr id="1672" name="Google Shape;1672;p34"/>
          <p:cNvSpPr txBox="1"/>
          <p:nvPr/>
        </p:nvSpPr>
        <p:spPr>
          <a:xfrm>
            <a:off x="6938812" y="4119533"/>
            <a:ext cx="1176600" cy="370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i="0" u="none" strike="noStrike" cap="none">
                <a:solidFill>
                  <a:schemeClr val="dk1"/>
                </a:solidFill>
                <a:latin typeface="Inter"/>
                <a:ea typeface="Inter"/>
                <a:cs typeface="Inter"/>
                <a:sym typeface="Inter"/>
              </a:rPr>
              <a:t>Alan Turner</a:t>
            </a:r>
            <a:endParaRPr sz="1000" b="1" i="0" u="none" strike="noStrike" cap="none">
              <a:solidFill>
                <a:schemeClr val="dk1"/>
              </a:solidFill>
              <a:latin typeface="Inter"/>
              <a:ea typeface="Inter"/>
              <a:cs typeface="Inter"/>
              <a:sym typeface="Inter"/>
            </a:endParaRPr>
          </a:p>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Inter"/>
                <a:ea typeface="Inter"/>
                <a:cs typeface="Inter"/>
                <a:sym typeface="Inter"/>
              </a:rPr>
              <a:t>Employee</a:t>
            </a:r>
            <a:endParaRPr sz="1000" b="1" i="0" u="none" strike="noStrike" cap="none">
              <a:solidFill>
                <a:schemeClr val="dk1"/>
              </a:solidFill>
              <a:latin typeface="Inter"/>
              <a:ea typeface="Inter"/>
              <a:cs typeface="Inter"/>
              <a:sym typeface="Inter"/>
            </a:endParaRPr>
          </a:p>
        </p:txBody>
      </p:sp>
      <p:grpSp>
        <p:nvGrpSpPr>
          <p:cNvPr id="1673" name="Google Shape;1673;p34"/>
          <p:cNvGrpSpPr/>
          <p:nvPr/>
        </p:nvGrpSpPr>
        <p:grpSpPr>
          <a:xfrm>
            <a:off x="4302244" y="1203050"/>
            <a:ext cx="544200" cy="544200"/>
            <a:chOff x="3897675" y="3825625"/>
            <a:chExt cx="544200" cy="544200"/>
          </a:xfrm>
        </p:grpSpPr>
        <p:sp>
          <p:nvSpPr>
            <p:cNvPr id="1674" name="Google Shape;1674;p34"/>
            <p:cNvSpPr/>
            <p:nvPr/>
          </p:nvSpPr>
          <p:spPr>
            <a:xfrm>
              <a:off x="3897675" y="382562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75" name="Google Shape;1675;p34"/>
            <p:cNvGrpSpPr/>
            <p:nvPr/>
          </p:nvGrpSpPr>
          <p:grpSpPr>
            <a:xfrm>
              <a:off x="3967539" y="3903746"/>
              <a:ext cx="397434" cy="399005"/>
              <a:chOff x="3967539" y="3903746"/>
              <a:chExt cx="397434" cy="399005"/>
            </a:xfrm>
          </p:grpSpPr>
          <p:sp>
            <p:nvSpPr>
              <p:cNvPr id="1676" name="Google Shape;1676;p34"/>
              <p:cNvSpPr/>
              <p:nvPr/>
            </p:nvSpPr>
            <p:spPr>
              <a:xfrm>
                <a:off x="4035221" y="3903746"/>
                <a:ext cx="164090" cy="70960"/>
              </a:xfrm>
              <a:custGeom>
                <a:avLst/>
                <a:gdLst/>
                <a:ahLst/>
                <a:cxnLst/>
                <a:rect l="l" t="t" r="r" b="b"/>
                <a:pathLst>
                  <a:path w="4907" h="2122" extrusionOk="0">
                    <a:moveTo>
                      <a:pt x="1763" y="0"/>
                    </a:moveTo>
                    <a:cubicBezTo>
                      <a:pt x="811" y="0"/>
                      <a:pt x="1" y="762"/>
                      <a:pt x="1" y="1763"/>
                    </a:cubicBezTo>
                    <a:lnTo>
                      <a:pt x="1" y="2120"/>
                    </a:lnTo>
                    <a:lnTo>
                      <a:pt x="1406" y="2120"/>
                    </a:lnTo>
                    <a:cubicBezTo>
                      <a:pt x="1420" y="2121"/>
                      <a:pt x="1435" y="2121"/>
                      <a:pt x="1449" y="2121"/>
                    </a:cubicBezTo>
                    <a:cubicBezTo>
                      <a:pt x="1855" y="2121"/>
                      <a:pt x="2144" y="1797"/>
                      <a:pt x="2144" y="1429"/>
                    </a:cubicBezTo>
                    <a:lnTo>
                      <a:pt x="2835" y="1429"/>
                    </a:lnTo>
                    <a:cubicBezTo>
                      <a:pt x="2835" y="1810"/>
                      <a:pt x="3144" y="2120"/>
                      <a:pt x="3502" y="2120"/>
                    </a:cubicBezTo>
                    <a:lnTo>
                      <a:pt x="4907" y="2120"/>
                    </a:lnTo>
                    <a:lnTo>
                      <a:pt x="4907" y="1763"/>
                    </a:lnTo>
                    <a:cubicBezTo>
                      <a:pt x="4907" y="810"/>
                      <a:pt x="4145" y="0"/>
                      <a:pt x="314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7" name="Google Shape;1677;p34"/>
              <p:cNvSpPr/>
              <p:nvPr/>
            </p:nvSpPr>
            <p:spPr>
              <a:xfrm>
                <a:off x="3967539" y="4162571"/>
                <a:ext cx="302665" cy="140180"/>
              </a:xfrm>
              <a:custGeom>
                <a:avLst/>
                <a:gdLst/>
                <a:ahLst/>
                <a:cxnLst/>
                <a:rect l="l" t="t" r="r" b="b"/>
                <a:pathLst>
                  <a:path w="9051" h="4192" extrusionOk="0">
                    <a:moveTo>
                      <a:pt x="1596" y="0"/>
                    </a:moveTo>
                    <a:cubicBezTo>
                      <a:pt x="715" y="48"/>
                      <a:pt x="1" y="810"/>
                      <a:pt x="1" y="1715"/>
                    </a:cubicBezTo>
                    <a:lnTo>
                      <a:pt x="1" y="4191"/>
                    </a:lnTo>
                    <a:lnTo>
                      <a:pt x="9050" y="4191"/>
                    </a:lnTo>
                    <a:lnTo>
                      <a:pt x="9050" y="1715"/>
                    </a:lnTo>
                    <a:cubicBezTo>
                      <a:pt x="9050" y="810"/>
                      <a:pt x="8336" y="48"/>
                      <a:pt x="7431" y="0"/>
                    </a:cubicBezTo>
                    <a:lnTo>
                      <a:pt x="4525" y="2905"/>
                    </a:lnTo>
                    <a:lnTo>
                      <a:pt x="159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8" name="Google Shape;1678;p34"/>
              <p:cNvSpPr/>
              <p:nvPr/>
            </p:nvSpPr>
            <p:spPr>
              <a:xfrm>
                <a:off x="4036826" y="3951531"/>
                <a:ext cx="328147" cy="164057"/>
              </a:xfrm>
              <a:custGeom>
                <a:avLst/>
                <a:gdLst/>
                <a:ahLst/>
                <a:cxnLst/>
                <a:rect l="l" t="t" r="r" b="b"/>
                <a:pathLst>
                  <a:path w="9813" h="4906" extrusionOk="0">
                    <a:moveTo>
                      <a:pt x="8764" y="691"/>
                    </a:moveTo>
                    <a:cubicBezTo>
                      <a:pt x="8979" y="691"/>
                      <a:pt x="9121" y="834"/>
                      <a:pt x="9121" y="1048"/>
                    </a:cubicBezTo>
                    <a:lnTo>
                      <a:pt x="9121" y="2429"/>
                    </a:lnTo>
                    <a:cubicBezTo>
                      <a:pt x="9121" y="2620"/>
                      <a:pt x="8979" y="2787"/>
                      <a:pt x="8764" y="2787"/>
                    </a:cubicBezTo>
                    <a:cubicBezTo>
                      <a:pt x="8550" y="2787"/>
                      <a:pt x="8407" y="2644"/>
                      <a:pt x="8407" y="2429"/>
                    </a:cubicBezTo>
                    <a:lnTo>
                      <a:pt x="8407" y="1048"/>
                    </a:lnTo>
                    <a:cubicBezTo>
                      <a:pt x="8407" y="858"/>
                      <a:pt x="8550" y="691"/>
                      <a:pt x="8764" y="691"/>
                    </a:cubicBezTo>
                    <a:close/>
                    <a:moveTo>
                      <a:pt x="8764" y="0"/>
                    </a:moveTo>
                    <a:cubicBezTo>
                      <a:pt x="8193" y="0"/>
                      <a:pt x="7716" y="477"/>
                      <a:pt x="7716" y="1048"/>
                    </a:cubicBezTo>
                    <a:lnTo>
                      <a:pt x="7716" y="1405"/>
                    </a:lnTo>
                    <a:lnTo>
                      <a:pt x="3501" y="1405"/>
                    </a:lnTo>
                    <a:cubicBezTo>
                      <a:pt x="3073" y="1405"/>
                      <a:pt x="2692" y="1215"/>
                      <a:pt x="2453" y="905"/>
                    </a:cubicBezTo>
                    <a:cubicBezTo>
                      <a:pt x="2191" y="1215"/>
                      <a:pt x="1834" y="1405"/>
                      <a:pt x="1406" y="1405"/>
                    </a:cubicBezTo>
                    <a:lnTo>
                      <a:pt x="1" y="1405"/>
                    </a:lnTo>
                    <a:lnTo>
                      <a:pt x="1" y="3144"/>
                    </a:lnTo>
                    <a:cubicBezTo>
                      <a:pt x="1" y="4096"/>
                      <a:pt x="786" y="4906"/>
                      <a:pt x="1763" y="4906"/>
                    </a:cubicBezTo>
                    <a:lnTo>
                      <a:pt x="3168" y="4906"/>
                    </a:lnTo>
                    <a:cubicBezTo>
                      <a:pt x="4120" y="4906"/>
                      <a:pt x="4930" y="4120"/>
                      <a:pt x="4930" y="3144"/>
                    </a:cubicBezTo>
                    <a:lnTo>
                      <a:pt x="4930" y="2096"/>
                    </a:lnTo>
                    <a:lnTo>
                      <a:pt x="6359" y="2096"/>
                    </a:lnTo>
                    <a:lnTo>
                      <a:pt x="6359" y="2787"/>
                    </a:lnTo>
                    <a:lnTo>
                      <a:pt x="7026" y="2787"/>
                    </a:lnTo>
                    <a:lnTo>
                      <a:pt x="7026" y="2096"/>
                    </a:lnTo>
                    <a:lnTo>
                      <a:pt x="7716" y="2096"/>
                    </a:lnTo>
                    <a:lnTo>
                      <a:pt x="7716" y="2453"/>
                    </a:lnTo>
                    <a:cubicBezTo>
                      <a:pt x="7716" y="3025"/>
                      <a:pt x="8193" y="3501"/>
                      <a:pt x="8764" y="3501"/>
                    </a:cubicBezTo>
                    <a:cubicBezTo>
                      <a:pt x="9336" y="3501"/>
                      <a:pt x="9812" y="3025"/>
                      <a:pt x="9812" y="2453"/>
                    </a:cubicBezTo>
                    <a:lnTo>
                      <a:pt x="9812" y="1072"/>
                    </a:lnTo>
                    <a:cubicBezTo>
                      <a:pt x="9812" y="477"/>
                      <a:pt x="9360" y="0"/>
                      <a:pt x="876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9" name="Google Shape;1679;p34"/>
              <p:cNvSpPr/>
              <p:nvPr/>
            </p:nvSpPr>
            <p:spPr>
              <a:xfrm>
                <a:off x="4054349" y="4138662"/>
                <a:ext cx="129045" cy="88415"/>
              </a:xfrm>
              <a:custGeom>
                <a:avLst/>
                <a:gdLst/>
                <a:ahLst/>
                <a:cxnLst/>
                <a:rect l="l" t="t" r="r" b="b"/>
                <a:pathLst>
                  <a:path w="3859" h="2644" extrusionOk="0">
                    <a:moveTo>
                      <a:pt x="1239" y="1"/>
                    </a:moveTo>
                    <a:lnTo>
                      <a:pt x="1239" y="715"/>
                    </a:lnTo>
                    <a:lnTo>
                      <a:pt x="0" y="715"/>
                    </a:lnTo>
                    <a:lnTo>
                      <a:pt x="1929" y="2644"/>
                    </a:lnTo>
                    <a:lnTo>
                      <a:pt x="3858" y="715"/>
                    </a:lnTo>
                    <a:lnTo>
                      <a:pt x="2620" y="715"/>
                    </a:lnTo>
                    <a:lnTo>
                      <a:pt x="262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683"/>
        <p:cNvGrpSpPr/>
        <p:nvPr/>
      </p:nvGrpSpPr>
      <p:grpSpPr>
        <a:xfrm>
          <a:off x="0" y="0"/>
          <a:ext cx="0" cy="0"/>
          <a:chOff x="0" y="0"/>
          <a:chExt cx="0" cy="0"/>
        </a:xfrm>
      </p:grpSpPr>
      <p:sp>
        <p:nvSpPr>
          <p:cNvPr id="1684" name="Google Shape;1684;p35"/>
          <p:cNvSpPr/>
          <p:nvPr/>
        </p:nvSpPr>
        <p:spPr>
          <a:xfrm>
            <a:off x="716625" y="1565867"/>
            <a:ext cx="288900" cy="288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5" name="Google Shape;1685;p35"/>
          <p:cNvSpPr txBox="1"/>
          <p:nvPr/>
        </p:nvSpPr>
        <p:spPr>
          <a:xfrm>
            <a:off x="1005538" y="1199013"/>
            <a:ext cx="4534200" cy="4245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dk1"/>
                </a:solidFill>
                <a:latin typeface="Josefin Sans"/>
                <a:ea typeface="Josefin Sans"/>
                <a:cs typeface="Josefin Sans"/>
                <a:sym typeface="Josefin Sans"/>
              </a:rPr>
              <a:t>OUTER CIRCLE</a:t>
            </a:r>
            <a:endParaRPr sz="1600" b="1" i="0" u="none" strike="noStrike" cap="none">
              <a:solidFill>
                <a:schemeClr val="dk1"/>
              </a:solidFill>
              <a:latin typeface="Josefin Sans"/>
              <a:ea typeface="Josefin Sans"/>
              <a:cs typeface="Josefin Sans"/>
              <a:sym typeface="Josefin Sans"/>
            </a:endParaRPr>
          </a:p>
        </p:txBody>
      </p:sp>
      <p:sp>
        <p:nvSpPr>
          <p:cNvPr id="1686" name="Google Shape;1686;p35"/>
          <p:cNvSpPr txBox="1"/>
          <p:nvPr/>
        </p:nvSpPr>
        <p:spPr>
          <a:xfrm>
            <a:off x="1005538" y="1516939"/>
            <a:ext cx="4534200" cy="707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Inter"/>
                <a:ea typeface="Inter"/>
                <a:cs typeface="Inter"/>
                <a:sym typeface="Inter"/>
              </a:rPr>
              <a:t>Include the total size of the market, which represents the entire potential customer base for the product or service</a:t>
            </a:r>
            <a:endParaRPr sz="1200" b="0" i="0" u="none" strike="noStrike" cap="none">
              <a:solidFill>
                <a:schemeClr val="dk1"/>
              </a:solidFill>
              <a:latin typeface="Inter"/>
              <a:ea typeface="Inter"/>
              <a:cs typeface="Inter"/>
              <a:sym typeface="Inter"/>
            </a:endParaRPr>
          </a:p>
        </p:txBody>
      </p:sp>
      <p:sp>
        <p:nvSpPr>
          <p:cNvPr id="1687" name="Google Shape;1687;p35"/>
          <p:cNvSpPr txBox="1"/>
          <p:nvPr/>
        </p:nvSpPr>
        <p:spPr>
          <a:xfrm>
            <a:off x="1005538" y="2369991"/>
            <a:ext cx="4534200" cy="4245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dk1"/>
                </a:solidFill>
                <a:latin typeface="Josefin Sans"/>
                <a:ea typeface="Josefin Sans"/>
                <a:cs typeface="Josefin Sans"/>
                <a:sym typeface="Josefin Sans"/>
              </a:rPr>
              <a:t>MIDDLE CIRCLE</a:t>
            </a:r>
            <a:endParaRPr sz="1600" b="1" i="0" u="none" strike="noStrike" cap="none">
              <a:solidFill>
                <a:schemeClr val="dk1"/>
              </a:solidFill>
              <a:latin typeface="Josefin Sans"/>
              <a:ea typeface="Josefin Sans"/>
              <a:cs typeface="Josefin Sans"/>
              <a:sym typeface="Josefin Sans"/>
            </a:endParaRPr>
          </a:p>
        </p:txBody>
      </p:sp>
      <p:sp>
        <p:nvSpPr>
          <p:cNvPr id="1688" name="Google Shape;1688;p35"/>
          <p:cNvSpPr txBox="1"/>
          <p:nvPr/>
        </p:nvSpPr>
        <p:spPr>
          <a:xfrm>
            <a:off x="1005538" y="2687913"/>
            <a:ext cx="4534200" cy="707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Inter"/>
                <a:ea typeface="Inter"/>
                <a:cs typeface="Inter"/>
                <a:sym typeface="Inter"/>
              </a:rPr>
              <a:t>Identify the target market for the product or service, which may be a subset of the total market. This could be based on factors such as demographics, geography, or specific needs</a:t>
            </a:r>
            <a:endParaRPr sz="1200" b="0" i="0" u="none" strike="noStrike" cap="none">
              <a:solidFill>
                <a:schemeClr val="dk1"/>
              </a:solidFill>
              <a:latin typeface="Inter"/>
              <a:ea typeface="Inter"/>
              <a:cs typeface="Inter"/>
              <a:sym typeface="Inter"/>
            </a:endParaRPr>
          </a:p>
        </p:txBody>
      </p:sp>
      <p:sp>
        <p:nvSpPr>
          <p:cNvPr id="1689" name="Google Shape;1689;p35"/>
          <p:cNvSpPr txBox="1"/>
          <p:nvPr/>
        </p:nvSpPr>
        <p:spPr>
          <a:xfrm>
            <a:off x="1005538" y="3540969"/>
            <a:ext cx="4534200" cy="4245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dk1"/>
                </a:solidFill>
                <a:latin typeface="Josefin Sans"/>
                <a:ea typeface="Josefin Sans"/>
                <a:cs typeface="Josefin Sans"/>
                <a:sym typeface="Josefin Sans"/>
              </a:rPr>
              <a:t>INNER CIRCLE</a:t>
            </a:r>
            <a:endParaRPr sz="1600" b="1" i="0" u="none" strike="noStrike" cap="none">
              <a:solidFill>
                <a:schemeClr val="dk1"/>
              </a:solidFill>
              <a:latin typeface="Josefin Sans"/>
              <a:ea typeface="Josefin Sans"/>
              <a:cs typeface="Josefin Sans"/>
              <a:sym typeface="Josefin Sans"/>
            </a:endParaRPr>
          </a:p>
        </p:txBody>
      </p:sp>
      <p:sp>
        <p:nvSpPr>
          <p:cNvPr id="1690" name="Google Shape;1690;p35"/>
          <p:cNvSpPr txBox="1"/>
          <p:nvPr/>
        </p:nvSpPr>
        <p:spPr>
          <a:xfrm>
            <a:off x="1005538" y="3858888"/>
            <a:ext cx="4534200" cy="707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Inter"/>
                <a:ea typeface="Inter"/>
                <a:cs typeface="Inter"/>
                <a:sym typeface="Inter"/>
              </a:rPr>
              <a:t>Indicate the current market size, which represents the portion of the target market that the company has successfully captured</a:t>
            </a:r>
            <a:endParaRPr sz="1200" b="0" i="0" u="none" strike="noStrike" cap="none">
              <a:solidFill>
                <a:schemeClr val="dk1"/>
              </a:solidFill>
              <a:latin typeface="Inter"/>
              <a:ea typeface="Inter"/>
              <a:cs typeface="Inter"/>
              <a:sym typeface="Inter"/>
            </a:endParaRPr>
          </a:p>
        </p:txBody>
      </p:sp>
      <p:sp>
        <p:nvSpPr>
          <p:cNvPr id="1691" name="Google Shape;1691;p35"/>
          <p:cNvSpPr/>
          <p:nvPr/>
        </p:nvSpPr>
        <p:spPr>
          <a:xfrm>
            <a:off x="716625" y="2737592"/>
            <a:ext cx="288900" cy="2889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2" name="Google Shape;1692;p35"/>
          <p:cNvSpPr/>
          <p:nvPr/>
        </p:nvSpPr>
        <p:spPr>
          <a:xfrm>
            <a:off x="716625" y="3909317"/>
            <a:ext cx="288900" cy="288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3" name="Google Shape;1693;p35"/>
          <p:cNvSpPr/>
          <p:nvPr/>
        </p:nvSpPr>
        <p:spPr>
          <a:xfrm>
            <a:off x="5791263" y="1198725"/>
            <a:ext cx="2636100" cy="3404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4" name="Google Shape;1694;p35"/>
          <p:cNvSpPr/>
          <p:nvPr/>
        </p:nvSpPr>
        <p:spPr>
          <a:xfrm>
            <a:off x="5791262" y="2056200"/>
            <a:ext cx="2095500" cy="25467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5" name="Google Shape;1695;p35"/>
          <p:cNvSpPr/>
          <p:nvPr/>
        </p:nvSpPr>
        <p:spPr>
          <a:xfrm>
            <a:off x="5791263" y="2897800"/>
            <a:ext cx="1566300" cy="1704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6" name="Google Shape;1696;p3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MARKET SIZE OVERVIEW</a:t>
            </a:r>
            <a:endParaRPr/>
          </a:p>
        </p:txBody>
      </p:sp>
      <p:sp>
        <p:nvSpPr>
          <p:cNvPr id="1697" name="Google Shape;1697;p35"/>
          <p:cNvSpPr txBox="1"/>
          <p:nvPr/>
        </p:nvSpPr>
        <p:spPr>
          <a:xfrm>
            <a:off x="5939450" y="1345750"/>
            <a:ext cx="1269900" cy="554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Raleway"/>
                <a:ea typeface="Raleway"/>
                <a:cs typeface="Raleway"/>
                <a:sym typeface="Raleway"/>
              </a:rPr>
              <a:t>$100M</a:t>
            </a:r>
            <a:endParaRPr sz="2400" b="1" i="0" u="none" strike="noStrike" cap="none">
              <a:solidFill>
                <a:schemeClr val="dk1"/>
              </a:solidFill>
              <a:latin typeface="Raleway"/>
              <a:ea typeface="Raleway"/>
              <a:cs typeface="Raleway"/>
              <a:sym typeface="Raleway"/>
            </a:endParaRPr>
          </a:p>
        </p:txBody>
      </p:sp>
      <p:sp>
        <p:nvSpPr>
          <p:cNvPr id="1698" name="Google Shape;1698;p35"/>
          <p:cNvSpPr txBox="1"/>
          <p:nvPr/>
        </p:nvSpPr>
        <p:spPr>
          <a:xfrm>
            <a:off x="5939450" y="2195063"/>
            <a:ext cx="1269900" cy="554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Raleway"/>
                <a:ea typeface="Raleway"/>
                <a:cs typeface="Raleway"/>
                <a:sym typeface="Raleway"/>
              </a:rPr>
              <a:t>$20M</a:t>
            </a:r>
            <a:endParaRPr sz="2400" b="1" i="0" u="none" strike="noStrike" cap="none">
              <a:solidFill>
                <a:schemeClr val="dk1"/>
              </a:solidFill>
              <a:latin typeface="Raleway"/>
              <a:ea typeface="Raleway"/>
              <a:cs typeface="Raleway"/>
              <a:sym typeface="Raleway"/>
            </a:endParaRPr>
          </a:p>
        </p:txBody>
      </p:sp>
      <p:sp>
        <p:nvSpPr>
          <p:cNvPr id="1699" name="Google Shape;1699;p35"/>
          <p:cNvSpPr txBox="1"/>
          <p:nvPr/>
        </p:nvSpPr>
        <p:spPr>
          <a:xfrm>
            <a:off x="5939450" y="3512025"/>
            <a:ext cx="1269900" cy="554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a:solidFill>
                  <a:schemeClr val="lt1"/>
                </a:solidFill>
                <a:latin typeface="Raleway"/>
                <a:ea typeface="Raleway"/>
                <a:cs typeface="Raleway"/>
                <a:sym typeface="Raleway"/>
              </a:rPr>
              <a:t>$5M</a:t>
            </a:r>
            <a:endParaRPr sz="2400" b="1" i="0" u="none" strike="noStrike" cap="none">
              <a:solidFill>
                <a:schemeClr val="lt1"/>
              </a:solidFill>
              <a:latin typeface="Raleway"/>
              <a:ea typeface="Raleway"/>
              <a:cs typeface="Raleway"/>
              <a:sym typeface="Raleway"/>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703"/>
        <p:cNvGrpSpPr/>
        <p:nvPr/>
      </p:nvGrpSpPr>
      <p:grpSpPr>
        <a:xfrm>
          <a:off x="0" y="0"/>
          <a:ext cx="0" cy="0"/>
          <a:chOff x="0" y="0"/>
          <a:chExt cx="0" cy="0"/>
        </a:xfrm>
      </p:grpSpPr>
      <p:sp>
        <p:nvSpPr>
          <p:cNvPr id="1704" name="Google Shape;1704;p3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ROADMAP INFOGRAPHIC</a:t>
            </a:r>
            <a:endParaRPr/>
          </a:p>
        </p:txBody>
      </p:sp>
      <p:graphicFrame>
        <p:nvGraphicFramePr>
          <p:cNvPr id="1705" name="Google Shape;1705;p36"/>
          <p:cNvGraphicFramePr/>
          <p:nvPr/>
        </p:nvGraphicFramePr>
        <p:xfrm>
          <a:off x="783188" y="1224388"/>
          <a:ext cx="3000000" cy="3000000"/>
        </p:xfrm>
        <a:graphic>
          <a:graphicData uri="http://schemas.openxmlformats.org/drawingml/2006/table">
            <a:tbl>
              <a:tblPr>
                <a:noFill/>
                <a:tableStyleId>{11ECA280-D6A2-423C-928A-E932CFD026BD}</a:tableStyleId>
              </a:tblPr>
              <a:tblGrid>
                <a:gridCol w="1369200">
                  <a:extLst>
                    <a:ext uri="{9D8B030D-6E8A-4147-A177-3AD203B41FA5}">
                      <a16:colId xmlns:a16="http://schemas.microsoft.com/office/drawing/2014/main" val="20000"/>
                    </a:ext>
                  </a:extLst>
                </a:gridCol>
                <a:gridCol w="2284725">
                  <a:extLst>
                    <a:ext uri="{9D8B030D-6E8A-4147-A177-3AD203B41FA5}">
                      <a16:colId xmlns:a16="http://schemas.microsoft.com/office/drawing/2014/main" val="20001"/>
                    </a:ext>
                  </a:extLst>
                </a:gridCol>
                <a:gridCol w="326975">
                  <a:extLst>
                    <a:ext uri="{9D8B030D-6E8A-4147-A177-3AD203B41FA5}">
                      <a16:colId xmlns:a16="http://schemas.microsoft.com/office/drawing/2014/main" val="20002"/>
                    </a:ext>
                  </a:extLst>
                </a:gridCol>
                <a:gridCol w="326975">
                  <a:extLst>
                    <a:ext uri="{9D8B030D-6E8A-4147-A177-3AD203B41FA5}">
                      <a16:colId xmlns:a16="http://schemas.microsoft.com/office/drawing/2014/main" val="20003"/>
                    </a:ext>
                  </a:extLst>
                </a:gridCol>
                <a:gridCol w="326975">
                  <a:extLst>
                    <a:ext uri="{9D8B030D-6E8A-4147-A177-3AD203B41FA5}">
                      <a16:colId xmlns:a16="http://schemas.microsoft.com/office/drawing/2014/main" val="20004"/>
                    </a:ext>
                  </a:extLst>
                </a:gridCol>
                <a:gridCol w="326975">
                  <a:extLst>
                    <a:ext uri="{9D8B030D-6E8A-4147-A177-3AD203B41FA5}">
                      <a16:colId xmlns:a16="http://schemas.microsoft.com/office/drawing/2014/main" val="20005"/>
                    </a:ext>
                  </a:extLst>
                </a:gridCol>
                <a:gridCol w="326975">
                  <a:extLst>
                    <a:ext uri="{9D8B030D-6E8A-4147-A177-3AD203B41FA5}">
                      <a16:colId xmlns:a16="http://schemas.microsoft.com/office/drawing/2014/main" val="20006"/>
                    </a:ext>
                  </a:extLst>
                </a:gridCol>
                <a:gridCol w="326975">
                  <a:extLst>
                    <a:ext uri="{9D8B030D-6E8A-4147-A177-3AD203B41FA5}">
                      <a16:colId xmlns:a16="http://schemas.microsoft.com/office/drawing/2014/main" val="20007"/>
                    </a:ext>
                  </a:extLst>
                </a:gridCol>
                <a:gridCol w="326975">
                  <a:extLst>
                    <a:ext uri="{9D8B030D-6E8A-4147-A177-3AD203B41FA5}">
                      <a16:colId xmlns:a16="http://schemas.microsoft.com/office/drawing/2014/main" val="20008"/>
                    </a:ext>
                  </a:extLst>
                </a:gridCol>
                <a:gridCol w="326975">
                  <a:extLst>
                    <a:ext uri="{9D8B030D-6E8A-4147-A177-3AD203B41FA5}">
                      <a16:colId xmlns:a16="http://schemas.microsoft.com/office/drawing/2014/main" val="20009"/>
                    </a:ext>
                  </a:extLst>
                </a:gridCol>
                <a:gridCol w="326975">
                  <a:extLst>
                    <a:ext uri="{9D8B030D-6E8A-4147-A177-3AD203B41FA5}">
                      <a16:colId xmlns:a16="http://schemas.microsoft.com/office/drawing/2014/main" val="20010"/>
                    </a:ext>
                  </a:extLst>
                </a:gridCol>
                <a:gridCol w="326975">
                  <a:extLst>
                    <a:ext uri="{9D8B030D-6E8A-4147-A177-3AD203B41FA5}">
                      <a16:colId xmlns:a16="http://schemas.microsoft.com/office/drawing/2014/main" val="20011"/>
                    </a:ext>
                  </a:extLst>
                </a:gridCol>
                <a:gridCol w="326975">
                  <a:extLst>
                    <a:ext uri="{9D8B030D-6E8A-4147-A177-3AD203B41FA5}">
                      <a16:colId xmlns:a16="http://schemas.microsoft.com/office/drawing/2014/main" val="20012"/>
                    </a:ext>
                  </a:extLst>
                </a:gridCol>
                <a:gridCol w="326975">
                  <a:extLst>
                    <a:ext uri="{9D8B030D-6E8A-4147-A177-3AD203B41FA5}">
                      <a16:colId xmlns:a16="http://schemas.microsoft.com/office/drawing/2014/main" val="20013"/>
                    </a:ext>
                  </a:extLst>
                </a:gridCol>
              </a:tblGrid>
              <a:tr h="376100">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solidFill>
                            <a:schemeClr val="lt1"/>
                          </a:solidFill>
                          <a:latin typeface="Josefin Sans"/>
                          <a:ea typeface="Josefin Sans"/>
                          <a:cs typeface="Josefin Sans"/>
                          <a:sym typeface="Josefin Sans"/>
                        </a:rPr>
                        <a:t>INITIATIVE</a:t>
                      </a:r>
                      <a:endParaRPr sz="1800" b="1" u="none" strike="noStrike" cap="none">
                        <a:solidFill>
                          <a:schemeClr val="lt1"/>
                        </a:solidFill>
                        <a:latin typeface="Josefin Sans"/>
                        <a:ea typeface="Josefin Sans"/>
                        <a:cs typeface="Josefin Sans"/>
                        <a:sym typeface="Josefin Sans"/>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solidFill>
                            <a:schemeClr val="lt1"/>
                          </a:solidFill>
                          <a:latin typeface="Josefin Sans"/>
                          <a:ea typeface="Josefin Sans"/>
                          <a:cs typeface="Josefin Sans"/>
                          <a:sym typeface="Josefin Sans"/>
                        </a:rPr>
                        <a:t>OBJECTIVE</a:t>
                      </a:r>
                      <a:endParaRPr sz="1200" b="1" u="none" strike="noStrike" cap="none">
                        <a:solidFill>
                          <a:schemeClr val="lt1"/>
                        </a:solidFill>
                        <a:latin typeface="Josefin Sans"/>
                        <a:ea typeface="Josefin Sans"/>
                        <a:cs typeface="Josefin Sans"/>
                        <a:sym typeface="Josefin Sans"/>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solidFill>
                            <a:schemeClr val="lt1"/>
                          </a:solidFill>
                          <a:latin typeface="Josefin Sans"/>
                          <a:ea typeface="Josefin Sans"/>
                          <a:cs typeface="Josefin Sans"/>
                          <a:sym typeface="Josefin Sans"/>
                        </a:rPr>
                        <a:t>J</a:t>
                      </a:r>
                      <a:endParaRPr sz="1200" b="1" u="none" strike="noStrike" cap="none">
                        <a:solidFill>
                          <a:schemeClr val="lt1"/>
                        </a:solidFill>
                        <a:latin typeface="Josefin Sans"/>
                        <a:ea typeface="Josefin Sans"/>
                        <a:cs typeface="Josefin Sans"/>
                        <a:sym typeface="Josefin Sans"/>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solidFill>
                            <a:schemeClr val="lt1"/>
                          </a:solidFill>
                          <a:latin typeface="Josefin Sans"/>
                          <a:ea typeface="Josefin Sans"/>
                          <a:cs typeface="Josefin Sans"/>
                          <a:sym typeface="Josefin Sans"/>
                        </a:rPr>
                        <a:t>F</a:t>
                      </a:r>
                      <a:endParaRPr sz="1200" b="1" u="none" strike="noStrike" cap="none">
                        <a:solidFill>
                          <a:schemeClr val="lt1"/>
                        </a:solidFill>
                        <a:latin typeface="Josefin Sans"/>
                        <a:ea typeface="Josefin Sans"/>
                        <a:cs typeface="Josefin Sans"/>
                        <a:sym typeface="Josefin Sans"/>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solidFill>
                            <a:schemeClr val="lt1"/>
                          </a:solidFill>
                          <a:latin typeface="Josefin Sans"/>
                          <a:ea typeface="Josefin Sans"/>
                          <a:cs typeface="Josefin Sans"/>
                          <a:sym typeface="Josefin Sans"/>
                        </a:rPr>
                        <a:t>M</a:t>
                      </a:r>
                      <a:endParaRPr sz="1200" b="1" u="none" strike="noStrike" cap="none">
                        <a:solidFill>
                          <a:schemeClr val="lt1"/>
                        </a:solidFill>
                        <a:latin typeface="Josefin Sans"/>
                        <a:ea typeface="Josefin Sans"/>
                        <a:cs typeface="Josefin Sans"/>
                        <a:sym typeface="Josefin Sans"/>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200" b="1" u="none" strike="noStrike" cap="none">
                          <a:solidFill>
                            <a:schemeClr val="lt1"/>
                          </a:solidFill>
                          <a:latin typeface="Josefin Sans"/>
                          <a:ea typeface="Josefin Sans"/>
                          <a:cs typeface="Josefin Sans"/>
                          <a:sym typeface="Josefin Sans"/>
                        </a:rPr>
                        <a:t>A</a:t>
                      </a:r>
                      <a:endParaRPr sz="1200" b="1" u="none" strike="noStrike" cap="none">
                        <a:solidFill>
                          <a:schemeClr val="lt1"/>
                        </a:solidFill>
                        <a:latin typeface="Josefin Sans"/>
                        <a:ea typeface="Josefin Sans"/>
                        <a:cs typeface="Josefin Sans"/>
                        <a:sym typeface="Josefin Sans"/>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solidFill>
                            <a:schemeClr val="lt1"/>
                          </a:solidFill>
                          <a:latin typeface="Josefin Sans"/>
                          <a:ea typeface="Josefin Sans"/>
                          <a:cs typeface="Josefin Sans"/>
                          <a:sym typeface="Josefin Sans"/>
                        </a:rPr>
                        <a:t>M</a:t>
                      </a:r>
                      <a:endParaRPr sz="1200" b="1" u="none" strike="noStrike" cap="none">
                        <a:solidFill>
                          <a:schemeClr val="lt1"/>
                        </a:solidFill>
                        <a:latin typeface="Josefin Sans"/>
                        <a:ea typeface="Josefin Sans"/>
                        <a:cs typeface="Josefin Sans"/>
                        <a:sym typeface="Josefin Sans"/>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solidFill>
                            <a:schemeClr val="lt1"/>
                          </a:solidFill>
                          <a:latin typeface="Josefin Sans"/>
                          <a:ea typeface="Josefin Sans"/>
                          <a:cs typeface="Josefin Sans"/>
                          <a:sym typeface="Josefin Sans"/>
                        </a:rPr>
                        <a:t>J</a:t>
                      </a:r>
                      <a:endParaRPr sz="1200" b="1" u="none" strike="noStrike" cap="none">
                        <a:solidFill>
                          <a:schemeClr val="lt1"/>
                        </a:solidFill>
                        <a:latin typeface="Josefin Sans"/>
                        <a:ea typeface="Josefin Sans"/>
                        <a:cs typeface="Josefin Sans"/>
                        <a:sym typeface="Josefin Sans"/>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solidFill>
                            <a:schemeClr val="lt1"/>
                          </a:solidFill>
                          <a:latin typeface="Josefin Sans"/>
                          <a:ea typeface="Josefin Sans"/>
                          <a:cs typeface="Josefin Sans"/>
                          <a:sym typeface="Josefin Sans"/>
                        </a:rPr>
                        <a:t>J</a:t>
                      </a:r>
                      <a:endParaRPr sz="1200" b="1" u="none" strike="noStrike" cap="none">
                        <a:solidFill>
                          <a:schemeClr val="lt1"/>
                        </a:solidFill>
                        <a:latin typeface="Josefin Sans"/>
                        <a:ea typeface="Josefin Sans"/>
                        <a:cs typeface="Josefin Sans"/>
                        <a:sym typeface="Josefin Sans"/>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solidFill>
                            <a:schemeClr val="lt1"/>
                          </a:solidFill>
                          <a:latin typeface="Josefin Sans"/>
                          <a:ea typeface="Josefin Sans"/>
                          <a:cs typeface="Josefin Sans"/>
                          <a:sym typeface="Josefin Sans"/>
                        </a:rPr>
                        <a:t>A</a:t>
                      </a:r>
                      <a:endParaRPr sz="1200" b="1" u="none" strike="noStrike" cap="none">
                        <a:solidFill>
                          <a:schemeClr val="lt1"/>
                        </a:solidFill>
                        <a:latin typeface="Josefin Sans"/>
                        <a:ea typeface="Josefin Sans"/>
                        <a:cs typeface="Josefin Sans"/>
                        <a:sym typeface="Josefin Sans"/>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solidFill>
                            <a:schemeClr val="lt1"/>
                          </a:solidFill>
                          <a:latin typeface="Josefin Sans"/>
                          <a:ea typeface="Josefin Sans"/>
                          <a:cs typeface="Josefin Sans"/>
                          <a:sym typeface="Josefin Sans"/>
                        </a:rPr>
                        <a:t>S</a:t>
                      </a:r>
                      <a:endParaRPr sz="1200" b="1" u="none" strike="noStrike" cap="none">
                        <a:solidFill>
                          <a:schemeClr val="lt1"/>
                        </a:solidFill>
                        <a:latin typeface="Josefin Sans"/>
                        <a:ea typeface="Josefin Sans"/>
                        <a:cs typeface="Josefin Sans"/>
                        <a:sym typeface="Josefin Sans"/>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solidFill>
                            <a:schemeClr val="lt1"/>
                          </a:solidFill>
                          <a:latin typeface="Josefin Sans"/>
                          <a:ea typeface="Josefin Sans"/>
                          <a:cs typeface="Josefin Sans"/>
                          <a:sym typeface="Josefin Sans"/>
                        </a:rPr>
                        <a:t>O</a:t>
                      </a:r>
                      <a:endParaRPr sz="1200" b="1" u="none" strike="noStrike" cap="none">
                        <a:solidFill>
                          <a:schemeClr val="lt1"/>
                        </a:solidFill>
                        <a:latin typeface="Josefin Sans"/>
                        <a:ea typeface="Josefin Sans"/>
                        <a:cs typeface="Josefin Sans"/>
                        <a:sym typeface="Josefin Sans"/>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solidFill>
                            <a:schemeClr val="lt1"/>
                          </a:solidFill>
                          <a:latin typeface="Josefin Sans"/>
                          <a:ea typeface="Josefin Sans"/>
                          <a:cs typeface="Josefin Sans"/>
                          <a:sym typeface="Josefin Sans"/>
                        </a:rPr>
                        <a:t>N</a:t>
                      </a:r>
                      <a:endParaRPr sz="1200" b="1" u="none" strike="noStrike" cap="none">
                        <a:solidFill>
                          <a:schemeClr val="lt1"/>
                        </a:solidFill>
                        <a:latin typeface="Josefin Sans"/>
                        <a:ea typeface="Josefin Sans"/>
                        <a:cs typeface="Josefin Sans"/>
                        <a:sym typeface="Josefin Sans"/>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200" b="1" u="none" strike="noStrike" cap="none">
                          <a:solidFill>
                            <a:schemeClr val="lt1"/>
                          </a:solidFill>
                          <a:latin typeface="Josefin Sans"/>
                          <a:ea typeface="Josefin Sans"/>
                          <a:cs typeface="Josefin Sans"/>
                          <a:sym typeface="Josefin Sans"/>
                        </a:rPr>
                        <a:t>D</a:t>
                      </a:r>
                      <a:endParaRPr sz="1200" b="1" u="none" strike="noStrike" cap="none">
                        <a:solidFill>
                          <a:schemeClr val="lt1"/>
                        </a:solidFill>
                        <a:latin typeface="Josefin Sans"/>
                        <a:ea typeface="Josefin Sans"/>
                        <a:cs typeface="Josefin Sans"/>
                        <a:sym typeface="Josefin Sans"/>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466975">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Understanding</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Analyze and understand the needs of your target audience</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515850">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Conduct research</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Research existing products in the industry and analyze how successful they are</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2"/>
                  </a:ext>
                </a:extLst>
              </a:tr>
              <a:tr h="466975">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Brainstorm ideas</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Generate ideas based on user feedback and research findings</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r h="466975">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Develop a prototype</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Create a basic version of the product to show investors</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4"/>
                  </a:ext>
                </a:extLst>
              </a:tr>
              <a:tr h="515850">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Test for usability</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Put the prototype through rigorous testing processes to ensure that it meets user requirements </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5"/>
                  </a:ext>
                </a:extLst>
              </a:tr>
              <a:tr h="466975">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Analyze feedback</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Analyze feedback</a:t>
                      </a:r>
                      <a:endParaRPr sz="1000" u="none" strike="noStrike" cap="none">
                        <a:solidFill>
                          <a:schemeClr val="dk1"/>
                        </a:solidFill>
                        <a:latin typeface="Inter"/>
                        <a:ea typeface="Inter"/>
                        <a:cs typeface="Inter"/>
                        <a:sym typeface="Inter"/>
                      </a:endParaRPr>
                    </a:p>
                  </a:txBody>
                  <a:tcPr marL="45700" marR="45700"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chemeClr val="dk1"/>
                        </a:solidFill>
                        <a:latin typeface="Inter"/>
                        <a:ea typeface="Inter"/>
                        <a:cs typeface="Inter"/>
                        <a:sym typeface="Inter"/>
                      </a:endParaRPr>
                    </a:p>
                  </a:txBody>
                  <a:tcPr marL="0" marR="0"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709"/>
        <p:cNvGrpSpPr/>
        <p:nvPr/>
      </p:nvGrpSpPr>
      <p:grpSpPr>
        <a:xfrm>
          <a:off x="0" y="0"/>
          <a:ext cx="0" cy="0"/>
          <a:chOff x="0" y="0"/>
          <a:chExt cx="0" cy="0"/>
        </a:xfrm>
      </p:grpSpPr>
      <p:sp>
        <p:nvSpPr>
          <p:cNvPr id="1710" name="Google Shape;1710;p3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KPI DASHBOARD</a:t>
            </a:r>
            <a:endParaRPr/>
          </a:p>
        </p:txBody>
      </p:sp>
      <p:graphicFrame>
        <p:nvGraphicFramePr>
          <p:cNvPr id="1711" name="Google Shape;1711;p37"/>
          <p:cNvGraphicFramePr/>
          <p:nvPr/>
        </p:nvGraphicFramePr>
        <p:xfrm>
          <a:off x="4620750" y="1170225"/>
          <a:ext cx="3000000" cy="3000000"/>
        </p:xfrm>
        <a:graphic>
          <a:graphicData uri="http://schemas.openxmlformats.org/drawingml/2006/table">
            <a:tbl>
              <a:tblPr>
                <a:noFill/>
                <a:tableStyleId>{6E87B2C4-D6AF-4D92-A897-FB55DF222B53}</a:tableStyleId>
              </a:tblPr>
              <a:tblGrid>
                <a:gridCol w="1043225">
                  <a:extLst>
                    <a:ext uri="{9D8B030D-6E8A-4147-A177-3AD203B41FA5}">
                      <a16:colId xmlns:a16="http://schemas.microsoft.com/office/drawing/2014/main" val="20000"/>
                    </a:ext>
                  </a:extLst>
                </a:gridCol>
                <a:gridCol w="759200">
                  <a:extLst>
                    <a:ext uri="{9D8B030D-6E8A-4147-A177-3AD203B41FA5}">
                      <a16:colId xmlns:a16="http://schemas.microsoft.com/office/drawing/2014/main" val="20001"/>
                    </a:ext>
                  </a:extLst>
                </a:gridCol>
                <a:gridCol w="986775">
                  <a:extLst>
                    <a:ext uri="{9D8B030D-6E8A-4147-A177-3AD203B41FA5}">
                      <a16:colId xmlns:a16="http://schemas.microsoft.com/office/drawing/2014/main" val="20002"/>
                    </a:ext>
                  </a:extLst>
                </a:gridCol>
                <a:gridCol w="1020825">
                  <a:extLst>
                    <a:ext uri="{9D8B030D-6E8A-4147-A177-3AD203B41FA5}">
                      <a16:colId xmlns:a16="http://schemas.microsoft.com/office/drawing/2014/main" val="20003"/>
                    </a:ext>
                  </a:extLst>
                </a:gridCol>
              </a:tblGrid>
              <a:tr h="449375">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solidFill>
                            <a:schemeClr val="lt1"/>
                          </a:solidFill>
                          <a:latin typeface="Josefin Sans"/>
                          <a:ea typeface="Josefin Sans"/>
                          <a:cs typeface="Josefin Sans"/>
                          <a:sym typeface="Josefin Sans"/>
                        </a:rPr>
                        <a:t>PRODUCT</a:t>
                      </a:r>
                      <a:endParaRPr sz="1200" b="1" u="none" strike="noStrike" cap="none">
                        <a:solidFill>
                          <a:schemeClr val="lt1"/>
                        </a:solidFill>
                        <a:latin typeface="Josefin Sans"/>
                        <a:ea typeface="Josefin Sans"/>
                        <a:cs typeface="Josefin Sans"/>
                        <a:sym typeface="Josefin Sans"/>
                      </a:endParaRPr>
                    </a:p>
                  </a:txBody>
                  <a:tcPr marL="91425" marR="91425"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solidFill>
                            <a:schemeClr val="lt1"/>
                          </a:solidFill>
                          <a:latin typeface="Josefin Sans"/>
                          <a:ea typeface="Josefin Sans"/>
                          <a:cs typeface="Josefin Sans"/>
                          <a:sym typeface="Josefin Sans"/>
                        </a:rPr>
                        <a:t>UNITS</a:t>
                      </a:r>
                      <a:endParaRPr sz="1200" b="1" u="none" strike="noStrike" cap="none">
                        <a:solidFill>
                          <a:schemeClr val="lt1"/>
                        </a:solidFill>
                        <a:latin typeface="Josefin Sans"/>
                        <a:ea typeface="Josefin Sans"/>
                        <a:cs typeface="Josefin Sans"/>
                        <a:sym typeface="Josefin Sans"/>
                      </a:endParaRPr>
                    </a:p>
                  </a:txBody>
                  <a:tcPr marL="91425" marR="91425"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solidFill>
                            <a:schemeClr val="lt1"/>
                          </a:solidFill>
                          <a:latin typeface="Josefin Sans"/>
                          <a:ea typeface="Josefin Sans"/>
                          <a:cs typeface="Josefin Sans"/>
                          <a:sym typeface="Josefin Sans"/>
                        </a:rPr>
                        <a:t>REVENUE</a:t>
                      </a:r>
                      <a:endParaRPr sz="1200" b="1" u="none" strike="noStrike" cap="none">
                        <a:solidFill>
                          <a:schemeClr val="lt1"/>
                        </a:solidFill>
                        <a:latin typeface="Josefin Sans"/>
                        <a:ea typeface="Josefin Sans"/>
                        <a:cs typeface="Josefin Sans"/>
                        <a:sym typeface="Josefin Sans"/>
                      </a:endParaRPr>
                    </a:p>
                  </a:txBody>
                  <a:tcPr marL="91425" marR="91425"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solidFill>
                            <a:schemeClr val="lt1"/>
                          </a:solidFill>
                          <a:latin typeface="Josefin Sans"/>
                          <a:ea typeface="Josefin Sans"/>
                          <a:cs typeface="Josefin Sans"/>
                          <a:sym typeface="Josefin Sans"/>
                        </a:rPr>
                        <a:t>RETURNS</a:t>
                      </a:r>
                      <a:endParaRPr sz="1400" b="1" u="none" strike="noStrike" cap="none">
                        <a:solidFill>
                          <a:schemeClr val="lt1"/>
                        </a:solidFill>
                        <a:latin typeface="Josefin Sans"/>
                        <a:ea typeface="Josefin Sans"/>
                        <a:cs typeface="Josefin Sans"/>
                        <a:sym typeface="Josefin Sans"/>
                      </a:endParaRPr>
                    </a:p>
                  </a:txBody>
                  <a:tcPr marL="91425" marR="91425" marT="45700" marB="4570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373050">
                <a:tc>
                  <a:txBody>
                    <a:bodyPr/>
                    <a:lstStyle/>
                    <a:p>
                      <a:pPr marL="0" marR="0" lvl="0" indent="0" algn="ctr" rtl="0">
                        <a:lnSpc>
                          <a:spcPct val="100000"/>
                        </a:lnSpc>
                        <a:spcBef>
                          <a:spcPts val="0"/>
                        </a:spcBef>
                        <a:spcAft>
                          <a:spcPts val="0"/>
                        </a:spcAft>
                        <a:buClr>
                          <a:srgbClr val="000000"/>
                        </a:buClr>
                        <a:buSzPts val="1000"/>
                        <a:buFont typeface="Arial"/>
                        <a:buNone/>
                      </a:pPr>
                      <a:r>
                        <a:rPr lang="en" sz="1000" b="1" u="none" strike="noStrike" cap="none">
                          <a:solidFill>
                            <a:schemeClr val="dk1"/>
                          </a:solidFill>
                          <a:latin typeface="Inter"/>
                          <a:ea typeface="Inter"/>
                          <a:cs typeface="Inter"/>
                          <a:sym typeface="Inter"/>
                        </a:rPr>
                        <a:t>Item 1</a:t>
                      </a:r>
                      <a:endParaRPr sz="1000" b="1" u="none" strike="noStrike" cap="none">
                        <a:solidFill>
                          <a:schemeClr val="dk1"/>
                        </a:solidFill>
                        <a:latin typeface="Inter"/>
                        <a:ea typeface="Inter"/>
                        <a:cs typeface="Inter"/>
                        <a:sym typeface="Inter"/>
                      </a:endParaRPr>
                    </a:p>
                  </a:txBody>
                  <a:tcPr marL="91425" marR="9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500</a:t>
                      </a:r>
                      <a:endParaRPr sz="1000" u="none" strike="noStrike" cap="none">
                        <a:solidFill>
                          <a:schemeClr val="dk1"/>
                        </a:solidFill>
                        <a:latin typeface="Inter"/>
                        <a:ea typeface="Inter"/>
                        <a:cs typeface="Inter"/>
                        <a:sym typeface="Inter"/>
                      </a:endParaRPr>
                    </a:p>
                  </a:txBody>
                  <a:tcPr marL="91425" marR="9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2,000,000</a:t>
                      </a:r>
                      <a:endParaRPr sz="1000" u="none" strike="noStrike" cap="none">
                        <a:solidFill>
                          <a:schemeClr val="dk1"/>
                        </a:solidFill>
                        <a:latin typeface="Inter"/>
                        <a:ea typeface="Inter"/>
                        <a:cs typeface="Inter"/>
                        <a:sym typeface="Inter"/>
                      </a:endParaRPr>
                    </a:p>
                  </a:txBody>
                  <a:tcPr marL="91425" marR="9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40</a:t>
                      </a:r>
                      <a:endParaRPr sz="1000" u="none" strike="noStrike" cap="none">
                        <a:solidFill>
                          <a:schemeClr val="dk1"/>
                        </a:solidFill>
                        <a:latin typeface="Inter"/>
                        <a:ea typeface="Inter"/>
                        <a:cs typeface="Inter"/>
                        <a:sym typeface="Inter"/>
                      </a:endParaRPr>
                    </a:p>
                  </a:txBody>
                  <a:tcPr marL="91425" marR="9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050">
                <a:tc>
                  <a:txBody>
                    <a:bodyPr/>
                    <a:lstStyle/>
                    <a:p>
                      <a:pPr marL="0" marR="0" lvl="0" indent="0" algn="ctr" rtl="0">
                        <a:lnSpc>
                          <a:spcPct val="100000"/>
                        </a:lnSpc>
                        <a:spcBef>
                          <a:spcPts val="0"/>
                        </a:spcBef>
                        <a:spcAft>
                          <a:spcPts val="0"/>
                        </a:spcAft>
                        <a:buClr>
                          <a:srgbClr val="000000"/>
                        </a:buClr>
                        <a:buSzPts val="1000"/>
                        <a:buFont typeface="Arial"/>
                        <a:buNone/>
                      </a:pPr>
                      <a:r>
                        <a:rPr lang="en" sz="1000" b="1" u="none" strike="noStrike" cap="none">
                          <a:solidFill>
                            <a:schemeClr val="dk1"/>
                          </a:solidFill>
                          <a:latin typeface="Inter"/>
                          <a:ea typeface="Inter"/>
                          <a:cs typeface="Inter"/>
                          <a:sym typeface="Inter"/>
                        </a:rPr>
                        <a:t>Item 2</a:t>
                      </a:r>
                      <a:endParaRPr sz="1000" b="1" u="none" strike="noStrike" cap="none">
                        <a:solidFill>
                          <a:schemeClr val="dk1"/>
                        </a:solidFill>
                        <a:latin typeface="Inter"/>
                        <a:ea typeface="Inter"/>
                        <a:cs typeface="Inter"/>
                        <a:sym typeface="Inter"/>
                      </a:endParaRPr>
                    </a:p>
                  </a:txBody>
                  <a:tcPr marL="91425" marR="9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1,000</a:t>
                      </a:r>
                      <a:endParaRPr sz="1000" u="none" strike="noStrike" cap="none">
                        <a:solidFill>
                          <a:schemeClr val="dk1"/>
                        </a:solidFill>
                        <a:latin typeface="Inter"/>
                        <a:ea typeface="Inter"/>
                        <a:cs typeface="Inter"/>
                        <a:sym typeface="Inter"/>
                      </a:endParaRPr>
                    </a:p>
                  </a:txBody>
                  <a:tcPr marL="91425" marR="9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50,750</a:t>
                      </a:r>
                      <a:endParaRPr sz="1000" u="none" strike="noStrike" cap="none">
                        <a:solidFill>
                          <a:schemeClr val="dk1"/>
                        </a:solidFill>
                        <a:latin typeface="Inter"/>
                        <a:ea typeface="Inter"/>
                        <a:cs typeface="Inter"/>
                        <a:sym typeface="Inter"/>
                      </a:endParaRPr>
                    </a:p>
                  </a:txBody>
                  <a:tcPr marL="91425" marR="9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10</a:t>
                      </a:r>
                      <a:endParaRPr sz="1000" u="none" strike="noStrike" cap="none">
                        <a:solidFill>
                          <a:schemeClr val="dk1"/>
                        </a:solidFill>
                        <a:latin typeface="Inter"/>
                        <a:ea typeface="Inter"/>
                        <a:cs typeface="Inter"/>
                        <a:sym typeface="Inter"/>
                      </a:endParaRPr>
                    </a:p>
                  </a:txBody>
                  <a:tcPr marL="91425" marR="9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2"/>
                  </a:ext>
                </a:extLst>
              </a:tr>
              <a:tr h="373050">
                <a:tc>
                  <a:txBody>
                    <a:bodyPr/>
                    <a:lstStyle/>
                    <a:p>
                      <a:pPr marL="0" marR="0" lvl="0" indent="0" algn="ctr" rtl="0">
                        <a:lnSpc>
                          <a:spcPct val="100000"/>
                        </a:lnSpc>
                        <a:spcBef>
                          <a:spcPts val="0"/>
                        </a:spcBef>
                        <a:spcAft>
                          <a:spcPts val="0"/>
                        </a:spcAft>
                        <a:buClr>
                          <a:srgbClr val="000000"/>
                        </a:buClr>
                        <a:buSzPts val="1000"/>
                        <a:buFont typeface="Arial"/>
                        <a:buNone/>
                      </a:pPr>
                      <a:r>
                        <a:rPr lang="en" sz="1000" b="1" u="none" strike="noStrike" cap="none">
                          <a:solidFill>
                            <a:schemeClr val="dk1"/>
                          </a:solidFill>
                          <a:latin typeface="Inter"/>
                          <a:ea typeface="Inter"/>
                          <a:cs typeface="Inter"/>
                          <a:sym typeface="Inter"/>
                        </a:rPr>
                        <a:t>Item 3</a:t>
                      </a:r>
                      <a:endParaRPr sz="1000" b="1" u="none" strike="noStrike" cap="none">
                        <a:solidFill>
                          <a:schemeClr val="dk1"/>
                        </a:solidFill>
                        <a:latin typeface="Inter"/>
                        <a:ea typeface="Inter"/>
                        <a:cs typeface="Inter"/>
                        <a:sym typeface="Inter"/>
                      </a:endParaRPr>
                    </a:p>
                  </a:txBody>
                  <a:tcPr marL="91425" marR="9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250</a:t>
                      </a:r>
                      <a:endParaRPr sz="1000" u="none" strike="noStrike" cap="none">
                        <a:solidFill>
                          <a:schemeClr val="dk1"/>
                        </a:solidFill>
                        <a:latin typeface="Inter"/>
                        <a:ea typeface="Inter"/>
                        <a:cs typeface="Inter"/>
                        <a:sym typeface="Inter"/>
                      </a:endParaRPr>
                    </a:p>
                  </a:txBody>
                  <a:tcPr marL="91425" marR="9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1,500,000</a:t>
                      </a:r>
                      <a:endParaRPr sz="1000" u="none" strike="noStrike" cap="none">
                        <a:solidFill>
                          <a:schemeClr val="dk1"/>
                        </a:solidFill>
                        <a:latin typeface="Inter"/>
                        <a:ea typeface="Inter"/>
                        <a:cs typeface="Inter"/>
                        <a:sym typeface="Inter"/>
                      </a:endParaRPr>
                    </a:p>
                  </a:txBody>
                  <a:tcPr marL="91425" marR="9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300</a:t>
                      </a:r>
                      <a:endParaRPr sz="1000" u="none" strike="noStrike" cap="none">
                        <a:solidFill>
                          <a:schemeClr val="dk1"/>
                        </a:solidFill>
                        <a:latin typeface="Inter"/>
                        <a:ea typeface="Inter"/>
                        <a:cs typeface="Inter"/>
                        <a:sym typeface="Inter"/>
                      </a:endParaRPr>
                    </a:p>
                  </a:txBody>
                  <a:tcPr marL="91425" marR="9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r h="373050">
                <a:tc>
                  <a:txBody>
                    <a:bodyPr/>
                    <a:lstStyle/>
                    <a:p>
                      <a:pPr marL="0" marR="0" lvl="0" indent="0" algn="ctr" rtl="0">
                        <a:lnSpc>
                          <a:spcPct val="100000"/>
                        </a:lnSpc>
                        <a:spcBef>
                          <a:spcPts val="0"/>
                        </a:spcBef>
                        <a:spcAft>
                          <a:spcPts val="0"/>
                        </a:spcAft>
                        <a:buClr>
                          <a:srgbClr val="000000"/>
                        </a:buClr>
                        <a:buSzPts val="1000"/>
                        <a:buFont typeface="Arial"/>
                        <a:buNone/>
                      </a:pPr>
                      <a:r>
                        <a:rPr lang="en" sz="1000" b="1" u="none" strike="noStrike" cap="none">
                          <a:solidFill>
                            <a:schemeClr val="dk1"/>
                          </a:solidFill>
                          <a:latin typeface="Inter"/>
                          <a:ea typeface="Inter"/>
                          <a:cs typeface="Inter"/>
                          <a:sym typeface="Inter"/>
                        </a:rPr>
                        <a:t>Item 4</a:t>
                      </a:r>
                      <a:endParaRPr sz="1000" b="1" u="none" strike="noStrike" cap="none">
                        <a:solidFill>
                          <a:schemeClr val="dk1"/>
                        </a:solidFill>
                        <a:latin typeface="Inter"/>
                        <a:ea typeface="Inter"/>
                        <a:cs typeface="Inter"/>
                        <a:sym typeface="Inter"/>
                      </a:endParaRPr>
                    </a:p>
                  </a:txBody>
                  <a:tcPr marL="91425" marR="9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500</a:t>
                      </a:r>
                      <a:endParaRPr sz="1000" u="none" strike="noStrike" cap="none">
                        <a:solidFill>
                          <a:schemeClr val="dk1"/>
                        </a:solidFill>
                        <a:latin typeface="Inter"/>
                        <a:ea typeface="Inter"/>
                        <a:cs typeface="Inter"/>
                        <a:sym typeface="Inter"/>
                      </a:endParaRPr>
                    </a:p>
                  </a:txBody>
                  <a:tcPr marL="91425" marR="9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2,000,000</a:t>
                      </a:r>
                      <a:endParaRPr sz="1000" u="none" strike="noStrike" cap="none">
                        <a:solidFill>
                          <a:schemeClr val="dk1"/>
                        </a:solidFill>
                        <a:latin typeface="Inter"/>
                        <a:ea typeface="Inter"/>
                        <a:cs typeface="Inter"/>
                        <a:sym typeface="Inter"/>
                      </a:endParaRPr>
                    </a:p>
                  </a:txBody>
                  <a:tcPr marL="91425" marR="9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40</a:t>
                      </a:r>
                      <a:endParaRPr sz="1000" u="none" strike="noStrike" cap="none">
                        <a:solidFill>
                          <a:schemeClr val="dk1"/>
                        </a:solidFill>
                        <a:latin typeface="Inter"/>
                        <a:ea typeface="Inter"/>
                        <a:cs typeface="Inter"/>
                        <a:sym typeface="Inter"/>
                      </a:endParaRPr>
                    </a:p>
                  </a:txBody>
                  <a:tcPr marL="91425" marR="9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4"/>
                  </a:ext>
                </a:extLst>
              </a:tr>
              <a:tr h="373050">
                <a:tc>
                  <a:txBody>
                    <a:bodyPr/>
                    <a:lstStyle/>
                    <a:p>
                      <a:pPr marL="0" marR="0" lvl="0" indent="0" algn="ctr" rtl="0">
                        <a:lnSpc>
                          <a:spcPct val="100000"/>
                        </a:lnSpc>
                        <a:spcBef>
                          <a:spcPts val="0"/>
                        </a:spcBef>
                        <a:spcAft>
                          <a:spcPts val="0"/>
                        </a:spcAft>
                        <a:buClr>
                          <a:srgbClr val="000000"/>
                        </a:buClr>
                        <a:buSzPts val="1000"/>
                        <a:buFont typeface="Arial"/>
                        <a:buNone/>
                      </a:pPr>
                      <a:r>
                        <a:rPr lang="en" sz="1000" b="1" u="none" strike="noStrike" cap="none">
                          <a:solidFill>
                            <a:schemeClr val="dk1"/>
                          </a:solidFill>
                          <a:latin typeface="Inter"/>
                          <a:ea typeface="Inter"/>
                          <a:cs typeface="Inter"/>
                          <a:sym typeface="Inter"/>
                        </a:rPr>
                        <a:t>Item 5</a:t>
                      </a:r>
                      <a:endParaRPr sz="1000" b="1" u="none" strike="noStrike" cap="none">
                        <a:solidFill>
                          <a:schemeClr val="dk1"/>
                        </a:solidFill>
                        <a:latin typeface="Inter"/>
                        <a:ea typeface="Inter"/>
                        <a:cs typeface="Inter"/>
                        <a:sym typeface="Inter"/>
                      </a:endParaRPr>
                    </a:p>
                  </a:txBody>
                  <a:tcPr marL="91425" marR="9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1,000</a:t>
                      </a:r>
                      <a:endParaRPr sz="1000" u="none" strike="noStrike" cap="none">
                        <a:solidFill>
                          <a:schemeClr val="dk1"/>
                        </a:solidFill>
                        <a:latin typeface="Inter"/>
                        <a:ea typeface="Inter"/>
                        <a:cs typeface="Inter"/>
                        <a:sym typeface="Inter"/>
                      </a:endParaRPr>
                    </a:p>
                  </a:txBody>
                  <a:tcPr marL="91425" marR="9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50,750</a:t>
                      </a:r>
                      <a:endParaRPr sz="1000" u="none" strike="noStrike" cap="none">
                        <a:solidFill>
                          <a:schemeClr val="dk1"/>
                        </a:solidFill>
                        <a:latin typeface="Inter"/>
                        <a:ea typeface="Inter"/>
                        <a:cs typeface="Inter"/>
                        <a:sym typeface="Inter"/>
                      </a:endParaRPr>
                    </a:p>
                  </a:txBody>
                  <a:tcPr marL="91425" marR="9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10</a:t>
                      </a:r>
                      <a:endParaRPr sz="1000" u="none" strike="noStrike" cap="none">
                        <a:solidFill>
                          <a:schemeClr val="dk1"/>
                        </a:solidFill>
                        <a:latin typeface="Inter"/>
                        <a:ea typeface="Inter"/>
                        <a:cs typeface="Inter"/>
                        <a:sym typeface="Inter"/>
                      </a:endParaRPr>
                    </a:p>
                  </a:txBody>
                  <a:tcPr marL="91425" marR="9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5"/>
                  </a:ext>
                </a:extLst>
              </a:tr>
              <a:tr h="373050">
                <a:tc>
                  <a:txBody>
                    <a:bodyPr/>
                    <a:lstStyle/>
                    <a:p>
                      <a:pPr marL="0" marR="0" lvl="0" indent="0" algn="ctr" rtl="0">
                        <a:lnSpc>
                          <a:spcPct val="100000"/>
                        </a:lnSpc>
                        <a:spcBef>
                          <a:spcPts val="0"/>
                        </a:spcBef>
                        <a:spcAft>
                          <a:spcPts val="0"/>
                        </a:spcAft>
                        <a:buClr>
                          <a:srgbClr val="000000"/>
                        </a:buClr>
                        <a:buSzPts val="1000"/>
                        <a:buFont typeface="Arial"/>
                        <a:buNone/>
                      </a:pPr>
                      <a:r>
                        <a:rPr lang="en" sz="1000" b="1" u="none" strike="noStrike" cap="none">
                          <a:solidFill>
                            <a:schemeClr val="dk1"/>
                          </a:solidFill>
                          <a:latin typeface="Inter"/>
                          <a:ea typeface="Inter"/>
                          <a:cs typeface="Inter"/>
                          <a:sym typeface="Inter"/>
                        </a:rPr>
                        <a:t>Item 6</a:t>
                      </a:r>
                      <a:endParaRPr sz="1000" b="1" u="none" strike="noStrike" cap="none">
                        <a:solidFill>
                          <a:schemeClr val="dk1"/>
                        </a:solidFill>
                        <a:latin typeface="Inter"/>
                        <a:ea typeface="Inter"/>
                        <a:cs typeface="Inter"/>
                        <a:sym typeface="Inter"/>
                      </a:endParaRPr>
                    </a:p>
                  </a:txBody>
                  <a:tcPr marL="91425" marR="9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250</a:t>
                      </a:r>
                      <a:endParaRPr sz="1000" u="none" strike="noStrike" cap="none">
                        <a:solidFill>
                          <a:schemeClr val="dk1"/>
                        </a:solidFill>
                        <a:latin typeface="Inter"/>
                        <a:ea typeface="Inter"/>
                        <a:cs typeface="Inter"/>
                        <a:sym typeface="Inter"/>
                      </a:endParaRPr>
                    </a:p>
                  </a:txBody>
                  <a:tcPr marL="91425" marR="9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1,500,000</a:t>
                      </a:r>
                      <a:endParaRPr sz="1000" u="none" strike="noStrike" cap="none">
                        <a:solidFill>
                          <a:schemeClr val="dk1"/>
                        </a:solidFill>
                        <a:latin typeface="Inter"/>
                        <a:ea typeface="Inter"/>
                        <a:cs typeface="Inter"/>
                        <a:sym typeface="Inter"/>
                      </a:endParaRPr>
                    </a:p>
                  </a:txBody>
                  <a:tcPr marL="91425" marR="9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300</a:t>
                      </a:r>
                      <a:endParaRPr sz="1000" u="none" strike="noStrike" cap="none">
                        <a:solidFill>
                          <a:schemeClr val="dk1"/>
                        </a:solidFill>
                        <a:latin typeface="Inter"/>
                        <a:ea typeface="Inter"/>
                        <a:cs typeface="Inter"/>
                        <a:sym typeface="Inter"/>
                      </a:endParaRPr>
                    </a:p>
                  </a:txBody>
                  <a:tcPr marL="91425" marR="9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6"/>
                  </a:ext>
                </a:extLst>
              </a:tr>
              <a:tr h="373050">
                <a:tc>
                  <a:txBody>
                    <a:bodyPr/>
                    <a:lstStyle/>
                    <a:p>
                      <a:pPr marL="0" marR="0" lvl="0" indent="0" algn="ctr" rtl="0">
                        <a:lnSpc>
                          <a:spcPct val="100000"/>
                        </a:lnSpc>
                        <a:spcBef>
                          <a:spcPts val="0"/>
                        </a:spcBef>
                        <a:spcAft>
                          <a:spcPts val="0"/>
                        </a:spcAft>
                        <a:buClr>
                          <a:srgbClr val="000000"/>
                        </a:buClr>
                        <a:buSzPts val="1000"/>
                        <a:buFont typeface="Arial"/>
                        <a:buNone/>
                      </a:pPr>
                      <a:r>
                        <a:rPr lang="en" sz="1000" b="1" u="none" strike="noStrike" cap="none">
                          <a:solidFill>
                            <a:schemeClr val="dk1"/>
                          </a:solidFill>
                          <a:latin typeface="Inter"/>
                          <a:ea typeface="Inter"/>
                          <a:cs typeface="Inter"/>
                          <a:sym typeface="Inter"/>
                        </a:rPr>
                        <a:t>Item 7</a:t>
                      </a:r>
                      <a:endParaRPr sz="1000" b="1" u="none" strike="noStrike" cap="none">
                        <a:solidFill>
                          <a:schemeClr val="dk1"/>
                        </a:solidFill>
                        <a:latin typeface="Inter"/>
                        <a:ea typeface="Inter"/>
                        <a:cs typeface="Inter"/>
                        <a:sym typeface="Inter"/>
                      </a:endParaRPr>
                    </a:p>
                  </a:txBody>
                  <a:tcPr marL="91425" marR="9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500</a:t>
                      </a:r>
                      <a:endParaRPr sz="1000" u="none" strike="noStrike" cap="none">
                        <a:solidFill>
                          <a:schemeClr val="dk1"/>
                        </a:solidFill>
                        <a:latin typeface="Inter"/>
                        <a:ea typeface="Inter"/>
                        <a:cs typeface="Inter"/>
                        <a:sym typeface="Inter"/>
                      </a:endParaRPr>
                    </a:p>
                  </a:txBody>
                  <a:tcPr marL="91425" marR="9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2,000,000</a:t>
                      </a:r>
                      <a:endParaRPr sz="1000" u="none" strike="noStrike" cap="none">
                        <a:solidFill>
                          <a:schemeClr val="dk1"/>
                        </a:solidFill>
                        <a:latin typeface="Inter"/>
                        <a:ea typeface="Inter"/>
                        <a:cs typeface="Inter"/>
                        <a:sym typeface="Inter"/>
                      </a:endParaRPr>
                    </a:p>
                  </a:txBody>
                  <a:tcPr marL="91425" marR="9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40</a:t>
                      </a:r>
                      <a:endParaRPr sz="1000" u="none" strike="noStrike" cap="none">
                        <a:solidFill>
                          <a:schemeClr val="dk1"/>
                        </a:solidFill>
                        <a:latin typeface="Inter"/>
                        <a:ea typeface="Inter"/>
                        <a:cs typeface="Inter"/>
                        <a:sym typeface="Inter"/>
                      </a:endParaRPr>
                    </a:p>
                  </a:txBody>
                  <a:tcPr marL="91425" marR="9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7"/>
                  </a:ext>
                </a:extLst>
              </a:tr>
              <a:tr h="373050">
                <a:tc>
                  <a:txBody>
                    <a:bodyPr/>
                    <a:lstStyle/>
                    <a:p>
                      <a:pPr marL="0" marR="0" lvl="0" indent="0" algn="ctr" rtl="0">
                        <a:lnSpc>
                          <a:spcPct val="100000"/>
                        </a:lnSpc>
                        <a:spcBef>
                          <a:spcPts val="0"/>
                        </a:spcBef>
                        <a:spcAft>
                          <a:spcPts val="0"/>
                        </a:spcAft>
                        <a:buClr>
                          <a:srgbClr val="000000"/>
                        </a:buClr>
                        <a:buSzPts val="1000"/>
                        <a:buFont typeface="Arial"/>
                        <a:buNone/>
                      </a:pPr>
                      <a:r>
                        <a:rPr lang="en" sz="1000" b="1" u="none" strike="noStrike" cap="none">
                          <a:solidFill>
                            <a:schemeClr val="dk1"/>
                          </a:solidFill>
                          <a:latin typeface="Inter"/>
                          <a:ea typeface="Inter"/>
                          <a:cs typeface="Inter"/>
                          <a:sym typeface="Inter"/>
                        </a:rPr>
                        <a:t>Item 8</a:t>
                      </a:r>
                      <a:endParaRPr sz="1000" b="1" u="none" strike="noStrike" cap="none">
                        <a:solidFill>
                          <a:schemeClr val="dk1"/>
                        </a:solidFill>
                        <a:latin typeface="Inter"/>
                        <a:ea typeface="Inter"/>
                        <a:cs typeface="Inter"/>
                        <a:sym typeface="Inter"/>
                      </a:endParaRPr>
                    </a:p>
                  </a:txBody>
                  <a:tcPr marL="91425" marR="9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1,000</a:t>
                      </a:r>
                      <a:endParaRPr sz="1000" u="none" strike="noStrike" cap="none">
                        <a:solidFill>
                          <a:schemeClr val="dk1"/>
                        </a:solidFill>
                        <a:latin typeface="Inter"/>
                        <a:ea typeface="Inter"/>
                        <a:cs typeface="Inter"/>
                        <a:sym typeface="Inter"/>
                      </a:endParaRPr>
                    </a:p>
                  </a:txBody>
                  <a:tcPr marL="91425" marR="9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50,750</a:t>
                      </a:r>
                      <a:endParaRPr sz="1000" u="none" strike="noStrike" cap="none">
                        <a:solidFill>
                          <a:schemeClr val="dk1"/>
                        </a:solidFill>
                        <a:latin typeface="Inter"/>
                        <a:ea typeface="Inter"/>
                        <a:cs typeface="Inter"/>
                        <a:sym typeface="Inter"/>
                      </a:endParaRPr>
                    </a:p>
                  </a:txBody>
                  <a:tcPr marL="91425" marR="9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chemeClr val="dk1"/>
                          </a:solidFill>
                          <a:latin typeface="Inter"/>
                          <a:ea typeface="Inter"/>
                          <a:cs typeface="Inter"/>
                          <a:sym typeface="Inter"/>
                        </a:rPr>
                        <a:t>10</a:t>
                      </a:r>
                      <a:endParaRPr sz="1000" u="none" strike="noStrike" cap="none">
                        <a:solidFill>
                          <a:schemeClr val="dk1"/>
                        </a:solidFill>
                        <a:latin typeface="Inter"/>
                        <a:ea typeface="Inter"/>
                        <a:cs typeface="Inter"/>
                        <a:sym typeface="Inter"/>
                      </a:endParaRPr>
                    </a:p>
                  </a:txBody>
                  <a:tcPr marL="91425" marR="9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8"/>
                  </a:ext>
                </a:extLst>
              </a:tr>
            </a:tbl>
          </a:graphicData>
        </a:graphic>
      </p:graphicFrame>
      <p:sp>
        <p:nvSpPr>
          <p:cNvPr id="1712" name="Google Shape;1712;p37"/>
          <p:cNvSpPr txBox="1"/>
          <p:nvPr/>
        </p:nvSpPr>
        <p:spPr>
          <a:xfrm>
            <a:off x="713225" y="3490100"/>
            <a:ext cx="1179600" cy="400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chemeClr val="lt1"/>
                </a:solidFill>
                <a:latin typeface="Josefin Sans"/>
                <a:ea typeface="Josefin Sans"/>
                <a:cs typeface="Josefin Sans"/>
                <a:sym typeface="Josefin Sans"/>
              </a:rPr>
              <a:t>$4,000</a:t>
            </a:r>
            <a:endParaRPr sz="1600" b="1" i="0" u="none" strike="noStrike" cap="none">
              <a:solidFill>
                <a:schemeClr val="lt1"/>
              </a:solidFill>
              <a:latin typeface="Josefin Sans"/>
              <a:ea typeface="Josefin Sans"/>
              <a:cs typeface="Josefin Sans"/>
              <a:sym typeface="Josefin Sans"/>
            </a:endParaRPr>
          </a:p>
        </p:txBody>
      </p:sp>
      <p:sp>
        <p:nvSpPr>
          <p:cNvPr id="1713" name="Google Shape;1713;p37"/>
          <p:cNvSpPr txBox="1"/>
          <p:nvPr/>
        </p:nvSpPr>
        <p:spPr>
          <a:xfrm>
            <a:off x="1934074" y="3490100"/>
            <a:ext cx="1182600" cy="400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chemeClr val="lt1"/>
                </a:solidFill>
                <a:latin typeface="Josefin Sans"/>
                <a:ea typeface="Josefin Sans"/>
                <a:cs typeface="Josefin Sans"/>
                <a:sym typeface="Josefin Sans"/>
              </a:rPr>
              <a:t>$100,000</a:t>
            </a:r>
            <a:endParaRPr sz="1600" b="1" i="0" u="none" strike="noStrike" cap="none">
              <a:solidFill>
                <a:schemeClr val="lt1"/>
              </a:solidFill>
              <a:latin typeface="Josefin Sans"/>
              <a:ea typeface="Josefin Sans"/>
              <a:cs typeface="Josefin Sans"/>
              <a:sym typeface="Josefin Sans"/>
            </a:endParaRPr>
          </a:p>
        </p:txBody>
      </p:sp>
      <p:sp>
        <p:nvSpPr>
          <p:cNvPr id="1714" name="Google Shape;1714;p37"/>
          <p:cNvSpPr txBox="1"/>
          <p:nvPr/>
        </p:nvSpPr>
        <p:spPr>
          <a:xfrm>
            <a:off x="3157923" y="3490100"/>
            <a:ext cx="1179600" cy="400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chemeClr val="lt1"/>
                </a:solidFill>
                <a:latin typeface="Josefin Sans"/>
                <a:ea typeface="Josefin Sans"/>
                <a:cs typeface="Josefin Sans"/>
                <a:sym typeface="Josefin Sans"/>
              </a:rPr>
              <a:t>$5,000</a:t>
            </a:r>
            <a:endParaRPr sz="1600" b="1" i="0" u="none" strike="noStrike" cap="none">
              <a:solidFill>
                <a:schemeClr val="lt1"/>
              </a:solidFill>
              <a:latin typeface="Josefin Sans"/>
              <a:ea typeface="Josefin Sans"/>
              <a:cs typeface="Josefin Sans"/>
              <a:sym typeface="Josefin Sans"/>
            </a:endParaRPr>
          </a:p>
        </p:txBody>
      </p:sp>
      <p:sp>
        <p:nvSpPr>
          <p:cNvPr id="1715" name="Google Shape;1715;p37"/>
          <p:cNvSpPr txBox="1"/>
          <p:nvPr/>
        </p:nvSpPr>
        <p:spPr>
          <a:xfrm>
            <a:off x="713225" y="3890300"/>
            <a:ext cx="1179600" cy="273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Open Sans"/>
                <a:ea typeface="Open Sans"/>
                <a:cs typeface="Open Sans"/>
                <a:sym typeface="Open Sans"/>
              </a:rPr>
              <a:t>Revenue</a:t>
            </a:r>
            <a:endParaRPr sz="1200" b="0" i="0" u="none" strike="noStrike" cap="none">
              <a:solidFill>
                <a:schemeClr val="dk1"/>
              </a:solidFill>
              <a:latin typeface="Open Sans"/>
              <a:ea typeface="Open Sans"/>
              <a:cs typeface="Open Sans"/>
              <a:sym typeface="Open Sans"/>
            </a:endParaRPr>
          </a:p>
        </p:txBody>
      </p:sp>
      <p:sp>
        <p:nvSpPr>
          <p:cNvPr id="1716" name="Google Shape;1716;p37"/>
          <p:cNvSpPr txBox="1"/>
          <p:nvPr/>
        </p:nvSpPr>
        <p:spPr>
          <a:xfrm>
            <a:off x="1934074" y="3890300"/>
            <a:ext cx="1182600" cy="273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Open Sans"/>
                <a:ea typeface="Open Sans"/>
                <a:cs typeface="Open Sans"/>
                <a:sym typeface="Open Sans"/>
              </a:rPr>
              <a:t>General costs</a:t>
            </a:r>
            <a:endParaRPr sz="1200" b="0" i="0" u="none" strike="noStrike" cap="none">
              <a:solidFill>
                <a:schemeClr val="dk1"/>
              </a:solidFill>
              <a:latin typeface="Open Sans"/>
              <a:ea typeface="Open Sans"/>
              <a:cs typeface="Open Sans"/>
              <a:sym typeface="Open Sans"/>
            </a:endParaRPr>
          </a:p>
        </p:txBody>
      </p:sp>
      <p:sp>
        <p:nvSpPr>
          <p:cNvPr id="1717" name="Google Shape;1717;p37"/>
          <p:cNvSpPr txBox="1"/>
          <p:nvPr/>
        </p:nvSpPr>
        <p:spPr>
          <a:xfrm>
            <a:off x="3157923" y="3890300"/>
            <a:ext cx="1179600" cy="273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Open Sans"/>
                <a:ea typeface="Open Sans"/>
                <a:cs typeface="Open Sans"/>
                <a:sym typeface="Open Sans"/>
              </a:rPr>
              <a:t>Profit</a:t>
            </a:r>
            <a:endParaRPr sz="1200" b="0" i="0" u="none" strike="noStrike" cap="none">
              <a:solidFill>
                <a:schemeClr val="dk1"/>
              </a:solidFill>
              <a:latin typeface="Open Sans"/>
              <a:ea typeface="Open Sans"/>
              <a:cs typeface="Open Sans"/>
              <a:sym typeface="Open Sans"/>
            </a:endParaRPr>
          </a:p>
        </p:txBody>
      </p:sp>
      <p:sp>
        <p:nvSpPr>
          <p:cNvPr id="1718" name="Google Shape;1718;p37"/>
          <p:cNvSpPr txBox="1"/>
          <p:nvPr/>
        </p:nvSpPr>
        <p:spPr>
          <a:xfrm>
            <a:off x="713225" y="4232700"/>
            <a:ext cx="3624300" cy="371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Inter"/>
                <a:ea typeface="Inter"/>
                <a:cs typeface="Inter"/>
                <a:sym typeface="Inter"/>
              </a:rPr>
              <a:t>Follow the link in the graph to modify its data and then paste the new one here. </a:t>
            </a:r>
            <a:r>
              <a:rPr lang="en" sz="1000" b="1" i="0" u="sng" strike="noStrike" cap="none">
                <a:solidFill>
                  <a:schemeClr val="dk1"/>
                </a:solidFill>
                <a:latin typeface="Inter"/>
                <a:ea typeface="Inter"/>
                <a:cs typeface="Inter"/>
                <a:sym typeface="Inter"/>
                <a:hlinkClick r:id="rId3">
                  <a:extLst>
                    <a:ext uri="{A12FA001-AC4F-418D-AE19-62706E023703}">
                      <ahyp:hlinkClr xmlns:ahyp="http://schemas.microsoft.com/office/drawing/2018/hyperlinkcolor" val="tx"/>
                    </a:ext>
                  </a:extLst>
                </a:hlinkClick>
              </a:rPr>
              <a:t>For more info, click here</a:t>
            </a:r>
            <a:endParaRPr sz="1000" b="1" i="0" u="none" strike="noStrike" cap="none">
              <a:solidFill>
                <a:schemeClr val="dk1"/>
              </a:solidFill>
              <a:latin typeface="Inter"/>
              <a:ea typeface="Inter"/>
              <a:cs typeface="Inter"/>
              <a:sym typeface="Inter"/>
            </a:endParaRPr>
          </a:p>
        </p:txBody>
      </p:sp>
      <p:pic>
        <p:nvPicPr>
          <p:cNvPr id="1719" name="Google Shape;1719;p37">
            <a:hlinkClick r:id="rId4"/>
          </p:cNvPr>
          <p:cNvPicPr preferRelativeResize="0"/>
          <p:nvPr/>
        </p:nvPicPr>
        <p:blipFill rotWithShape="1">
          <a:blip r:embed="rId5">
            <a:alphaModFix/>
          </a:blip>
          <a:srcRect/>
          <a:stretch/>
        </p:blipFill>
        <p:spPr>
          <a:xfrm>
            <a:off x="713225" y="1170125"/>
            <a:ext cx="3624300" cy="2241033"/>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723"/>
        <p:cNvGrpSpPr/>
        <p:nvPr/>
      </p:nvGrpSpPr>
      <p:grpSpPr>
        <a:xfrm>
          <a:off x="0" y="0"/>
          <a:ext cx="0" cy="0"/>
          <a:chOff x="0" y="0"/>
          <a:chExt cx="0" cy="0"/>
        </a:xfrm>
      </p:grpSpPr>
      <p:sp>
        <p:nvSpPr>
          <p:cNvPr id="1724" name="Google Shape;1724;p38"/>
          <p:cNvSpPr txBox="1">
            <a:spLocks noGrp="1"/>
          </p:cNvSpPr>
          <p:nvPr>
            <p:ph type="title"/>
          </p:nvPr>
        </p:nvSpPr>
        <p:spPr>
          <a:xfrm>
            <a:off x="1956750" y="888738"/>
            <a:ext cx="5230500" cy="831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
              <a:t>THANKS!</a:t>
            </a:r>
            <a:endParaRPr/>
          </a:p>
        </p:txBody>
      </p:sp>
      <p:sp>
        <p:nvSpPr>
          <p:cNvPr id="1725" name="Google Shape;1725;p38"/>
          <p:cNvSpPr txBox="1">
            <a:spLocks noGrp="1"/>
          </p:cNvSpPr>
          <p:nvPr>
            <p:ph type="subTitle" idx="1"/>
          </p:nvPr>
        </p:nvSpPr>
        <p:spPr>
          <a:xfrm>
            <a:off x="1956750" y="1686949"/>
            <a:ext cx="5230500" cy="1143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r>
              <a:rPr lang="en" b="1"/>
              <a:t>Do you have any questions?</a:t>
            </a:r>
            <a:endParaRPr b="1"/>
          </a:p>
          <a:p>
            <a:pPr marL="0" lvl="0" indent="0" algn="ctr" rtl="0">
              <a:lnSpc>
                <a:spcPct val="100000"/>
              </a:lnSpc>
              <a:spcBef>
                <a:spcPts val="0"/>
              </a:spcBef>
              <a:spcAft>
                <a:spcPts val="0"/>
              </a:spcAft>
              <a:buSzPts val="1200"/>
              <a:buNone/>
            </a:pPr>
            <a:r>
              <a:rPr lang="en"/>
              <a:t>youremail@freepik.com</a:t>
            </a:r>
            <a:endParaRPr/>
          </a:p>
          <a:p>
            <a:pPr marL="0" lvl="0" indent="0" algn="ctr" rtl="0">
              <a:lnSpc>
                <a:spcPct val="100000"/>
              </a:lnSpc>
              <a:spcBef>
                <a:spcPts val="0"/>
              </a:spcBef>
              <a:spcAft>
                <a:spcPts val="0"/>
              </a:spcAft>
              <a:buSzPts val="1200"/>
              <a:buNone/>
            </a:pPr>
            <a:r>
              <a:rPr lang="en"/>
              <a:t>+34 654 321 432</a:t>
            </a:r>
            <a:endParaRPr/>
          </a:p>
          <a:p>
            <a:pPr marL="0" lvl="0" indent="0" algn="ctr" rtl="0">
              <a:lnSpc>
                <a:spcPct val="100000"/>
              </a:lnSpc>
              <a:spcBef>
                <a:spcPts val="0"/>
              </a:spcBef>
              <a:spcAft>
                <a:spcPts val="0"/>
              </a:spcAft>
              <a:buSzPts val="1200"/>
              <a:buNone/>
            </a:pPr>
            <a:r>
              <a:rPr lang="en"/>
              <a:t>yourwebsite.com</a:t>
            </a:r>
            <a:endParaRPr/>
          </a:p>
        </p:txBody>
      </p:sp>
      <p:sp>
        <p:nvSpPr>
          <p:cNvPr id="1726" name="Google Shape;1726;p38"/>
          <p:cNvSpPr txBox="1"/>
          <p:nvPr/>
        </p:nvSpPr>
        <p:spPr>
          <a:xfrm>
            <a:off x="1956750" y="3994362"/>
            <a:ext cx="5230500" cy="260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Inter"/>
                <a:ea typeface="Inter"/>
                <a:cs typeface="Inter"/>
                <a:sym typeface="Inter"/>
              </a:rPr>
              <a:t>Please keep this slide for attribution</a:t>
            </a:r>
            <a:endParaRPr sz="1200" b="0" i="0" u="none" strike="noStrike" cap="none">
              <a:solidFill>
                <a:schemeClr val="dk1"/>
              </a:solidFill>
              <a:latin typeface="Inter"/>
              <a:ea typeface="Inter"/>
              <a:cs typeface="Inter"/>
              <a:sym typeface="Inter"/>
            </a:endParaRPr>
          </a:p>
        </p:txBody>
      </p:sp>
      <p:grpSp>
        <p:nvGrpSpPr>
          <p:cNvPr id="1727" name="Google Shape;1727;p38"/>
          <p:cNvGrpSpPr/>
          <p:nvPr/>
        </p:nvGrpSpPr>
        <p:grpSpPr>
          <a:xfrm>
            <a:off x="4600235" y="2920706"/>
            <a:ext cx="544200" cy="544200"/>
            <a:chOff x="4599581" y="2924400"/>
            <a:chExt cx="544200" cy="544200"/>
          </a:xfrm>
        </p:grpSpPr>
        <p:sp>
          <p:nvSpPr>
            <p:cNvPr id="1728" name="Google Shape;1728;p38"/>
            <p:cNvSpPr/>
            <p:nvPr/>
          </p:nvSpPr>
          <p:spPr>
            <a:xfrm>
              <a:off x="4599581" y="2924400"/>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29" name="Google Shape;1729;p38"/>
            <p:cNvGrpSpPr/>
            <p:nvPr/>
          </p:nvGrpSpPr>
          <p:grpSpPr>
            <a:xfrm>
              <a:off x="4677864" y="3002669"/>
              <a:ext cx="387661" cy="387661"/>
              <a:chOff x="1379798" y="1723250"/>
              <a:chExt cx="397887" cy="397887"/>
            </a:xfrm>
          </p:grpSpPr>
          <p:sp>
            <p:nvSpPr>
              <p:cNvPr id="1730" name="Google Shape;1730;p38"/>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1" name="Google Shape;1731;p38"/>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2" name="Google Shape;1732;p38"/>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3" name="Google Shape;1733;p38"/>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734" name="Google Shape;1734;p38"/>
          <p:cNvGrpSpPr/>
          <p:nvPr/>
        </p:nvGrpSpPr>
        <p:grpSpPr>
          <a:xfrm>
            <a:off x="3999565" y="2920706"/>
            <a:ext cx="544200" cy="544200"/>
            <a:chOff x="3998919" y="2924400"/>
            <a:chExt cx="544200" cy="544200"/>
          </a:xfrm>
        </p:grpSpPr>
        <p:sp>
          <p:nvSpPr>
            <p:cNvPr id="1735" name="Google Shape;1735;p38"/>
            <p:cNvSpPr/>
            <p:nvPr/>
          </p:nvSpPr>
          <p:spPr>
            <a:xfrm>
              <a:off x="3998919" y="2924400"/>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36" name="Google Shape;1736;p38"/>
            <p:cNvGrpSpPr/>
            <p:nvPr/>
          </p:nvGrpSpPr>
          <p:grpSpPr>
            <a:xfrm>
              <a:off x="4077190" y="3002669"/>
              <a:ext cx="387641" cy="387661"/>
              <a:chOff x="864491" y="1723250"/>
              <a:chExt cx="397866" cy="397887"/>
            </a:xfrm>
          </p:grpSpPr>
          <p:sp>
            <p:nvSpPr>
              <p:cNvPr id="1737" name="Google Shape;1737;p38"/>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8" name="Google Shape;1738;p38"/>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9" name="Google Shape;1739;p38"/>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740" name="Google Shape;1740;p38"/>
          <p:cNvGrpSpPr/>
          <p:nvPr/>
        </p:nvGrpSpPr>
        <p:grpSpPr>
          <a:xfrm>
            <a:off x="5200906" y="2920706"/>
            <a:ext cx="544200" cy="544200"/>
            <a:chOff x="5200244" y="2924400"/>
            <a:chExt cx="544200" cy="544200"/>
          </a:xfrm>
        </p:grpSpPr>
        <p:sp>
          <p:nvSpPr>
            <p:cNvPr id="1741" name="Google Shape;1741;p38"/>
            <p:cNvSpPr/>
            <p:nvPr/>
          </p:nvSpPr>
          <p:spPr>
            <a:xfrm>
              <a:off x="5200244" y="2924400"/>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42" name="Google Shape;1742;p38"/>
            <p:cNvGrpSpPr/>
            <p:nvPr/>
          </p:nvGrpSpPr>
          <p:grpSpPr>
            <a:xfrm>
              <a:off x="5278559" y="3002016"/>
              <a:ext cx="388966" cy="388966"/>
              <a:chOff x="1190625" y="238125"/>
              <a:chExt cx="5235075" cy="5235075"/>
            </a:xfrm>
          </p:grpSpPr>
          <p:sp>
            <p:nvSpPr>
              <p:cNvPr id="1743" name="Google Shape;1743;p38"/>
              <p:cNvSpPr/>
              <p:nvPr/>
            </p:nvSpPr>
            <p:spPr>
              <a:xfrm>
                <a:off x="2315100" y="1168900"/>
                <a:ext cx="2952100" cy="3373700"/>
              </a:xfrm>
              <a:custGeom>
                <a:avLst/>
                <a:gdLst/>
                <a:ahLst/>
                <a:cxnLst/>
                <a:rect l="l" t="t" r="r" b="b"/>
                <a:pathLst>
                  <a:path w="118084" h="134948" extrusionOk="0">
                    <a:moveTo>
                      <a:pt x="69703" y="1"/>
                    </a:moveTo>
                    <a:cubicBezTo>
                      <a:pt x="69732" y="18483"/>
                      <a:pt x="69791" y="73192"/>
                      <a:pt x="69614" y="94277"/>
                    </a:cubicBezTo>
                    <a:cubicBezTo>
                      <a:pt x="69555" y="101848"/>
                      <a:pt x="66627" y="108827"/>
                      <a:pt x="61393" y="113914"/>
                    </a:cubicBezTo>
                    <a:cubicBezTo>
                      <a:pt x="56291" y="118871"/>
                      <a:pt x="49391" y="121638"/>
                      <a:pt x="41981" y="121638"/>
                    </a:cubicBezTo>
                    <a:cubicBezTo>
                      <a:pt x="41788" y="121638"/>
                      <a:pt x="41595" y="121636"/>
                      <a:pt x="41402" y="121632"/>
                    </a:cubicBezTo>
                    <a:cubicBezTo>
                      <a:pt x="26527" y="121336"/>
                      <a:pt x="14462" y="109005"/>
                      <a:pt x="14491" y="94159"/>
                    </a:cubicBezTo>
                    <a:cubicBezTo>
                      <a:pt x="14491" y="82094"/>
                      <a:pt x="22387" y="71477"/>
                      <a:pt x="33950" y="67988"/>
                    </a:cubicBezTo>
                    <a:lnTo>
                      <a:pt x="33861" y="54473"/>
                    </a:lnTo>
                    <a:cubicBezTo>
                      <a:pt x="25522" y="56070"/>
                      <a:pt x="17360" y="60949"/>
                      <a:pt x="11238" y="68224"/>
                    </a:cubicBezTo>
                    <a:cubicBezTo>
                      <a:pt x="3401" y="77480"/>
                      <a:pt x="1" y="88984"/>
                      <a:pt x="1864" y="99837"/>
                    </a:cubicBezTo>
                    <a:cubicBezTo>
                      <a:pt x="3668" y="109951"/>
                      <a:pt x="8961" y="119148"/>
                      <a:pt x="16857" y="125772"/>
                    </a:cubicBezTo>
                    <a:cubicBezTo>
                      <a:pt x="23901" y="131741"/>
                      <a:pt x="32192" y="134947"/>
                      <a:pt x="40396" y="134947"/>
                    </a:cubicBezTo>
                    <a:cubicBezTo>
                      <a:pt x="41215" y="134947"/>
                      <a:pt x="42034" y="134915"/>
                      <a:pt x="42851" y="134851"/>
                    </a:cubicBezTo>
                    <a:cubicBezTo>
                      <a:pt x="66893" y="133017"/>
                      <a:pt x="82508" y="116634"/>
                      <a:pt x="82596" y="93183"/>
                    </a:cubicBezTo>
                    <a:lnTo>
                      <a:pt x="82626" y="43738"/>
                    </a:lnTo>
                    <a:cubicBezTo>
                      <a:pt x="82626" y="40066"/>
                      <a:pt x="85620" y="37517"/>
                      <a:pt x="88833" y="37517"/>
                    </a:cubicBezTo>
                    <a:cubicBezTo>
                      <a:pt x="90045" y="37517"/>
                      <a:pt x="91289" y="37880"/>
                      <a:pt x="92414" y="38681"/>
                    </a:cubicBezTo>
                    <a:cubicBezTo>
                      <a:pt x="100014" y="44064"/>
                      <a:pt x="111163" y="46104"/>
                      <a:pt x="118083" y="46873"/>
                    </a:cubicBezTo>
                    <a:lnTo>
                      <a:pt x="118083" y="34127"/>
                    </a:lnTo>
                    <a:cubicBezTo>
                      <a:pt x="112405" y="32530"/>
                      <a:pt x="106432" y="30697"/>
                      <a:pt x="101197" y="27503"/>
                    </a:cubicBezTo>
                    <a:cubicBezTo>
                      <a:pt x="91320" y="21441"/>
                      <a:pt x="85228" y="12214"/>
                      <a:pt x="83069" y="30"/>
                    </a:cubicBezTo>
                    <a:lnTo>
                      <a:pt x="8306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4" name="Google Shape;1744;p38"/>
              <p:cNvSpPr/>
              <p:nvPr/>
            </p:nvSpPr>
            <p:spPr>
              <a:xfrm>
                <a:off x="1190625" y="238125"/>
                <a:ext cx="5235075" cy="5235075"/>
              </a:xfrm>
              <a:custGeom>
                <a:avLst/>
                <a:gdLst/>
                <a:ahLst/>
                <a:cxnLst/>
                <a:rect l="l" t="t" r="r" b="b"/>
                <a:pathLst>
                  <a:path w="209403" h="209403" extrusionOk="0">
                    <a:moveTo>
                      <a:pt x="108469" y="24836"/>
                    </a:moveTo>
                    <a:cubicBezTo>
                      <a:pt x="108549" y="24836"/>
                      <a:pt x="108628" y="24838"/>
                      <a:pt x="108708" y="24841"/>
                    </a:cubicBezTo>
                    <a:lnTo>
                      <a:pt x="132248" y="24841"/>
                    </a:lnTo>
                    <a:cubicBezTo>
                      <a:pt x="132267" y="24841"/>
                      <a:pt x="132287" y="24841"/>
                      <a:pt x="132306" y="24841"/>
                    </a:cubicBezTo>
                    <a:cubicBezTo>
                      <a:pt x="136154" y="24841"/>
                      <a:pt x="139377" y="27758"/>
                      <a:pt x="139789" y="31583"/>
                    </a:cubicBezTo>
                    <a:cubicBezTo>
                      <a:pt x="140794" y="42082"/>
                      <a:pt x="144993" y="49445"/>
                      <a:pt x="152653" y="54147"/>
                    </a:cubicBezTo>
                    <a:cubicBezTo>
                      <a:pt x="156556" y="56542"/>
                      <a:pt x="161406" y="57991"/>
                      <a:pt x="166463" y="59411"/>
                    </a:cubicBezTo>
                    <a:cubicBezTo>
                      <a:pt x="167557" y="59736"/>
                      <a:pt x="168651" y="59973"/>
                      <a:pt x="169775" y="60150"/>
                    </a:cubicBezTo>
                    <a:cubicBezTo>
                      <a:pt x="173028" y="60357"/>
                      <a:pt x="175512" y="63078"/>
                      <a:pt x="175453" y="66331"/>
                    </a:cubicBezTo>
                    <a:lnTo>
                      <a:pt x="175453" y="90787"/>
                    </a:lnTo>
                    <a:cubicBezTo>
                      <a:pt x="175453" y="92414"/>
                      <a:pt x="174802" y="94011"/>
                      <a:pt x="173620" y="95194"/>
                    </a:cubicBezTo>
                    <a:cubicBezTo>
                      <a:pt x="172462" y="96322"/>
                      <a:pt x="170909" y="96969"/>
                      <a:pt x="169292" y="96969"/>
                    </a:cubicBezTo>
                    <a:cubicBezTo>
                      <a:pt x="169256" y="96969"/>
                      <a:pt x="169220" y="96969"/>
                      <a:pt x="169184" y="96968"/>
                    </a:cubicBezTo>
                    <a:cubicBezTo>
                      <a:pt x="168444" y="96968"/>
                      <a:pt x="154871" y="96702"/>
                      <a:pt x="141888" y="91970"/>
                    </a:cubicBezTo>
                    <a:cubicBezTo>
                      <a:pt x="141720" y="91905"/>
                      <a:pt x="141550" y="91875"/>
                      <a:pt x="141384" y="91875"/>
                    </a:cubicBezTo>
                    <a:cubicBezTo>
                      <a:pt x="140646" y="91875"/>
                      <a:pt x="139996" y="92474"/>
                      <a:pt x="139996" y="93271"/>
                    </a:cubicBezTo>
                    <a:lnTo>
                      <a:pt x="139966" y="130444"/>
                    </a:lnTo>
                    <a:cubicBezTo>
                      <a:pt x="139848" y="160371"/>
                      <a:pt x="119265" y="182077"/>
                      <a:pt x="88776" y="184443"/>
                    </a:cubicBezTo>
                    <a:cubicBezTo>
                      <a:pt x="87653" y="184532"/>
                      <a:pt x="86529" y="184561"/>
                      <a:pt x="85405" y="184561"/>
                    </a:cubicBezTo>
                    <a:cubicBezTo>
                      <a:pt x="61481" y="184561"/>
                      <a:pt x="39095" y="164896"/>
                      <a:pt x="34629" y="139168"/>
                    </a:cubicBezTo>
                    <a:cubicBezTo>
                      <a:pt x="32116" y="124707"/>
                      <a:pt x="36522" y="109507"/>
                      <a:pt x="46724" y="97441"/>
                    </a:cubicBezTo>
                    <a:cubicBezTo>
                      <a:pt x="56803" y="85541"/>
                      <a:pt x="70647" y="78721"/>
                      <a:pt x="84747" y="78721"/>
                    </a:cubicBezTo>
                    <a:cubicBezTo>
                      <a:pt x="84839" y="78721"/>
                      <a:pt x="84930" y="78721"/>
                      <a:pt x="85021" y="78722"/>
                    </a:cubicBezTo>
                    <a:cubicBezTo>
                      <a:pt x="88392" y="78722"/>
                      <a:pt x="91142" y="81472"/>
                      <a:pt x="91172" y="84873"/>
                    </a:cubicBezTo>
                    <a:lnTo>
                      <a:pt x="91349" y="108856"/>
                    </a:lnTo>
                    <a:cubicBezTo>
                      <a:pt x="91349" y="112641"/>
                      <a:pt x="88658" y="116013"/>
                      <a:pt x="84902" y="116545"/>
                    </a:cubicBezTo>
                    <a:cubicBezTo>
                      <a:pt x="77125" y="117580"/>
                      <a:pt x="71447" y="124441"/>
                      <a:pt x="71890" y="132277"/>
                    </a:cubicBezTo>
                    <a:cubicBezTo>
                      <a:pt x="72334" y="140114"/>
                      <a:pt x="78751" y="146295"/>
                      <a:pt x="86618" y="146443"/>
                    </a:cubicBezTo>
                    <a:cubicBezTo>
                      <a:pt x="86736" y="146445"/>
                      <a:pt x="86855" y="146446"/>
                      <a:pt x="86973" y="146446"/>
                    </a:cubicBezTo>
                    <a:cubicBezTo>
                      <a:pt x="91096" y="146446"/>
                      <a:pt x="94919" y="144946"/>
                      <a:pt x="97707" y="142243"/>
                    </a:cubicBezTo>
                    <a:cubicBezTo>
                      <a:pt x="100605" y="139434"/>
                      <a:pt x="102143" y="135619"/>
                      <a:pt x="102173" y="131390"/>
                    </a:cubicBezTo>
                    <a:cubicBezTo>
                      <a:pt x="102380" y="106047"/>
                      <a:pt x="102291" y="31790"/>
                      <a:pt x="102291" y="31051"/>
                    </a:cubicBezTo>
                    <a:cubicBezTo>
                      <a:pt x="102291" y="28419"/>
                      <a:pt x="103917" y="26083"/>
                      <a:pt x="106401" y="25196"/>
                    </a:cubicBezTo>
                    <a:cubicBezTo>
                      <a:pt x="107067" y="24956"/>
                      <a:pt x="107756" y="24836"/>
                      <a:pt x="108469" y="24836"/>
                    </a:cubicBezTo>
                    <a:close/>
                    <a:moveTo>
                      <a:pt x="33831" y="0"/>
                    </a:moveTo>
                    <a:cubicBezTo>
                      <a:pt x="15141" y="0"/>
                      <a:pt x="0" y="15141"/>
                      <a:pt x="0" y="33831"/>
                    </a:cubicBezTo>
                    <a:lnTo>
                      <a:pt x="0" y="175601"/>
                    </a:lnTo>
                    <a:cubicBezTo>
                      <a:pt x="0" y="194261"/>
                      <a:pt x="15141" y="209402"/>
                      <a:pt x="33831" y="209402"/>
                    </a:cubicBezTo>
                    <a:lnTo>
                      <a:pt x="175601" y="209402"/>
                    </a:lnTo>
                    <a:cubicBezTo>
                      <a:pt x="194261" y="209402"/>
                      <a:pt x="209402" y="194261"/>
                      <a:pt x="209402" y="175601"/>
                    </a:cubicBezTo>
                    <a:lnTo>
                      <a:pt x="209402" y="33831"/>
                    </a:lnTo>
                    <a:cubicBezTo>
                      <a:pt x="209402" y="15141"/>
                      <a:pt x="194261" y="0"/>
                      <a:pt x="17560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745" name="Google Shape;1745;p38"/>
          <p:cNvGrpSpPr/>
          <p:nvPr/>
        </p:nvGrpSpPr>
        <p:grpSpPr>
          <a:xfrm>
            <a:off x="3398894" y="2920706"/>
            <a:ext cx="544200" cy="544200"/>
            <a:chOff x="1956756" y="2924400"/>
            <a:chExt cx="544200" cy="544200"/>
          </a:xfrm>
        </p:grpSpPr>
        <p:sp>
          <p:nvSpPr>
            <p:cNvPr id="1746" name="Google Shape;1746;p38"/>
            <p:cNvSpPr/>
            <p:nvPr/>
          </p:nvSpPr>
          <p:spPr>
            <a:xfrm>
              <a:off x="1956756" y="2924400"/>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47" name="Google Shape;1747;p38"/>
            <p:cNvGrpSpPr/>
            <p:nvPr/>
          </p:nvGrpSpPr>
          <p:grpSpPr>
            <a:xfrm>
              <a:off x="2035013" y="3002669"/>
              <a:ext cx="387681" cy="387661"/>
              <a:chOff x="266768" y="1721375"/>
              <a:chExt cx="397907" cy="397887"/>
            </a:xfrm>
          </p:grpSpPr>
          <p:sp>
            <p:nvSpPr>
              <p:cNvPr id="1748" name="Google Shape;1748;p38"/>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9" name="Google Shape;1749;p38"/>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753"/>
        <p:cNvGrpSpPr/>
        <p:nvPr/>
      </p:nvGrpSpPr>
      <p:grpSpPr>
        <a:xfrm>
          <a:off x="0" y="0"/>
          <a:ext cx="0" cy="0"/>
          <a:chOff x="0" y="0"/>
          <a:chExt cx="0" cy="0"/>
        </a:xfrm>
      </p:grpSpPr>
      <p:sp>
        <p:nvSpPr>
          <p:cNvPr id="1754" name="Google Shape;1754;p3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ICON PACK</a:t>
            </a:r>
            <a:endParaRPr/>
          </a:p>
        </p:txBody>
      </p:sp>
      <p:grpSp>
        <p:nvGrpSpPr>
          <p:cNvPr id="1755" name="Google Shape;1755;p39"/>
          <p:cNvGrpSpPr/>
          <p:nvPr/>
        </p:nvGrpSpPr>
        <p:grpSpPr>
          <a:xfrm>
            <a:off x="985806" y="3825625"/>
            <a:ext cx="544200" cy="544200"/>
            <a:chOff x="1023906" y="3825625"/>
            <a:chExt cx="544200" cy="544200"/>
          </a:xfrm>
        </p:grpSpPr>
        <p:sp>
          <p:nvSpPr>
            <p:cNvPr id="1756" name="Google Shape;1756;p39"/>
            <p:cNvSpPr/>
            <p:nvPr/>
          </p:nvSpPr>
          <p:spPr>
            <a:xfrm>
              <a:off x="1023906" y="382562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57" name="Google Shape;1757;p39"/>
            <p:cNvGrpSpPr/>
            <p:nvPr/>
          </p:nvGrpSpPr>
          <p:grpSpPr>
            <a:xfrm>
              <a:off x="1098466" y="3905351"/>
              <a:ext cx="396631" cy="397401"/>
              <a:chOff x="721585" y="3905351"/>
              <a:chExt cx="396631" cy="397401"/>
            </a:xfrm>
          </p:grpSpPr>
          <p:sp>
            <p:nvSpPr>
              <p:cNvPr id="1758" name="Google Shape;1758;p39"/>
              <p:cNvSpPr/>
              <p:nvPr/>
            </p:nvSpPr>
            <p:spPr>
              <a:xfrm>
                <a:off x="861765" y="4091679"/>
                <a:ext cx="232542" cy="116405"/>
              </a:xfrm>
              <a:custGeom>
                <a:avLst/>
                <a:gdLst/>
                <a:ahLst/>
                <a:cxnLst/>
                <a:rect l="l" t="t" r="r" b="b"/>
                <a:pathLst>
                  <a:path w="6954" h="3481" extrusionOk="0">
                    <a:moveTo>
                      <a:pt x="1024" y="1"/>
                    </a:moveTo>
                    <a:cubicBezTo>
                      <a:pt x="476" y="1"/>
                      <a:pt x="0" y="477"/>
                      <a:pt x="0" y="1048"/>
                    </a:cubicBezTo>
                    <a:cubicBezTo>
                      <a:pt x="0" y="1620"/>
                      <a:pt x="476" y="2096"/>
                      <a:pt x="1024" y="2096"/>
                    </a:cubicBezTo>
                    <a:lnTo>
                      <a:pt x="5930" y="2096"/>
                    </a:lnTo>
                    <a:cubicBezTo>
                      <a:pt x="6097" y="2096"/>
                      <a:pt x="6287" y="2239"/>
                      <a:pt x="6287" y="2453"/>
                    </a:cubicBezTo>
                    <a:cubicBezTo>
                      <a:pt x="6287" y="2644"/>
                      <a:pt x="6120" y="2811"/>
                      <a:pt x="5930" y="2811"/>
                    </a:cubicBezTo>
                    <a:lnTo>
                      <a:pt x="4168" y="2811"/>
                    </a:lnTo>
                    <a:lnTo>
                      <a:pt x="4168" y="3477"/>
                    </a:lnTo>
                    <a:lnTo>
                      <a:pt x="5930" y="3477"/>
                    </a:lnTo>
                    <a:cubicBezTo>
                      <a:pt x="5958" y="3480"/>
                      <a:pt x="5985" y="3481"/>
                      <a:pt x="6012" y="3481"/>
                    </a:cubicBezTo>
                    <a:cubicBezTo>
                      <a:pt x="6564" y="3481"/>
                      <a:pt x="6954" y="3021"/>
                      <a:pt x="6954" y="2453"/>
                    </a:cubicBezTo>
                    <a:cubicBezTo>
                      <a:pt x="6954" y="1882"/>
                      <a:pt x="6478" y="1406"/>
                      <a:pt x="5930" y="1406"/>
                    </a:cubicBezTo>
                    <a:lnTo>
                      <a:pt x="1024" y="1406"/>
                    </a:lnTo>
                    <a:cubicBezTo>
                      <a:pt x="857" y="1406"/>
                      <a:pt x="667" y="1263"/>
                      <a:pt x="667" y="1048"/>
                    </a:cubicBezTo>
                    <a:cubicBezTo>
                      <a:pt x="667" y="834"/>
                      <a:pt x="834" y="691"/>
                      <a:pt x="1024" y="691"/>
                    </a:cubicBezTo>
                    <a:lnTo>
                      <a:pt x="6263" y="691"/>
                    </a:lnTo>
                    <a:lnTo>
                      <a:pt x="626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9" name="Google Shape;1759;p39"/>
              <p:cNvSpPr/>
              <p:nvPr/>
            </p:nvSpPr>
            <p:spPr>
              <a:xfrm>
                <a:off x="860963" y="4186447"/>
                <a:ext cx="116304" cy="116304"/>
              </a:xfrm>
              <a:custGeom>
                <a:avLst/>
                <a:gdLst/>
                <a:ahLst/>
                <a:cxnLst/>
                <a:rect l="l" t="t" r="r" b="b"/>
                <a:pathLst>
                  <a:path w="3478" h="3478" extrusionOk="0">
                    <a:moveTo>
                      <a:pt x="1382" y="1406"/>
                    </a:moveTo>
                    <a:lnTo>
                      <a:pt x="1382" y="2072"/>
                    </a:lnTo>
                    <a:lnTo>
                      <a:pt x="715" y="2072"/>
                    </a:lnTo>
                    <a:lnTo>
                      <a:pt x="715" y="1406"/>
                    </a:lnTo>
                    <a:close/>
                    <a:moveTo>
                      <a:pt x="2787" y="1406"/>
                    </a:moveTo>
                    <a:lnTo>
                      <a:pt x="2787" y="2072"/>
                    </a:lnTo>
                    <a:lnTo>
                      <a:pt x="2096" y="2072"/>
                    </a:lnTo>
                    <a:lnTo>
                      <a:pt x="2096" y="1406"/>
                    </a:lnTo>
                    <a:close/>
                    <a:moveTo>
                      <a:pt x="0" y="0"/>
                    </a:moveTo>
                    <a:lnTo>
                      <a:pt x="0" y="3477"/>
                    </a:lnTo>
                    <a:lnTo>
                      <a:pt x="3477" y="3477"/>
                    </a:lnTo>
                    <a:lnTo>
                      <a:pt x="347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0" name="Google Shape;1760;p39"/>
              <p:cNvSpPr/>
              <p:nvPr/>
            </p:nvSpPr>
            <p:spPr>
              <a:xfrm>
                <a:off x="721585" y="4139464"/>
                <a:ext cx="46248" cy="163288"/>
              </a:xfrm>
              <a:custGeom>
                <a:avLst/>
                <a:gdLst/>
                <a:ahLst/>
                <a:cxnLst/>
                <a:rect l="l" t="t" r="r" b="b"/>
                <a:pathLst>
                  <a:path w="1383" h="4883" extrusionOk="0">
                    <a:moveTo>
                      <a:pt x="1382" y="0"/>
                    </a:moveTo>
                    <a:lnTo>
                      <a:pt x="1" y="1405"/>
                    </a:lnTo>
                    <a:lnTo>
                      <a:pt x="1" y="4882"/>
                    </a:lnTo>
                    <a:lnTo>
                      <a:pt x="1382" y="4882"/>
                    </a:lnTo>
                    <a:lnTo>
                      <a:pt x="138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1" name="Google Shape;1761;p39"/>
              <p:cNvSpPr/>
              <p:nvPr/>
            </p:nvSpPr>
            <p:spPr>
              <a:xfrm>
                <a:off x="790872" y="4139464"/>
                <a:ext cx="47017" cy="163288"/>
              </a:xfrm>
              <a:custGeom>
                <a:avLst/>
                <a:gdLst/>
                <a:ahLst/>
                <a:cxnLst/>
                <a:rect l="l" t="t" r="r" b="b"/>
                <a:pathLst>
                  <a:path w="1406" h="4883" extrusionOk="0">
                    <a:moveTo>
                      <a:pt x="1406" y="0"/>
                    </a:moveTo>
                    <a:lnTo>
                      <a:pt x="1" y="1405"/>
                    </a:lnTo>
                    <a:lnTo>
                      <a:pt x="1" y="4882"/>
                    </a:lnTo>
                    <a:lnTo>
                      <a:pt x="1406" y="4882"/>
                    </a:lnTo>
                    <a:lnTo>
                      <a:pt x="140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2" name="Google Shape;1762;p39"/>
              <p:cNvSpPr/>
              <p:nvPr/>
            </p:nvSpPr>
            <p:spPr>
              <a:xfrm>
                <a:off x="886444" y="4022391"/>
                <a:ext cx="46214" cy="45445"/>
              </a:xfrm>
              <a:custGeom>
                <a:avLst/>
                <a:gdLst/>
                <a:ahLst/>
                <a:cxnLst/>
                <a:rect l="l" t="t" r="r" b="b"/>
                <a:pathLst>
                  <a:path w="1382" h="1359" extrusionOk="0">
                    <a:moveTo>
                      <a:pt x="691" y="1"/>
                    </a:moveTo>
                    <a:cubicBezTo>
                      <a:pt x="310" y="1"/>
                      <a:pt x="0" y="286"/>
                      <a:pt x="0" y="668"/>
                    </a:cubicBezTo>
                    <a:cubicBezTo>
                      <a:pt x="0" y="1072"/>
                      <a:pt x="310" y="1358"/>
                      <a:pt x="691" y="1358"/>
                    </a:cubicBezTo>
                    <a:cubicBezTo>
                      <a:pt x="1072" y="1358"/>
                      <a:pt x="1382" y="1072"/>
                      <a:pt x="1382" y="668"/>
                    </a:cubicBezTo>
                    <a:cubicBezTo>
                      <a:pt x="1382" y="286"/>
                      <a:pt x="1072" y="1"/>
                      <a:pt x="69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3" name="Google Shape;1763;p39"/>
              <p:cNvSpPr/>
              <p:nvPr/>
            </p:nvSpPr>
            <p:spPr>
              <a:xfrm>
                <a:off x="1026591" y="4022391"/>
                <a:ext cx="46214" cy="45445"/>
              </a:xfrm>
              <a:custGeom>
                <a:avLst/>
                <a:gdLst/>
                <a:ahLst/>
                <a:cxnLst/>
                <a:rect l="l" t="t" r="r" b="b"/>
                <a:pathLst>
                  <a:path w="1382" h="1359" extrusionOk="0">
                    <a:moveTo>
                      <a:pt x="691" y="1"/>
                    </a:moveTo>
                    <a:cubicBezTo>
                      <a:pt x="310" y="1"/>
                      <a:pt x="1" y="286"/>
                      <a:pt x="1" y="668"/>
                    </a:cubicBezTo>
                    <a:cubicBezTo>
                      <a:pt x="1" y="1072"/>
                      <a:pt x="310" y="1358"/>
                      <a:pt x="691" y="1358"/>
                    </a:cubicBezTo>
                    <a:cubicBezTo>
                      <a:pt x="1072" y="1358"/>
                      <a:pt x="1382" y="1072"/>
                      <a:pt x="1382" y="668"/>
                    </a:cubicBezTo>
                    <a:cubicBezTo>
                      <a:pt x="1382" y="286"/>
                      <a:pt x="1049" y="1"/>
                      <a:pt x="69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4" name="Google Shape;1764;p39"/>
              <p:cNvSpPr/>
              <p:nvPr/>
            </p:nvSpPr>
            <p:spPr>
              <a:xfrm>
                <a:off x="839461" y="3905351"/>
                <a:ext cx="186361" cy="139378"/>
              </a:xfrm>
              <a:custGeom>
                <a:avLst/>
                <a:gdLst/>
                <a:ahLst/>
                <a:cxnLst/>
                <a:rect l="l" t="t" r="r" b="b"/>
                <a:pathLst>
                  <a:path w="5573" h="4168" extrusionOk="0">
                    <a:moveTo>
                      <a:pt x="0" y="0"/>
                    </a:moveTo>
                    <a:lnTo>
                      <a:pt x="0" y="4168"/>
                    </a:lnTo>
                    <a:lnTo>
                      <a:pt x="691" y="4168"/>
                    </a:lnTo>
                    <a:cubicBezTo>
                      <a:pt x="691" y="3405"/>
                      <a:pt x="1310" y="2786"/>
                      <a:pt x="2096" y="2786"/>
                    </a:cubicBezTo>
                    <a:cubicBezTo>
                      <a:pt x="2858" y="2786"/>
                      <a:pt x="3501" y="3405"/>
                      <a:pt x="3501" y="4168"/>
                    </a:cubicBezTo>
                    <a:lnTo>
                      <a:pt x="4882" y="4168"/>
                    </a:lnTo>
                    <a:cubicBezTo>
                      <a:pt x="4882" y="3667"/>
                      <a:pt x="5168" y="3215"/>
                      <a:pt x="5573" y="2977"/>
                    </a:cubicBezTo>
                    <a:lnTo>
                      <a:pt x="557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5" name="Google Shape;1765;p39"/>
              <p:cNvSpPr/>
              <p:nvPr/>
            </p:nvSpPr>
            <p:spPr>
              <a:xfrm>
                <a:off x="1048895" y="3928424"/>
                <a:ext cx="69321" cy="116304"/>
              </a:xfrm>
              <a:custGeom>
                <a:avLst/>
                <a:gdLst/>
                <a:ahLst/>
                <a:cxnLst/>
                <a:rect l="l" t="t" r="r" b="b"/>
                <a:pathLst>
                  <a:path w="2073" h="3478" extrusionOk="0">
                    <a:moveTo>
                      <a:pt x="1" y="1"/>
                    </a:moveTo>
                    <a:lnTo>
                      <a:pt x="1" y="2096"/>
                    </a:lnTo>
                    <a:cubicBezTo>
                      <a:pt x="763" y="2096"/>
                      <a:pt x="1382" y="2715"/>
                      <a:pt x="1382" y="3478"/>
                    </a:cubicBezTo>
                    <a:lnTo>
                      <a:pt x="2072" y="3478"/>
                    </a:lnTo>
                    <a:lnTo>
                      <a:pt x="207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766" name="Google Shape;1766;p39"/>
          <p:cNvGrpSpPr/>
          <p:nvPr/>
        </p:nvGrpSpPr>
        <p:grpSpPr>
          <a:xfrm>
            <a:off x="1722272" y="3825625"/>
            <a:ext cx="544200" cy="544200"/>
            <a:chOff x="1760369" y="3825625"/>
            <a:chExt cx="544200" cy="544200"/>
          </a:xfrm>
        </p:grpSpPr>
        <p:sp>
          <p:nvSpPr>
            <p:cNvPr id="1767" name="Google Shape;1767;p39"/>
            <p:cNvSpPr/>
            <p:nvPr/>
          </p:nvSpPr>
          <p:spPr>
            <a:xfrm>
              <a:off x="1760369" y="382562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68" name="Google Shape;1768;p39"/>
            <p:cNvGrpSpPr/>
            <p:nvPr/>
          </p:nvGrpSpPr>
          <p:grpSpPr>
            <a:xfrm>
              <a:off x="1834557" y="3904548"/>
              <a:ext cx="396631" cy="399007"/>
              <a:chOff x="1533876" y="3904548"/>
              <a:chExt cx="396631" cy="399007"/>
            </a:xfrm>
          </p:grpSpPr>
          <p:sp>
            <p:nvSpPr>
              <p:cNvPr id="1769" name="Google Shape;1769;p39"/>
              <p:cNvSpPr/>
              <p:nvPr/>
            </p:nvSpPr>
            <p:spPr>
              <a:xfrm>
                <a:off x="1719434" y="3986577"/>
                <a:ext cx="37453" cy="49391"/>
              </a:xfrm>
              <a:custGeom>
                <a:avLst/>
                <a:gdLst/>
                <a:ahLst/>
                <a:cxnLst/>
                <a:rect l="l" t="t" r="r" b="b"/>
                <a:pathLst>
                  <a:path w="1120" h="1477" extrusionOk="0">
                    <a:moveTo>
                      <a:pt x="0" y="0"/>
                    </a:moveTo>
                    <a:lnTo>
                      <a:pt x="0" y="1477"/>
                    </a:lnTo>
                    <a:lnTo>
                      <a:pt x="1120" y="738"/>
                    </a:lnTo>
                    <a:lnTo>
                      <a:pt x="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0" name="Google Shape;1770;p39"/>
              <p:cNvSpPr/>
              <p:nvPr/>
            </p:nvSpPr>
            <p:spPr>
              <a:xfrm>
                <a:off x="1556180" y="3904548"/>
                <a:ext cx="349615" cy="257254"/>
              </a:xfrm>
              <a:custGeom>
                <a:avLst/>
                <a:gdLst/>
                <a:ahLst/>
                <a:cxnLst/>
                <a:rect l="l" t="t" r="r" b="b"/>
                <a:pathLst>
                  <a:path w="10455" h="7693" extrusionOk="0">
                    <a:moveTo>
                      <a:pt x="4168" y="1143"/>
                    </a:moveTo>
                    <a:lnTo>
                      <a:pt x="7240" y="3191"/>
                    </a:lnTo>
                    <a:lnTo>
                      <a:pt x="4168" y="5239"/>
                    </a:lnTo>
                    <a:lnTo>
                      <a:pt x="4168" y="1143"/>
                    </a:lnTo>
                    <a:close/>
                    <a:moveTo>
                      <a:pt x="7669" y="4954"/>
                    </a:moveTo>
                    <a:lnTo>
                      <a:pt x="7669" y="5620"/>
                    </a:lnTo>
                    <a:lnTo>
                      <a:pt x="9050" y="5620"/>
                    </a:lnTo>
                    <a:lnTo>
                      <a:pt x="9050" y="6311"/>
                    </a:lnTo>
                    <a:lnTo>
                      <a:pt x="1405" y="6311"/>
                    </a:lnTo>
                    <a:lnTo>
                      <a:pt x="1405" y="5620"/>
                    </a:lnTo>
                    <a:lnTo>
                      <a:pt x="6978" y="5620"/>
                    </a:lnTo>
                    <a:lnTo>
                      <a:pt x="6978" y="4954"/>
                    </a:lnTo>
                    <a:close/>
                    <a:moveTo>
                      <a:pt x="0" y="0"/>
                    </a:moveTo>
                    <a:lnTo>
                      <a:pt x="0" y="7692"/>
                    </a:lnTo>
                    <a:lnTo>
                      <a:pt x="10455" y="7692"/>
                    </a:lnTo>
                    <a:lnTo>
                      <a:pt x="1045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1" name="Google Shape;1771;p39"/>
              <p:cNvSpPr/>
              <p:nvPr/>
            </p:nvSpPr>
            <p:spPr>
              <a:xfrm>
                <a:off x="1743310" y="4188053"/>
                <a:ext cx="187197" cy="115502"/>
              </a:xfrm>
              <a:custGeom>
                <a:avLst/>
                <a:gdLst/>
                <a:ahLst/>
                <a:cxnLst/>
                <a:rect l="l" t="t" r="r" b="b"/>
                <a:pathLst>
                  <a:path w="5598" h="3454" extrusionOk="0">
                    <a:moveTo>
                      <a:pt x="3478" y="0"/>
                    </a:moveTo>
                    <a:cubicBezTo>
                      <a:pt x="3478" y="405"/>
                      <a:pt x="3168" y="715"/>
                      <a:pt x="2811" y="715"/>
                    </a:cubicBezTo>
                    <a:lnTo>
                      <a:pt x="1049" y="715"/>
                    </a:lnTo>
                    <a:cubicBezTo>
                      <a:pt x="668" y="715"/>
                      <a:pt x="310" y="834"/>
                      <a:pt x="1" y="1072"/>
                    </a:cubicBezTo>
                    <a:lnTo>
                      <a:pt x="1" y="3453"/>
                    </a:lnTo>
                    <a:cubicBezTo>
                      <a:pt x="429" y="3358"/>
                      <a:pt x="810" y="3120"/>
                      <a:pt x="1049" y="2810"/>
                    </a:cubicBezTo>
                    <a:lnTo>
                      <a:pt x="5597" y="2810"/>
                    </a:lnTo>
                    <a:lnTo>
                      <a:pt x="5597" y="2096"/>
                    </a:lnTo>
                    <a:lnTo>
                      <a:pt x="4859" y="2096"/>
                    </a:lnTo>
                    <a:lnTo>
                      <a:pt x="4859" y="691"/>
                    </a:lnTo>
                    <a:lnTo>
                      <a:pt x="3978" y="691"/>
                    </a:lnTo>
                    <a:cubicBezTo>
                      <a:pt x="4097" y="476"/>
                      <a:pt x="4168" y="238"/>
                      <a:pt x="416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2" name="Google Shape;1772;p39"/>
              <p:cNvSpPr/>
              <p:nvPr/>
            </p:nvSpPr>
            <p:spPr>
              <a:xfrm>
                <a:off x="1533876" y="4187250"/>
                <a:ext cx="185592" cy="115502"/>
              </a:xfrm>
              <a:custGeom>
                <a:avLst/>
                <a:gdLst/>
                <a:ahLst/>
                <a:cxnLst/>
                <a:rect l="l" t="t" r="r" b="b"/>
                <a:pathLst>
                  <a:path w="5550" h="3454" extrusionOk="0">
                    <a:moveTo>
                      <a:pt x="1382" y="0"/>
                    </a:moveTo>
                    <a:cubicBezTo>
                      <a:pt x="1382" y="262"/>
                      <a:pt x="1453" y="500"/>
                      <a:pt x="1596" y="715"/>
                    </a:cubicBezTo>
                    <a:lnTo>
                      <a:pt x="691" y="715"/>
                    </a:lnTo>
                    <a:lnTo>
                      <a:pt x="691" y="2120"/>
                    </a:lnTo>
                    <a:lnTo>
                      <a:pt x="1" y="2120"/>
                    </a:lnTo>
                    <a:lnTo>
                      <a:pt x="1" y="2810"/>
                    </a:lnTo>
                    <a:lnTo>
                      <a:pt x="4502" y="2810"/>
                    </a:lnTo>
                    <a:cubicBezTo>
                      <a:pt x="4787" y="3120"/>
                      <a:pt x="5145" y="3358"/>
                      <a:pt x="5549" y="3453"/>
                    </a:cubicBezTo>
                    <a:lnTo>
                      <a:pt x="5549" y="1072"/>
                    </a:lnTo>
                    <a:cubicBezTo>
                      <a:pt x="5264" y="858"/>
                      <a:pt x="4906" y="715"/>
                      <a:pt x="4502" y="715"/>
                    </a:cubicBezTo>
                    <a:lnTo>
                      <a:pt x="2763" y="715"/>
                    </a:lnTo>
                    <a:cubicBezTo>
                      <a:pt x="2358" y="715"/>
                      <a:pt x="2072" y="381"/>
                      <a:pt x="207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773" name="Google Shape;1773;p39"/>
          <p:cNvGrpSpPr/>
          <p:nvPr/>
        </p:nvGrpSpPr>
        <p:grpSpPr>
          <a:xfrm>
            <a:off x="2458737" y="3825625"/>
            <a:ext cx="544200" cy="544200"/>
            <a:chOff x="2420656" y="3825625"/>
            <a:chExt cx="544200" cy="544200"/>
          </a:xfrm>
        </p:grpSpPr>
        <p:sp>
          <p:nvSpPr>
            <p:cNvPr id="1774" name="Google Shape;1774;p39"/>
            <p:cNvSpPr/>
            <p:nvPr/>
          </p:nvSpPr>
          <p:spPr>
            <a:xfrm>
              <a:off x="2420656" y="382562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75" name="Google Shape;1775;p39"/>
            <p:cNvGrpSpPr/>
            <p:nvPr/>
          </p:nvGrpSpPr>
          <p:grpSpPr>
            <a:xfrm>
              <a:off x="2492065" y="3904548"/>
              <a:ext cx="397434" cy="398204"/>
              <a:chOff x="2343759" y="3904548"/>
              <a:chExt cx="397434" cy="398204"/>
            </a:xfrm>
          </p:grpSpPr>
          <p:sp>
            <p:nvSpPr>
              <p:cNvPr id="1776" name="Google Shape;1776;p39"/>
              <p:cNvSpPr/>
              <p:nvPr/>
            </p:nvSpPr>
            <p:spPr>
              <a:xfrm>
                <a:off x="2437759" y="3904548"/>
                <a:ext cx="211040" cy="398204"/>
              </a:xfrm>
              <a:custGeom>
                <a:avLst/>
                <a:gdLst/>
                <a:ahLst/>
                <a:cxnLst/>
                <a:rect l="l" t="t" r="r" b="b"/>
                <a:pathLst>
                  <a:path w="6311" h="11908" extrusionOk="0">
                    <a:moveTo>
                      <a:pt x="3477" y="1429"/>
                    </a:moveTo>
                    <a:lnTo>
                      <a:pt x="3477" y="2120"/>
                    </a:lnTo>
                    <a:lnTo>
                      <a:pt x="2786" y="2120"/>
                    </a:lnTo>
                    <a:lnTo>
                      <a:pt x="2786" y="1429"/>
                    </a:lnTo>
                    <a:close/>
                    <a:moveTo>
                      <a:pt x="3858" y="9788"/>
                    </a:moveTo>
                    <a:lnTo>
                      <a:pt x="3858" y="10479"/>
                    </a:lnTo>
                    <a:lnTo>
                      <a:pt x="2453" y="10479"/>
                    </a:lnTo>
                    <a:lnTo>
                      <a:pt x="2453" y="9788"/>
                    </a:lnTo>
                    <a:close/>
                    <a:moveTo>
                      <a:pt x="0" y="0"/>
                    </a:moveTo>
                    <a:lnTo>
                      <a:pt x="0" y="2810"/>
                    </a:lnTo>
                    <a:lnTo>
                      <a:pt x="2786" y="2810"/>
                    </a:lnTo>
                    <a:lnTo>
                      <a:pt x="2786" y="8359"/>
                    </a:lnTo>
                    <a:lnTo>
                      <a:pt x="2096" y="8359"/>
                    </a:lnTo>
                    <a:lnTo>
                      <a:pt x="2096" y="9716"/>
                    </a:lnTo>
                    <a:lnTo>
                      <a:pt x="24" y="8669"/>
                    </a:lnTo>
                    <a:lnTo>
                      <a:pt x="24" y="11907"/>
                    </a:lnTo>
                    <a:lnTo>
                      <a:pt x="6311" y="11907"/>
                    </a:lnTo>
                    <a:lnTo>
                      <a:pt x="6311" y="8692"/>
                    </a:lnTo>
                    <a:lnTo>
                      <a:pt x="4215" y="9740"/>
                    </a:lnTo>
                    <a:lnTo>
                      <a:pt x="4215" y="8407"/>
                    </a:lnTo>
                    <a:lnTo>
                      <a:pt x="3525" y="8407"/>
                    </a:lnTo>
                    <a:lnTo>
                      <a:pt x="3525" y="2834"/>
                    </a:lnTo>
                    <a:lnTo>
                      <a:pt x="6263" y="2834"/>
                    </a:lnTo>
                    <a:lnTo>
                      <a:pt x="626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7" name="Google Shape;1777;p39"/>
              <p:cNvSpPr/>
              <p:nvPr/>
            </p:nvSpPr>
            <p:spPr>
              <a:xfrm>
                <a:off x="2577103" y="4023193"/>
                <a:ext cx="164090" cy="170444"/>
              </a:xfrm>
              <a:custGeom>
                <a:avLst/>
                <a:gdLst/>
                <a:ahLst/>
                <a:cxnLst/>
                <a:rect l="l" t="t" r="r" b="b"/>
                <a:pathLst>
                  <a:path w="4907" h="5097" extrusionOk="0">
                    <a:moveTo>
                      <a:pt x="3263" y="763"/>
                    </a:moveTo>
                    <a:lnTo>
                      <a:pt x="3763" y="1287"/>
                    </a:lnTo>
                    <a:lnTo>
                      <a:pt x="2144" y="2906"/>
                    </a:lnTo>
                    <a:lnTo>
                      <a:pt x="1191" y="1953"/>
                    </a:lnTo>
                    <a:lnTo>
                      <a:pt x="1668" y="1477"/>
                    </a:lnTo>
                    <a:lnTo>
                      <a:pt x="2096" y="1929"/>
                    </a:lnTo>
                    <a:lnTo>
                      <a:pt x="3263" y="763"/>
                    </a:lnTo>
                    <a:close/>
                    <a:moveTo>
                      <a:pt x="1" y="1"/>
                    </a:moveTo>
                    <a:lnTo>
                      <a:pt x="1" y="4168"/>
                    </a:lnTo>
                    <a:lnTo>
                      <a:pt x="715" y="4168"/>
                    </a:lnTo>
                    <a:lnTo>
                      <a:pt x="715" y="5097"/>
                    </a:lnTo>
                    <a:lnTo>
                      <a:pt x="2525" y="4168"/>
                    </a:lnTo>
                    <a:lnTo>
                      <a:pt x="4906" y="4168"/>
                    </a:lnTo>
                    <a:lnTo>
                      <a:pt x="490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8" name="Google Shape;1778;p39"/>
              <p:cNvSpPr/>
              <p:nvPr/>
            </p:nvSpPr>
            <p:spPr>
              <a:xfrm>
                <a:off x="2343759" y="4021588"/>
                <a:ext cx="164090" cy="170477"/>
              </a:xfrm>
              <a:custGeom>
                <a:avLst/>
                <a:gdLst/>
                <a:ahLst/>
                <a:cxnLst/>
                <a:rect l="l" t="t" r="r" b="b"/>
                <a:pathLst>
                  <a:path w="4907" h="5098" extrusionOk="0">
                    <a:moveTo>
                      <a:pt x="3859" y="1763"/>
                    </a:moveTo>
                    <a:lnTo>
                      <a:pt x="3859" y="2454"/>
                    </a:lnTo>
                    <a:lnTo>
                      <a:pt x="1073" y="2454"/>
                    </a:lnTo>
                    <a:lnTo>
                      <a:pt x="1073" y="1763"/>
                    </a:lnTo>
                    <a:close/>
                    <a:moveTo>
                      <a:pt x="1" y="1"/>
                    </a:moveTo>
                    <a:lnTo>
                      <a:pt x="1" y="4168"/>
                    </a:lnTo>
                    <a:lnTo>
                      <a:pt x="2382" y="4168"/>
                    </a:lnTo>
                    <a:lnTo>
                      <a:pt x="4240" y="5097"/>
                    </a:lnTo>
                    <a:lnTo>
                      <a:pt x="4240" y="4168"/>
                    </a:lnTo>
                    <a:lnTo>
                      <a:pt x="4907" y="4168"/>
                    </a:lnTo>
                    <a:lnTo>
                      <a:pt x="490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779" name="Google Shape;1779;p39"/>
          <p:cNvGrpSpPr/>
          <p:nvPr/>
        </p:nvGrpSpPr>
        <p:grpSpPr>
          <a:xfrm>
            <a:off x="3195202" y="3825625"/>
            <a:ext cx="544200" cy="544200"/>
            <a:chOff x="3157119" y="3825625"/>
            <a:chExt cx="544200" cy="544200"/>
          </a:xfrm>
        </p:grpSpPr>
        <p:sp>
          <p:nvSpPr>
            <p:cNvPr id="1780" name="Google Shape;1780;p39"/>
            <p:cNvSpPr/>
            <p:nvPr/>
          </p:nvSpPr>
          <p:spPr>
            <a:xfrm>
              <a:off x="3157119" y="382562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81" name="Google Shape;1781;p39"/>
            <p:cNvGrpSpPr/>
            <p:nvPr/>
          </p:nvGrpSpPr>
          <p:grpSpPr>
            <a:xfrm>
              <a:off x="3227354" y="3904548"/>
              <a:ext cx="398237" cy="399006"/>
              <a:chOff x="3155248" y="3904548"/>
              <a:chExt cx="398237" cy="399006"/>
            </a:xfrm>
          </p:grpSpPr>
          <p:sp>
            <p:nvSpPr>
              <p:cNvPr id="1782" name="Google Shape;1782;p39"/>
              <p:cNvSpPr/>
              <p:nvPr/>
            </p:nvSpPr>
            <p:spPr>
              <a:xfrm>
                <a:off x="3155248" y="4197583"/>
                <a:ext cx="93231" cy="93231"/>
              </a:xfrm>
              <a:custGeom>
                <a:avLst/>
                <a:gdLst/>
                <a:ahLst/>
                <a:cxnLst/>
                <a:rect l="l" t="t" r="r" b="b"/>
                <a:pathLst>
                  <a:path w="2788" h="2788" extrusionOk="0">
                    <a:moveTo>
                      <a:pt x="1406" y="1"/>
                    </a:moveTo>
                    <a:cubicBezTo>
                      <a:pt x="620" y="1"/>
                      <a:pt x="1" y="620"/>
                      <a:pt x="1" y="1382"/>
                    </a:cubicBezTo>
                    <a:cubicBezTo>
                      <a:pt x="1" y="2168"/>
                      <a:pt x="620" y="2787"/>
                      <a:pt x="1406" y="2787"/>
                    </a:cubicBezTo>
                    <a:cubicBezTo>
                      <a:pt x="2168" y="2787"/>
                      <a:pt x="2787" y="2168"/>
                      <a:pt x="2787" y="1382"/>
                    </a:cubicBezTo>
                    <a:cubicBezTo>
                      <a:pt x="2787" y="644"/>
                      <a:pt x="2168" y="25"/>
                      <a:pt x="140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3" name="Google Shape;1783;p39"/>
              <p:cNvSpPr/>
              <p:nvPr/>
            </p:nvSpPr>
            <p:spPr>
              <a:xfrm>
                <a:off x="3459485" y="4197583"/>
                <a:ext cx="94000" cy="93231"/>
              </a:xfrm>
              <a:custGeom>
                <a:avLst/>
                <a:gdLst/>
                <a:ahLst/>
                <a:cxnLst/>
                <a:rect l="l" t="t" r="r" b="b"/>
                <a:pathLst>
                  <a:path w="2811" h="2788" extrusionOk="0">
                    <a:moveTo>
                      <a:pt x="1405" y="1"/>
                    </a:moveTo>
                    <a:cubicBezTo>
                      <a:pt x="643" y="1"/>
                      <a:pt x="0" y="620"/>
                      <a:pt x="0" y="1382"/>
                    </a:cubicBezTo>
                    <a:cubicBezTo>
                      <a:pt x="0" y="2168"/>
                      <a:pt x="643" y="2787"/>
                      <a:pt x="1405" y="2787"/>
                    </a:cubicBezTo>
                    <a:cubicBezTo>
                      <a:pt x="2191" y="2787"/>
                      <a:pt x="2810" y="2168"/>
                      <a:pt x="2810" y="1382"/>
                    </a:cubicBezTo>
                    <a:cubicBezTo>
                      <a:pt x="2810" y="644"/>
                      <a:pt x="2191" y="25"/>
                      <a:pt x="140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4" name="Google Shape;1784;p39"/>
              <p:cNvSpPr/>
              <p:nvPr/>
            </p:nvSpPr>
            <p:spPr>
              <a:xfrm>
                <a:off x="3242058" y="4186447"/>
                <a:ext cx="226991" cy="117107"/>
              </a:xfrm>
              <a:custGeom>
                <a:avLst/>
                <a:gdLst/>
                <a:ahLst/>
                <a:cxnLst/>
                <a:rect l="l" t="t" r="r" b="b"/>
                <a:pathLst>
                  <a:path w="6788" h="3502" extrusionOk="0">
                    <a:moveTo>
                      <a:pt x="2311" y="1406"/>
                    </a:moveTo>
                    <a:lnTo>
                      <a:pt x="2311" y="2072"/>
                    </a:lnTo>
                    <a:lnTo>
                      <a:pt x="1620" y="2072"/>
                    </a:lnTo>
                    <a:lnTo>
                      <a:pt x="1620" y="1406"/>
                    </a:lnTo>
                    <a:close/>
                    <a:moveTo>
                      <a:pt x="3716" y="1406"/>
                    </a:moveTo>
                    <a:lnTo>
                      <a:pt x="3716" y="2072"/>
                    </a:lnTo>
                    <a:lnTo>
                      <a:pt x="3025" y="2072"/>
                    </a:lnTo>
                    <a:lnTo>
                      <a:pt x="3025" y="1406"/>
                    </a:lnTo>
                    <a:close/>
                    <a:moveTo>
                      <a:pt x="5121" y="1406"/>
                    </a:moveTo>
                    <a:lnTo>
                      <a:pt x="5121" y="2072"/>
                    </a:lnTo>
                    <a:lnTo>
                      <a:pt x="4430" y="2072"/>
                    </a:lnTo>
                    <a:lnTo>
                      <a:pt x="4430" y="1406"/>
                    </a:lnTo>
                    <a:close/>
                    <a:moveTo>
                      <a:pt x="1" y="0"/>
                    </a:moveTo>
                    <a:cubicBezTo>
                      <a:pt x="548" y="382"/>
                      <a:pt x="953" y="1001"/>
                      <a:pt x="953" y="1763"/>
                    </a:cubicBezTo>
                    <a:cubicBezTo>
                      <a:pt x="953" y="2501"/>
                      <a:pt x="548" y="3120"/>
                      <a:pt x="1" y="3501"/>
                    </a:cubicBezTo>
                    <a:lnTo>
                      <a:pt x="6788" y="3501"/>
                    </a:lnTo>
                    <a:cubicBezTo>
                      <a:pt x="6216" y="3120"/>
                      <a:pt x="5835" y="2501"/>
                      <a:pt x="5835" y="1763"/>
                    </a:cubicBezTo>
                    <a:cubicBezTo>
                      <a:pt x="5835" y="1001"/>
                      <a:pt x="6216" y="382"/>
                      <a:pt x="678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5" name="Google Shape;1785;p39"/>
              <p:cNvSpPr/>
              <p:nvPr/>
            </p:nvSpPr>
            <p:spPr>
              <a:xfrm>
                <a:off x="3155248" y="3905351"/>
                <a:ext cx="163288" cy="147337"/>
              </a:xfrm>
              <a:custGeom>
                <a:avLst/>
                <a:gdLst/>
                <a:ahLst/>
                <a:cxnLst/>
                <a:rect l="l" t="t" r="r" b="b"/>
                <a:pathLst>
                  <a:path w="4883" h="4406" extrusionOk="0">
                    <a:moveTo>
                      <a:pt x="3478" y="1381"/>
                    </a:moveTo>
                    <a:lnTo>
                      <a:pt x="3478" y="2072"/>
                    </a:lnTo>
                    <a:lnTo>
                      <a:pt x="1406" y="2072"/>
                    </a:lnTo>
                    <a:lnTo>
                      <a:pt x="1406" y="1381"/>
                    </a:lnTo>
                    <a:close/>
                    <a:moveTo>
                      <a:pt x="1049" y="0"/>
                    </a:moveTo>
                    <a:cubicBezTo>
                      <a:pt x="477" y="0"/>
                      <a:pt x="1" y="476"/>
                      <a:pt x="1" y="1048"/>
                    </a:cubicBezTo>
                    <a:lnTo>
                      <a:pt x="1" y="4406"/>
                    </a:lnTo>
                    <a:lnTo>
                      <a:pt x="1811" y="3501"/>
                    </a:lnTo>
                    <a:lnTo>
                      <a:pt x="3835" y="3501"/>
                    </a:lnTo>
                    <a:cubicBezTo>
                      <a:pt x="4407" y="3501"/>
                      <a:pt x="4883" y="3024"/>
                      <a:pt x="4883" y="2453"/>
                    </a:cubicBezTo>
                    <a:lnTo>
                      <a:pt x="4883" y="1048"/>
                    </a:lnTo>
                    <a:cubicBezTo>
                      <a:pt x="4883" y="476"/>
                      <a:pt x="4407" y="0"/>
                      <a:pt x="38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6" name="Google Shape;1786;p39"/>
              <p:cNvSpPr/>
              <p:nvPr/>
            </p:nvSpPr>
            <p:spPr>
              <a:xfrm>
                <a:off x="3390197" y="3904548"/>
                <a:ext cx="163288" cy="147337"/>
              </a:xfrm>
              <a:custGeom>
                <a:avLst/>
                <a:gdLst/>
                <a:ahLst/>
                <a:cxnLst/>
                <a:rect l="l" t="t" r="r" b="b"/>
                <a:pathLst>
                  <a:path w="4883" h="4406" extrusionOk="0">
                    <a:moveTo>
                      <a:pt x="3477" y="1429"/>
                    </a:moveTo>
                    <a:lnTo>
                      <a:pt x="3477" y="2120"/>
                    </a:lnTo>
                    <a:lnTo>
                      <a:pt x="1405" y="2120"/>
                    </a:lnTo>
                    <a:lnTo>
                      <a:pt x="1405" y="1429"/>
                    </a:lnTo>
                    <a:close/>
                    <a:moveTo>
                      <a:pt x="1048" y="0"/>
                    </a:moveTo>
                    <a:cubicBezTo>
                      <a:pt x="476" y="0"/>
                      <a:pt x="0" y="476"/>
                      <a:pt x="0" y="1048"/>
                    </a:cubicBezTo>
                    <a:lnTo>
                      <a:pt x="0" y="2453"/>
                    </a:lnTo>
                    <a:cubicBezTo>
                      <a:pt x="0" y="3001"/>
                      <a:pt x="476" y="3477"/>
                      <a:pt x="1048" y="3477"/>
                    </a:cubicBezTo>
                    <a:lnTo>
                      <a:pt x="3025" y="3477"/>
                    </a:lnTo>
                    <a:lnTo>
                      <a:pt x="4858" y="4406"/>
                    </a:lnTo>
                    <a:lnTo>
                      <a:pt x="4858" y="1048"/>
                    </a:lnTo>
                    <a:cubicBezTo>
                      <a:pt x="4882" y="476"/>
                      <a:pt x="4406" y="0"/>
                      <a:pt x="383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7" name="Google Shape;1787;p39"/>
              <p:cNvSpPr/>
              <p:nvPr/>
            </p:nvSpPr>
            <p:spPr>
              <a:xfrm>
                <a:off x="3319304" y="4000086"/>
                <a:ext cx="70124" cy="47017"/>
              </a:xfrm>
              <a:custGeom>
                <a:avLst/>
                <a:gdLst/>
                <a:ahLst/>
                <a:cxnLst/>
                <a:rect l="l" t="t" r="r" b="b"/>
                <a:pathLst>
                  <a:path w="2097" h="1406" extrusionOk="0">
                    <a:moveTo>
                      <a:pt x="1049" y="1"/>
                    </a:moveTo>
                    <a:cubicBezTo>
                      <a:pt x="477" y="1"/>
                      <a:pt x="1" y="477"/>
                      <a:pt x="1" y="1049"/>
                    </a:cubicBezTo>
                    <a:lnTo>
                      <a:pt x="1" y="1406"/>
                    </a:lnTo>
                    <a:lnTo>
                      <a:pt x="691" y="1406"/>
                    </a:lnTo>
                    <a:lnTo>
                      <a:pt x="691" y="1049"/>
                    </a:lnTo>
                    <a:cubicBezTo>
                      <a:pt x="691" y="834"/>
                      <a:pt x="834" y="692"/>
                      <a:pt x="1049" y="692"/>
                    </a:cubicBezTo>
                    <a:cubicBezTo>
                      <a:pt x="1263" y="692"/>
                      <a:pt x="1406" y="834"/>
                      <a:pt x="1406" y="1049"/>
                    </a:cubicBezTo>
                    <a:lnTo>
                      <a:pt x="1406" y="1406"/>
                    </a:lnTo>
                    <a:lnTo>
                      <a:pt x="2096" y="1406"/>
                    </a:lnTo>
                    <a:lnTo>
                      <a:pt x="2096" y="1049"/>
                    </a:lnTo>
                    <a:cubicBezTo>
                      <a:pt x="2096" y="453"/>
                      <a:pt x="1644" y="1"/>
                      <a:pt x="104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8" name="Google Shape;1788;p39"/>
              <p:cNvSpPr/>
              <p:nvPr/>
            </p:nvSpPr>
            <p:spPr>
              <a:xfrm>
                <a:off x="3273926" y="4044695"/>
                <a:ext cx="163288" cy="118679"/>
              </a:xfrm>
              <a:custGeom>
                <a:avLst/>
                <a:gdLst/>
                <a:ahLst/>
                <a:cxnLst/>
                <a:rect l="l" t="t" r="r" b="b"/>
                <a:pathLst>
                  <a:path w="4883" h="3549" extrusionOk="0">
                    <a:moveTo>
                      <a:pt x="0" y="1"/>
                    </a:moveTo>
                    <a:lnTo>
                      <a:pt x="0" y="3549"/>
                    </a:lnTo>
                    <a:lnTo>
                      <a:pt x="4882" y="3549"/>
                    </a:lnTo>
                    <a:lnTo>
                      <a:pt x="4882" y="72"/>
                    </a:lnTo>
                    <a:lnTo>
                      <a:pt x="3477" y="72"/>
                    </a:lnTo>
                    <a:lnTo>
                      <a:pt x="3477" y="1477"/>
                    </a:lnTo>
                    <a:lnTo>
                      <a:pt x="2763" y="1477"/>
                    </a:lnTo>
                    <a:lnTo>
                      <a:pt x="2763" y="1429"/>
                    </a:lnTo>
                    <a:lnTo>
                      <a:pt x="2763" y="48"/>
                    </a:lnTo>
                    <a:lnTo>
                      <a:pt x="2072" y="48"/>
                    </a:lnTo>
                    <a:lnTo>
                      <a:pt x="2072" y="1429"/>
                    </a:lnTo>
                    <a:lnTo>
                      <a:pt x="1381" y="1429"/>
                    </a:lnTo>
                    <a:lnTo>
                      <a:pt x="1381" y="48"/>
                    </a:lnTo>
                    <a:lnTo>
                      <a:pt x="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789" name="Google Shape;1789;p39"/>
          <p:cNvGrpSpPr/>
          <p:nvPr/>
        </p:nvGrpSpPr>
        <p:grpSpPr>
          <a:xfrm>
            <a:off x="3931667" y="3825625"/>
            <a:ext cx="544200" cy="544200"/>
            <a:chOff x="3893581" y="3825625"/>
            <a:chExt cx="544200" cy="544200"/>
          </a:xfrm>
        </p:grpSpPr>
        <p:sp>
          <p:nvSpPr>
            <p:cNvPr id="1790" name="Google Shape;1790;p39"/>
            <p:cNvSpPr/>
            <p:nvPr/>
          </p:nvSpPr>
          <p:spPr>
            <a:xfrm>
              <a:off x="3893581" y="382562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91" name="Google Shape;1791;p39"/>
            <p:cNvGrpSpPr/>
            <p:nvPr/>
          </p:nvGrpSpPr>
          <p:grpSpPr>
            <a:xfrm>
              <a:off x="3963445" y="3903746"/>
              <a:ext cx="397434" cy="399005"/>
              <a:chOff x="3967539" y="3903746"/>
              <a:chExt cx="397434" cy="399005"/>
            </a:xfrm>
          </p:grpSpPr>
          <p:sp>
            <p:nvSpPr>
              <p:cNvPr id="1792" name="Google Shape;1792;p39"/>
              <p:cNvSpPr/>
              <p:nvPr/>
            </p:nvSpPr>
            <p:spPr>
              <a:xfrm>
                <a:off x="4035221" y="3903746"/>
                <a:ext cx="164090" cy="70960"/>
              </a:xfrm>
              <a:custGeom>
                <a:avLst/>
                <a:gdLst/>
                <a:ahLst/>
                <a:cxnLst/>
                <a:rect l="l" t="t" r="r" b="b"/>
                <a:pathLst>
                  <a:path w="4907" h="2122" extrusionOk="0">
                    <a:moveTo>
                      <a:pt x="1763" y="0"/>
                    </a:moveTo>
                    <a:cubicBezTo>
                      <a:pt x="811" y="0"/>
                      <a:pt x="1" y="762"/>
                      <a:pt x="1" y="1763"/>
                    </a:cubicBezTo>
                    <a:lnTo>
                      <a:pt x="1" y="2120"/>
                    </a:lnTo>
                    <a:lnTo>
                      <a:pt x="1406" y="2120"/>
                    </a:lnTo>
                    <a:cubicBezTo>
                      <a:pt x="1420" y="2121"/>
                      <a:pt x="1435" y="2121"/>
                      <a:pt x="1449" y="2121"/>
                    </a:cubicBezTo>
                    <a:cubicBezTo>
                      <a:pt x="1855" y="2121"/>
                      <a:pt x="2144" y="1797"/>
                      <a:pt x="2144" y="1429"/>
                    </a:cubicBezTo>
                    <a:lnTo>
                      <a:pt x="2835" y="1429"/>
                    </a:lnTo>
                    <a:cubicBezTo>
                      <a:pt x="2835" y="1810"/>
                      <a:pt x="3144" y="2120"/>
                      <a:pt x="3502" y="2120"/>
                    </a:cubicBezTo>
                    <a:lnTo>
                      <a:pt x="4907" y="2120"/>
                    </a:lnTo>
                    <a:lnTo>
                      <a:pt x="4907" y="1763"/>
                    </a:lnTo>
                    <a:cubicBezTo>
                      <a:pt x="4907" y="810"/>
                      <a:pt x="4145" y="0"/>
                      <a:pt x="314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3" name="Google Shape;1793;p39"/>
              <p:cNvSpPr/>
              <p:nvPr/>
            </p:nvSpPr>
            <p:spPr>
              <a:xfrm>
                <a:off x="3967539" y="4162571"/>
                <a:ext cx="302665" cy="140180"/>
              </a:xfrm>
              <a:custGeom>
                <a:avLst/>
                <a:gdLst/>
                <a:ahLst/>
                <a:cxnLst/>
                <a:rect l="l" t="t" r="r" b="b"/>
                <a:pathLst>
                  <a:path w="9051" h="4192" extrusionOk="0">
                    <a:moveTo>
                      <a:pt x="1596" y="0"/>
                    </a:moveTo>
                    <a:cubicBezTo>
                      <a:pt x="715" y="48"/>
                      <a:pt x="1" y="810"/>
                      <a:pt x="1" y="1715"/>
                    </a:cubicBezTo>
                    <a:lnTo>
                      <a:pt x="1" y="4191"/>
                    </a:lnTo>
                    <a:lnTo>
                      <a:pt x="9050" y="4191"/>
                    </a:lnTo>
                    <a:lnTo>
                      <a:pt x="9050" y="1715"/>
                    </a:lnTo>
                    <a:cubicBezTo>
                      <a:pt x="9050" y="810"/>
                      <a:pt x="8336" y="48"/>
                      <a:pt x="7431" y="0"/>
                    </a:cubicBezTo>
                    <a:lnTo>
                      <a:pt x="4525" y="2905"/>
                    </a:lnTo>
                    <a:lnTo>
                      <a:pt x="159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4" name="Google Shape;1794;p39"/>
              <p:cNvSpPr/>
              <p:nvPr/>
            </p:nvSpPr>
            <p:spPr>
              <a:xfrm>
                <a:off x="4036826" y="3951531"/>
                <a:ext cx="328147" cy="164057"/>
              </a:xfrm>
              <a:custGeom>
                <a:avLst/>
                <a:gdLst/>
                <a:ahLst/>
                <a:cxnLst/>
                <a:rect l="l" t="t" r="r" b="b"/>
                <a:pathLst>
                  <a:path w="9813" h="4906" extrusionOk="0">
                    <a:moveTo>
                      <a:pt x="8764" y="691"/>
                    </a:moveTo>
                    <a:cubicBezTo>
                      <a:pt x="8979" y="691"/>
                      <a:pt x="9121" y="834"/>
                      <a:pt x="9121" y="1048"/>
                    </a:cubicBezTo>
                    <a:lnTo>
                      <a:pt x="9121" y="2429"/>
                    </a:lnTo>
                    <a:cubicBezTo>
                      <a:pt x="9121" y="2620"/>
                      <a:pt x="8979" y="2787"/>
                      <a:pt x="8764" y="2787"/>
                    </a:cubicBezTo>
                    <a:cubicBezTo>
                      <a:pt x="8550" y="2787"/>
                      <a:pt x="8407" y="2644"/>
                      <a:pt x="8407" y="2429"/>
                    </a:cubicBezTo>
                    <a:lnTo>
                      <a:pt x="8407" y="1048"/>
                    </a:lnTo>
                    <a:cubicBezTo>
                      <a:pt x="8407" y="858"/>
                      <a:pt x="8550" y="691"/>
                      <a:pt x="8764" y="691"/>
                    </a:cubicBezTo>
                    <a:close/>
                    <a:moveTo>
                      <a:pt x="8764" y="0"/>
                    </a:moveTo>
                    <a:cubicBezTo>
                      <a:pt x="8193" y="0"/>
                      <a:pt x="7716" y="477"/>
                      <a:pt x="7716" y="1048"/>
                    </a:cubicBezTo>
                    <a:lnTo>
                      <a:pt x="7716" y="1405"/>
                    </a:lnTo>
                    <a:lnTo>
                      <a:pt x="3501" y="1405"/>
                    </a:lnTo>
                    <a:cubicBezTo>
                      <a:pt x="3073" y="1405"/>
                      <a:pt x="2692" y="1215"/>
                      <a:pt x="2453" y="905"/>
                    </a:cubicBezTo>
                    <a:cubicBezTo>
                      <a:pt x="2191" y="1215"/>
                      <a:pt x="1834" y="1405"/>
                      <a:pt x="1406" y="1405"/>
                    </a:cubicBezTo>
                    <a:lnTo>
                      <a:pt x="1" y="1405"/>
                    </a:lnTo>
                    <a:lnTo>
                      <a:pt x="1" y="3144"/>
                    </a:lnTo>
                    <a:cubicBezTo>
                      <a:pt x="1" y="4096"/>
                      <a:pt x="786" y="4906"/>
                      <a:pt x="1763" y="4906"/>
                    </a:cubicBezTo>
                    <a:lnTo>
                      <a:pt x="3168" y="4906"/>
                    </a:lnTo>
                    <a:cubicBezTo>
                      <a:pt x="4120" y="4906"/>
                      <a:pt x="4930" y="4120"/>
                      <a:pt x="4930" y="3144"/>
                    </a:cubicBezTo>
                    <a:lnTo>
                      <a:pt x="4930" y="2096"/>
                    </a:lnTo>
                    <a:lnTo>
                      <a:pt x="6359" y="2096"/>
                    </a:lnTo>
                    <a:lnTo>
                      <a:pt x="6359" y="2787"/>
                    </a:lnTo>
                    <a:lnTo>
                      <a:pt x="7026" y="2787"/>
                    </a:lnTo>
                    <a:lnTo>
                      <a:pt x="7026" y="2096"/>
                    </a:lnTo>
                    <a:lnTo>
                      <a:pt x="7716" y="2096"/>
                    </a:lnTo>
                    <a:lnTo>
                      <a:pt x="7716" y="2453"/>
                    </a:lnTo>
                    <a:cubicBezTo>
                      <a:pt x="7716" y="3025"/>
                      <a:pt x="8193" y="3501"/>
                      <a:pt x="8764" y="3501"/>
                    </a:cubicBezTo>
                    <a:cubicBezTo>
                      <a:pt x="9336" y="3501"/>
                      <a:pt x="9812" y="3025"/>
                      <a:pt x="9812" y="2453"/>
                    </a:cubicBezTo>
                    <a:lnTo>
                      <a:pt x="9812" y="1072"/>
                    </a:lnTo>
                    <a:cubicBezTo>
                      <a:pt x="9812" y="477"/>
                      <a:pt x="9360" y="0"/>
                      <a:pt x="876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5" name="Google Shape;1795;p39"/>
              <p:cNvSpPr/>
              <p:nvPr/>
            </p:nvSpPr>
            <p:spPr>
              <a:xfrm>
                <a:off x="4054349" y="4138662"/>
                <a:ext cx="129045" cy="88415"/>
              </a:xfrm>
              <a:custGeom>
                <a:avLst/>
                <a:gdLst/>
                <a:ahLst/>
                <a:cxnLst/>
                <a:rect l="l" t="t" r="r" b="b"/>
                <a:pathLst>
                  <a:path w="3859" h="2644" extrusionOk="0">
                    <a:moveTo>
                      <a:pt x="1239" y="1"/>
                    </a:moveTo>
                    <a:lnTo>
                      <a:pt x="1239" y="715"/>
                    </a:lnTo>
                    <a:lnTo>
                      <a:pt x="0" y="715"/>
                    </a:lnTo>
                    <a:lnTo>
                      <a:pt x="1929" y="2644"/>
                    </a:lnTo>
                    <a:lnTo>
                      <a:pt x="3858" y="715"/>
                    </a:lnTo>
                    <a:lnTo>
                      <a:pt x="2620" y="715"/>
                    </a:lnTo>
                    <a:lnTo>
                      <a:pt x="262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796" name="Google Shape;1796;p39"/>
          <p:cNvGrpSpPr/>
          <p:nvPr/>
        </p:nvGrpSpPr>
        <p:grpSpPr>
          <a:xfrm>
            <a:off x="4668133" y="3825625"/>
            <a:ext cx="544200" cy="544200"/>
            <a:chOff x="4630044" y="3825625"/>
            <a:chExt cx="544200" cy="544200"/>
          </a:xfrm>
        </p:grpSpPr>
        <p:sp>
          <p:nvSpPr>
            <p:cNvPr id="1797" name="Google Shape;1797;p39"/>
            <p:cNvSpPr/>
            <p:nvPr/>
          </p:nvSpPr>
          <p:spPr>
            <a:xfrm>
              <a:off x="4630044" y="382562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98" name="Google Shape;1798;p39"/>
            <p:cNvGrpSpPr/>
            <p:nvPr/>
          </p:nvGrpSpPr>
          <p:grpSpPr>
            <a:xfrm>
              <a:off x="4698733" y="3904548"/>
              <a:ext cx="396632" cy="397402"/>
              <a:chOff x="4779027" y="3904548"/>
              <a:chExt cx="396632" cy="397402"/>
            </a:xfrm>
          </p:grpSpPr>
          <p:sp>
            <p:nvSpPr>
              <p:cNvPr id="1799" name="Google Shape;1799;p39"/>
              <p:cNvSpPr/>
              <p:nvPr/>
            </p:nvSpPr>
            <p:spPr>
              <a:xfrm>
                <a:off x="4966191" y="4021588"/>
                <a:ext cx="69288" cy="23140"/>
              </a:xfrm>
              <a:custGeom>
                <a:avLst/>
                <a:gdLst/>
                <a:ahLst/>
                <a:cxnLst/>
                <a:rect l="l" t="t" r="r" b="b"/>
                <a:pathLst>
                  <a:path w="2072" h="692" extrusionOk="0">
                    <a:moveTo>
                      <a:pt x="0" y="1"/>
                    </a:moveTo>
                    <a:lnTo>
                      <a:pt x="0" y="692"/>
                    </a:lnTo>
                    <a:lnTo>
                      <a:pt x="2072" y="692"/>
                    </a:lnTo>
                    <a:lnTo>
                      <a:pt x="207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0" name="Google Shape;1800;p39"/>
              <p:cNvSpPr/>
              <p:nvPr/>
            </p:nvSpPr>
            <p:spPr>
              <a:xfrm>
                <a:off x="4966191" y="3975408"/>
                <a:ext cx="46214" cy="23140"/>
              </a:xfrm>
              <a:custGeom>
                <a:avLst/>
                <a:gdLst/>
                <a:ahLst/>
                <a:cxnLst/>
                <a:rect l="l" t="t" r="r" b="b"/>
                <a:pathLst>
                  <a:path w="1382" h="692" extrusionOk="0">
                    <a:moveTo>
                      <a:pt x="0" y="1"/>
                    </a:moveTo>
                    <a:lnTo>
                      <a:pt x="0" y="691"/>
                    </a:lnTo>
                    <a:lnTo>
                      <a:pt x="1381" y="691"/>
                    </a:lnTo>
                    <a:lnTo>
                      <a:pt x="138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1" name="Google Shape;1801;p39"/>
              <p:cNvSpPr/>
              <p:nvPr/>
            </p:nvSpPr>
            <p:spPr>
              <a:xfrm>
                <a:off x="4966191" y="4068571"/>
                <a:ext cx="22304" cy="23140"/>
              </a:xfrm>
              <a:custGeom>
                <a:avLst/>
                <a:gdLst/>
                <a:ahLst/>
                <a:cxnLst/>
                <a:rect l="l" t="t" r="r" b="b"/>
                <a:pathLst>
                  <a:path w="667" h="692" extrusionOk="0">
                    <a:moveTo>
                      <a:pt x="0" y="1"/>
                    </a:moveTo>
                    <a:lnTo>
                      <a:pt x="0" y="692"/>
                    </a:lnTo>
                    <a:lnTo>
                      <a:pt x="667" y="692"/>
                    </a:lnTo>
                    <a:lnTo>
                      <a:pt x="66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2" name="Google Shape;1802;p39"/>
              <p:cNvSpPr/>
              <p:nvPr/>
            </p:nvSpPr>
            <p:spPr>
              <a:xfrm>
                <a:off x="4849117" y="3904548"/>
                <a:ext cx="256451" cy="258056"/>
              </a:xfrm>
              <a:custGeom>
                <a:avLst/>
                <a:gdLst/>
                <a:ahLst/>
                <a:cxnLst/>
                <a:rect l="l" t="t" r="r" b="b"/>
                <a:pathLst>
                  <a:path w="7669" h="7717" extrusionOk="0">
                    <a:moveTo>
                      <a:pt x="2096" y="2120"/>
                    </a:moveTo>
                    <a:lnTo>
                      <a:pt x="2096" y="2810"/>
                    </a:lnTo>
                    <a:lnTo>
                      <a:pt x="1405" y="2810"/>
                    </a:lnTo>
                    <a:lnTo>
                      <a:pt x="1405" y="2120"/>
                    </a:lnTo>
                    <a:close/>
                    <a:moveTo>
                      <a:pt x="2096" y="3525"/>
                    </a:moveTo>
                    <a:lnTo>
                      <a:pt x="2096" y="4192"/>
                    </a:lnTo>
                    <a:lnTo>
                      <a:pt x="1405" y="4192"/>
                    </a:lnTo>
                    <a:lnTo>
                      <a:pt x="1405" y="3525"/>
                    </a:lnTo>
                    <a:close/>
                    <a:moveTo>
                      <a:pt x="2096" y="4906"/>
                    </a:moveTo>
                    <a:lnTo>
                      <a:pt x="2096" y="5597"/>
                    </a:lnTo>
                    <a:lnTo>
                      <a:pt x="1405" y="5597"/>
                    </a:lnTo>
                    <a:lnTo>
                      <a:pt x="1405" y="4906"/>
                    </a:lnTo>
                    <a:close/>
                    <a:moveTo>
                      <a:pt x="5597" y="1429"/>
                    </a:moveTo>
                    <a:lnTo>
                      <a:pt x="5597" y="2834"/>
                    </a:lnTo>
                    <a:lnTo>
                      <a:pt x="6287" y="2834"/>
                    </a:lnTo>
                    <a:lnTo>
                      <a:pt x="6287" y="4906"/>
                    </a:lnTo>
                    <a:lnTo>
                      <a:pt x="4882" y="4906"/>
                    </a:lnTo>
                    <a:lnTo>
                      <a:pt x="4882" y="6311"/>
                    </a:lnTo>
                    <a:lnTo>
                      <a:pt x="2810" y="6311"/>
                    </a:lnTo>
                    <a:lnTo>
                      <a:pt x="2810" y="1429"/>
                    </a:lnTo>
                    <a:close/>
                    <a:moveTo>
                      <a:pt x="0" y="0"/>
                    </a:moveTo>
                    <a:lnTo>
                      <a:pt x="0" y="7716"/>
                    </a:lnTo>
                    <a:lnTo>
                      <a:pt x="7669" y="7716"/>
                    </a:lnTo>
                    <a:lnTo>
                      <a:pt x="766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3" name="Google Shape;1803;p39"/>
              <p:cNvSpPr/>
              <p:nvPr/>
            </p:nvSpPr>
            <p:spPr>
              <a:xfrm>
                <a:off x="4779027" y="3975408"/>
                <a:ext cx="396632" cy="326542"/>
              </a:xfrm>
              <a:custGeom>
                <a:avLst/>
                <a:gdLst/>
                <a:ahLst/>
                <a:cxnLst/>
                <a:rect l="l" t="t" r="r" b="b"/>
                <a:pathLst>
                  <a:path w="11861" h="9765" extrusionOk="0">
                    <a:moveTo>
                      <a:pt x="6264" y="7002"/>
                    </a:moveTo>
                    <a:lnTo>
                      <a:pt x="6264" y="7669"/>
                    </a:lnTo>
                    <a:lnTo>
                      <a:pt x="5597" y="7669"/>
                    </a:lnTo>
                    <a:lnTo>
                      <a:pt x="5597" y="7002"/>
                    </a:lnTo>
                    <a:close/>
                    <a:moveTo>
                      <a:pt x="1" y="1"/>
                    </a:moveTo>
                    <a:lnTo>
                      <a:pt x="1" y="7645"/>
                    </a:lnTo>
                    <a:lnTo>
                      <a:pt x="4192" y="7645"/>
                    </a:lnTo>
                    <a:lnTo>
                      <a:pt x="4192" y="8717"/>
                    </a:lnTo>
                    <a:cubicBezTo>
                      <a:pt x="4192" y="8907"/>
                      <a:pt x="4025" y="9074"/>
                      <a:pt x="3835" y="9074"/>
                    </a:cubicBezTo>
                    <a:lnTo>
                      <a:pt x="2787" y="9074"/>
                    </a:lnTo>
                    <a:lnTo>
                      <a:pt x="2787" y="9765"/>
                    </a:lnTo>
                    <a:lnTo>
                      <a:pt x="9074" y="9765"/>
                    </a:lnTo>
                    <a:lnTo>
                      <a:pt x="9074" y="9074"/>
                    </a:lnTo>
                    <a:lnTo>
                      <a:pt x="8026" y="9074"/>
                    </a:lnTo>
                    <a:cubicBezTo>
                      <a:pt x="7836" y="9074"/>
                      <a:pt x="7669" y="8931"/>
                      <a:pt x="7669" y="8717"/>
                    </a:cubicBezTo>
                    <a:lnTo>
                      <a:pt x="7669" y="7645"/>
                    </a:lnTo>
                    <a:lnTo>
                      <a:pt x="11860" y="7645"/>
                    </a:lnTo>
                    <a:lnTo>
                      <a:pt x="11860" y="1"/>
                    </a:lnTo>
                    <a:lnTo>
                      <a:pt x="10431" y="1"/>
                    </a:lnTo>
                    <a:lnTo>
                      <a:pt x="10431" y="6288"/>
                    </a:lnTo>
                    <a:lnTo>
                      <a:pt x="1429" y="6288"/>
                    </a:lnTo>
                    <a:lnTo>
                      <a:pt x="142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804" name="Google Shape;1804;p39"/>
          <p:cNvGrpSpPr/>
          <p:nvPr/>
        </p:nvGrpSpPr>
        <p:grpSpPr>
          <a:xfrm>
            <a:off x="5404598" y="3825625"/>
            <a:ext cx="544200" cy="544200"/>
            <a:chOff x="5366506" y="3825625"/>
            <a:chExt cx="544200" cy="544200"/>
          </a:xfrm>
        </p:grpSpPr>
        <p:sp>
          <p:nvSpPr>
            <p:cNvPr id="1805" name="Google Shape;1805;p39"/>
            <p:cNvSpPr/>
            <p:nvPr/>
          </p:nvSpPr>
          <p:spPr>
            <a:xfrm>
              <a:off x="5366506" y="382562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06" name="Google Shape;1806;p39"/>
            <p:cNvGrpSpPr/>
            <p:nvPr/>
          </p:nvGrpSpPr>
          <p:grpSpPr>
            <a:xfrm>
              <a:off x="5433219" y="3905351"/>
              <a:ext cx="398204" cy="397401"/>
              <a:chOff x="5589713" y="3905351"/>
              <a:chExt cx="398204" cy="397401"/>
            </a:xfrm>
          </p:grpSpPr>
          <p:sp>
            <p:nvSpPr>
              <p:cNvPr id="1807" name="Google Shape;1807;p39"/>
              <p:cNvSpPr/>
              <p:nvPr/>
            </p:nvSpPr>
            <p:spPr>
              <a:xfrm>
                <a:off x="5780053" y="4022391"/>
                <a:ext cx="116304" cy="93197"/>
              </a:xfrm>
              <a:custGeom>
                <a:avLst/>
                <a:gdLst/>
                <a:ahLst/>
                <a:cxnLst/>
                <a:rect l="l" t="t" r="r" b="b"/>
                <a:pathLst>
                  <a:path w="3478" h="2787" extrusionOk="0">
                    <a:moveTo>
                      <a:pt x="0" y="1"/>
                    </a:moveTo>
                    <a:lnTo>
                      <a:pt x="0" y="2787"/>
                    </a:lnTo>
                    <a:lnTo>
                      <a:pt x="3477" y="2787"/>
                    </a:lnTo>
                    <a:lnTo>
                      <a:pt x="3477" y="1"/>
                    </a:lnTo>
                    <a:lnTo>
                      <a:pt x="2739" y="1"/>
                    </a:lnTo>
                    <a:lnTo>
                      <a:pt x="2739" y="668"/>
                    </a:lnTo>
                    <a:lnTo>
                      <a:pt x="2048" y="668"/>
                    </a:lnTo>
                    <a:lnTo>
                      <a:pt x="2048" y="1"/>
                    </a:lnTo>
                    <a:lnTo>
                      <a:pt x="1382" y="1"/>
                    </a:lnTo>
                    <a:lnTo>
                      <a:pt x="1382" y="668"/>
                    </a:lnTo>
                    <a:lnTo>
                      <a:pt x="691" y="668"/>
                    </a:lnTo>
                    <a:lnTo>
                      <a:pt x="69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8" name="Google Shape;1808;p39"/>
              <p:cNvSpPr/>
              <p:nvPr/>
            </p:nvSpPr>
            <p:spPr>
              <a:xfrm>
                <a:off x="5589713" y="3905351"/>
                <a:ext cx="398204" cy="397401"/>
              </a:xfrm>
              <a:custGeom>
                <a:avLst/>
                <a:gdLst/>
                <a:ahLst/>
                <a:cxnLst/>
                <a:rect l="l" t="t" r="r" b="b"/>
                <a:pathLst>
                  <a:path w="11908" h="11884" extrusionOk="0">
                    <a:moveTo>
                      <a:pt x="7383" y="1381"/>
                    </a:moveTo>
                    <a:cubicBezTo>
                      <a:pt x="7955" y="1381"/>
                      <a:pt x="8431" y="1858"/>
                      <a:pt x="8431" y="2429"/>
                    </a:cubicBezTo>
                    <a:lnTo>
                      <a:pt x="8431" y="2786"/>
                    </a:lnTo>
                    <a:lnTo>
                      <a:pt x="9836" y="2786"/>
                    </a:lnTo>
                    <a:lnTo>
                      <a:pt x="9836" y="6954"/>
                    </a:lnTo>
                    <a:lnTo>
                      <a:pt x="4954" y="6954"/>
                    </a:lnTo>
                    <a:lnTo>
                      <a:pt x="4954" y="2786"/>
                    </a:lnTo>
                    <a:lnTo>
                      <a:pt x="6359" y="2786"/>
                    </a:lnTo>
                    <a:lnTo>
                      <a:pt x="6359" y="2429"/>
                    </a:lnTo>
                    <a:cubicBezTo>
                      <a:pt x="6359" y="1858"/>
                      <a:pt x="6836" y="1381"/>
                      <a:pt x="7383" y="1381"/>
                    </a:cubicBezTo>
                    <a:close/>
                    <a:moveTo>
                      <a:pt x="7383" y="0"/>
                    </a:moveTo>
                    <a:cubicBezTo>
                      <a:pt x="4883" y="0"/>
                      <a:pt x="2859" y="2024"/>
                      <a:pt x="2859" y="4525"/>
                    </a:cubicBezTo>
                    <a:cubicBezTo>
                      <a:pt x="2859" y="5668"/>
                      <a:pt x="3287" y="6668"/>
                      <a:pt x="3978" y="7478"/>
                    </a:cubicBezTo>
                    <a:lnTo>
                      <a:pt x="3668" y="7787"/>
                    </a:lnTo>
                    <a:lnTo>
                      <a:pt x="3168" y="7263"/>
                    </a:lnTo>
                    <a:lnTo>
                      <a:pt x="1" y="10407"/>
                    </a:lnTo>
                    <a:lnTo>
                      <a:pt x="1501" y="11883"/>
                    </a:lnTo>
                    <a:lnTo>
                      <a:pt x="4621" y="8764"/>
                    </a:lnTo>
                    <a:lnTo>
                      <a:pt x="4121" y="8264"/>
                    </a:lnTo>
                    <a:lnTo>
                      <a:pt x="4406" y="7954"/>
                    </a:lnTo>
                    <a:cubicBezTo>
                      <a:pt x="5216" y="8645"/>
                      <a:pt x="6264" y="9049"/>
                      <a:pt x="7383" y="9049"/>
                    </a:cubicBezTo>
                    <a:cubicBezTo>
                      <a:pt x="9884" y="9049"/>
                      <a:pt x="11908" y="7025"/>
                      <a:pt x="11908" y="4525"/>
                    </a:cubicBezTo>
                    <a:cubicBezTo>
                      <a:pt x="11908" y="2024"/>
                      <a:pt x="9884" y="0"/>
                      <a:pt x="738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9" name="Google Shape;1809;p39"/>
              <p:cNvSpPr/>
              <p:nvPr/>
            </p:nvSpPr>
            <p:spPr>
              <a:xfrm>
                <a:off x="5823860" y="3974605"/>
                <a:ext cx="23910" cy="23943"/>
              </a:xfrm>
              <a:custGeom>
                <a:avLst/>
                <a:gdLst/>
                <a:ahLst/>
                <a:cxnLst/>
                <a:rect l="l" t="t" r="r" b="b"/>
                <a:pathLst>
                  <a:path w="715" h="716" extrusionOk="0">
                    <a:moveTo>
                      <a:pt x="357" y="1"/>
                    </a:moveTo>
                    <a:cubicBezTo>
                      <a:pt x="143" y="1"/>
                      <a:pt x="0" y="144"/>
                      <a:pt x="0" y="358"/>
                    </a:cubicBezTo>
                    <a:lnTo>
                      <a:pt x="0" y="715"/>
                    </a:lnTo>
                    <a:lnTo>
                      <a:pt x="691" y="715"/>
                    </a:lnTo>
                    <a:lnTo>
                      <a:pt x="691" y="358"/>
                    </a:lnTo>
                    <a:lnTo>
                      <a:pt x="715" y="358"/>
                    </a:lnTo>
                    <a:cubicBezTo>
                      <a:pt x="715" y="168"/>
                      <a:pt x="572" y="1"/>
                      <a:pt x="35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810" name="Google Shape;1810;p39"/>
          <p:cNvGrpSpPr/>
          <p:nvPr/>
        </p:nvGrpSpPr>
        <p:grpSpPr>
          <a:xfrm>
            <a:off x="6141063" y="3825625"/>
            <a:ext cx="544200" cy="544200"/>
            <a:chOff x="6102969" y="3825625"/>
            <a:chExt cx="544200" cy="544200"/>
          </a:xfrm>
        </p:grpSpPr>
        <p:sp>
          <p:nvSpPr>
            <p:cNvPr id="1811" name="Google Shape;1811;p39"/>
            <p:cNvSpPr/>
            <p:nvPr/>
          </p:nvSpPr>
          <p:spPr>
            <a:xfrm>
              <a:off x="6102969" y="382562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12" name="Google Shape;1812;p39"/>
            <p:cNvGrpSpPr/>
            <p:nvPr/>
          </p:nvGrpSpPr>
          <p:grpSpPr>
            <a:xfrm>
              <a:off x="6167705" y="3904548"/>
              <a:ext cx="399006" cy="399007"/>
              <a:chOff x="6400399" y="3904548"/>
              <a:chExt cx="399006" cy="399007"/>
            </a:xfrm>
          </p:grpSpPr>
          <p:sp>
            <p:nvSpPr>
              <p:cNvPr id="1813" name="Google Shape;1813;p39"/>
              <p:cNvSpPr/>
              <p:nvPr/>
            </p:nvSpPr>
            <p:spPr>
              <a:xfrm>
                <a:off x="6543756" y="4115555"/>
                <a:ext cx="116304" cy="116304"/>
              </a:xfrm>
              <a:custGeom>
                <a:avLst/>
                <a:gdLst/>
                <a:ahLst/>
                <a:cxnLst/>
                <a:rect l="l" t="t" r="r" b="b"/>
                <a:pathLst>
                  <a:path w="3478" h="3478" extrusionOk="0">
                    <a:moveTo>
                      <a:pt x="1" y="1"/>
                    </a:moveTo>
                    <a:lnTo>
                      <a:pt x="1" y="3478"/>
                    </a:lnTo>
                    <a:lnTo>
                      <a:pt x="3477" y="3478"/>
                    </a:lnTo>
                    <a:lnTo>
                      <a:pt x="3477" y="1"/>
                    </a:lnTo>
                    <a:lnTo>
                      <a:pt x="2763" y="1"/>
                    </a:lnTo>
                    <a:lnTo>
                      <a:pt x="2763" y="2597"/>
                    </a:lnTo>
                    <a:lnTo>
                      <a:pt x="1715" y="1549"/>
                    </a:lnTo>
                    <a:lnTo>
                      <a:pt x="691" y="2597"/>
                    </a:lnTo>
                    <a:lnTo>
                      <a:pt x="69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4" name="Google Shape;1814;p39"/>
              <p:cNvSpPr/>
              <p:nvPr/>
            </p:nvSpPr>
            <p:spPr>
              <a:xfrm>
                <a:off x="6402004" y="4115555"/>
                <a:ext cx="47819" cy="116304"/>
              </a:xfrm>
              <a:custGeom>
                <a:avLst/>
                <a:gdLst/>
                <a:ahLst/>
                <a:cxnLst/>
                <a:rect l="l" t="t" r="r" b="b"/>
                <a:pathLst>
                  <a:path w="1430" h="3478" extrusionOk="0">
                    <a:moveTo>
                      <a:pt x="1" y="1"/>
                    </a:moveTo>
                    <a:lnTo>
                      <a:pt x="1" y="3478"/>
                    </a:lnTo>
                    <a:lnTo>
                      <a:pt x="1429" y="3478"/>
                    </a:lnTo>
                    <a:lnTo>
                      <a:pt x="142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5" name="Google Shape;1815;p39"/>
              <p:cNvSpPr/>
              <p:nvPr/>
            </p:nvSpPr>
            <p:spPr>
              <a:xfrm>
                <a:off x="6589134" y="4115555"/>
                <a:ext cx="23140" cy="30297"/>
              </a:xfrm>
              <a:custGeom>
                <a:avLst/>
                <a:gdLst/>
                <a:ahLst/>
                <a:cxnLst/>
                <a:rect l="l" t="t" r="r" b="b"/>
                <a:pathLst>
                  <a:path w="692" h="906" extrusionOk="0">
                    <a:moveTo>
                      <a:pt x="1" y="1"/>
                    </a:moveTo>
                    <a:lnTo>
                      <a:pt x="1" y="906"/>
                    </a:lnTo>
                    <a:lnTo>
                      <a:pt x="358" y="549"/>
                    </a:lnTo>
                    <a:lnTo>
                      <a:pt x="692" y="906"/>
                    </a:lnTo>
                    <a:lnTo>
                      <a:pt x="69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6" name="Google Shape;1816;p39"/>
              <p:cNvSpPr/>
              <p:nvPr/>
            </p:nvSpPr>
            <p:spPr>
              <a:xfrm>
                <a:off x="6751619" y="4115555"/>
                <a:ext cx="47786" cy="116304"/>
              </a:xfrm>
              <a:custGeom>
                <a:avLst/>
                <a:gdLst/>
                <a:ahLst/>
                <a:cxnLst/>
                <a:rect l="l" t="t" r="r" b="b"/>
                <a:pathLst>
                  <a:path w="1429" h="3478" extrusionOk="0">
                    <a:moveTo>
                      <a:pt x="0" y="1"/>
                    </a:moveTo>
                    <a:lnTo>
                      <a:pt x="0" y="3478"/>
                    </a:lnTo>
                    <a:lnTo>
                      <a:pt x="1429" y="3478"/>
                    </a:lnTo>
                    <a:lnTo>
                      <a:pt x="142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7" name="Google Shape;1817;p39"/>
              <p:cNvSpPr/>
              <p:nvPr/>
            </p:nvSpPr>
            <p:spPr>
              <a:xfrm>
                <a:off x="6400399" y="4016840"/>
                <a:ext cx="397434" cy="286715"/>
              </a:xfrm>
              <a:custGeom>
                <a:avLst/>
                <a:gdLst/>
                <a:ahLst/>
                <a:cxnLst/>
                <a:rect l="l" t="t" r="r" b="b"/>
                <a:pathLst>
                  <a:path w="11885" h="8574" extrusionOk="0">
                    <a:moveTo>
                      <a:pt x="8431" y="2239"/>
                    </a:moveTo>
                    <a:lnTo>
                      <a:pt x="8431" y="7121"/>
                    </a:lnTo>
                    <a:lnTo>
                      <a:pt x="3549" y="7121"/>
                    </a:lnTo>
                    <a:lnTo>
                      <a:pt x="3549" y="2239"/>
                    </a:lnTo>
                    <a:close/>
                    <a:moveTo>
                      <a:pt x="2835" y="0"/>
                    </a:moveTo>
                    <a:cubicBezTo>
                      <a:pt x="2478" y="524"/>
                      <a:pt x="1906" y="834"/>
                      <a:pt x="1239" y="834"/>
                    </a:cubicBezTo>
                    <a:cubicBezTo>
                      <a:pt x="763" y="834"/>
                      <a:pt x="334" y="667"/>
                      <a:pt x="1" y="405"/>
                    </a:cubicBezTo>
                    <a:lnTo>
                      <a:pt x="1" y="2262"/>
                    </a:lnTo>
                    <a:lnTo>
                      <a:pt x="2120" y="2262"/>
                    </a:lnTo>
                    <a:lnTo>
                      <a:pt x="2120" y="7144"/>
                    </a:lnTo>
                    <a:lnTo>
                      <a:pt x="1" y="7144"/>
                    </a:lnTo>
                    <a:lnTo>
                      <a:pt x="1" y="8573"/>
                    </a:lnTo>
                    <a:lnTo>
                      <a:pt x="11884" y="8573"/>
                    </a:lnTo>
                    <a:lnTo>
                      <a:pt x="11884" y="7144"/>
                    </a:lnTo>
                    <a:lnTo>
                      <a:pt x="9765" y="7144"/>
                    </a:lnTo>
                    <a:lnTo>
                      <a:pt x="9765" y="2262"/>
                    </a:lnTo>
                    <a:lnTo>
                      <a:pt x="11884" y="2262"/>
                    </a:lnTo>
                    <a:lnTo>
                      <a:pt x="11884" y="405"/>
                    </a:lnTo>
                    <a:cubicBezTo>
                      <a:pt x="11551" y="667"/>
                      <a:pt x="11098" y="834"/>
                      <a:pt x="10622" y="834"/>
                    </a:cubicBezTo>
                    <a:cubicBezTo>
                      <a:pt x="10027" y="834"/>
                      <a:pt x="9455" y="524"/>
                      <a:pt x="9146" y="0"/>
                    </a:cubicBezTo>
                    <a:cubicBezTo>
                      <a:pt x="8765" y="524"/>
                      <a:pt x="8217" y="834"/>
                      <a:pt x="7550" y="834"/>
                    </a:cubicBezTo>
                    <a:cubicBezTo>
                      <a:pt x="6907" y="834"/>
                      <a:pt x="6336" y="524"/>
                      <a:pt x="5978" y="0"/>
                    </a:cubicBezTo>
                    <a:cubicBezTo>
                      <a:pt x="5621" y="524"/>
                      <a:pt x="5050" y="834"/>
                      <a:pt x="4407" y="834"/>
                    </a:cubicBezTo>
                    <a:cubicBezTo>
                      <a:pt x="3740" y="834"/>
                      <a:pt x="3192" y="524"/>
                      <a:pt x="28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8" name="Google Shape;1818;p39"/>
              <p:cNvSpPr/>
              <p:nvPr/>
            </p:nvSpPr>
            <p:spPr>
              <a:xfrm>
                <a:off x="6716574" y="3904548"/>
                <a:ext cx="82831" cy="117876"/>
              </a:xfrm>
              <a:custGeom>
                <a:avLst/>
                <a:gdLst/>
                <a:ahLst/>
                <a:cxnLst/>
                <a:rect l="l" t="t" r="r" b="b"/>
                <a:pathLst>
                  <a:path w="2477" h="3525" extrusionOk="0">
                    <a:moveTo>
                      <a:pt x="0" y="0"/>
                    </a:moveTo>
                    <a:lnTo>
                      <a:pt x="0" y="2286"/>
                    </a:lnTo>
                    <a:cubicBezTo>
                      <a:pt x="0" y="2977"/>
                      <a:pt x="548" y="3525"/>
                      <a:pt x="1239" y="3525"/>
                    </a:cubicBezTo>
                    <a:cubicBezTo>
                      <a:pt x="1905" y="3525"/>
                      <a:pt x="2477" y="2977"/>
                      <a:pt x="2477" y="2286"/>
                    </a:cubicBezTo>
                    <a:lnTo>
                      <a:pt x="247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9" name="Google Shape;1819;p39"/>
              <p:cNvSpPr/>
              <p:nvPr/>
            </p:nvSpPr>
            <p:spPr>
              <a:xfrm>
                <a:off x="6612241" y="3904548"/>
                <a:ext cx="82062" cy="117876"/>
              </a:xfrm>
              <a:custGeom>
                <a:avLst/>
                <a:gdLst/>
                <a:ahLst/>
                <a:cxnLst/>
                <a:rect l="l" t="t" r="r" b="b"/>
                <a:pathLst>
                  <a:path w="2454" h="3525" extrusionOk="0">
                    <a:moveTo>
                      <a:pt x="1" y="0"/>
                    </a:moveTo>
                    <a:lnTo>
                      <a:pt x="1" y="2263"/>
                    </a:lnTo>
                    <a:cubicBezTo>
                      <a:pt x="1" y="2953"/>
                      <a:pt x="548" y="3525"/>
                      <a:pt x="1215" y="3525"/>
                    </a:cubicBezTo>
                    <a:cubicBezTo>
                      <a:pt x="1906" y="3525"/>
                      <a:pt x="2453" y="2977"/>
                      <a:pt x="2453" y="2286"/>
                    </a:cubicBezTo>
                    <a:lnTo>
                      <a:pt x="245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0" name="Google Shape;1820;p39"/>
              <p:cNvSpPr/>
              <p:nvPr/>
            </p:nvSpPr>
            <p:spPr>
              <a:xfrm>
                <a:off x="6507908" y="3904548"/>
                <a:ext cx="81259" cy="117876"/>
              </a:xfrm>
              <a:custGeom>
                <a:avLst/>
                <a:gdLst/>
                <a:ahLst/>
                <a:cxnLst/>
                <a:rect l="l" t="t" r="r" b="b"/>
                <a:pathLst>
                  <a:path w="2430" h="3525" extrusionOk="0">
                    <a:moveTo>
                      <a:pt x="1" y="0"/>
                    </a:moveTo>
                    <a:lnTo>
                      <a:pt x="1" y="2263"/>
                    </a:lnTo>
                    <a:cubicBezTo>
                      <a:pt x="1" y="2953"/>
                      <a:pt x="525" y="3525"/>
                      <a:pt x="1215" y="3525"/>
                    </a:cubicBezTo>
                    <a:cubicBezTo>
                      <a:pt x="1906" y="3525"/>
                      <a:pt x="2430" y="2977"/>
                      <a:pt x="2430" y="2286"/>
                    </a:cubicBezTo>
                    <a:lnTo>
                      <a:pt x="243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1" name="Google Shape;1821;p39"/>
              <p:cNvSpPr/>
              <p:nvPr/>
            </p:nvSpPr>
            <p:spPr>
              <a:xfrm>
                <a:off x="6401201" y="3904548"/>
                <a:ext cx="82864" cy="117876"/>
              </a:xfrm>
              <a:custGeom>
                <a:avLst/>
                <a:gdLst/>
                <a:ahLst/>
                <a:cxnLst/>
                <a:rect l="l" t="t" r="r" b="b"/>
                <a:pathLst>
                  <a:path w="2478" h="3525" extrusionOk="0">
                    <a:moveTo>
                      <a:pt x="1" y="0"/>
                    </a:moveTo>
                    <a:lnTo>
                      <a:pt x="1" y="2263"/>
                    </a:lnTo>
                    <a:cubicBezTo>
                      <a:pt x="25" y="2953"/>
                      <a:pt x="596" y="3525"/>
                      <a:pt x="1263" y="3525"/>
                    </a:cubicBezTo>
                    <a:cubicBezTo>
                      <a:pt x="1930" y="3525"/>
                      <a:pt x="2477" y="2977"/>
                      <a:pt x="2477" y="2286"/>
                    </a:cubicBezTo>
                    <a:lnTo>
                      <a:pt x="247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822" name="Google Shape;1822;p39"/>
          <p:cNvGrpSpPr/>
          <p:nvPr/>
        </p:nvGrpSpPr>
        <p:grpSpPr>
          <a:xfrm>
            <a:off x="6877528" y="3825625"/>
            <a:ext cx="544200" cy="544200"/>
            <a:chOff x="6839431" y="3825625"/>
            <a:chExt cx="544200" cy="544200"/>
          </a:xfrm>
        </p:grpSpPr>
        <p:sp>
          <p:nvSpPr>
            <p:cNvPr id="1823" name="Google Shape;1823;p39"/>
            <p:cNvSpPr/>
            <p:nvPr/>
          </p:nvSpPr>
          <p:spPr>
            <a:xfrm>
              <a:off x="6839431" y="382562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24" name="Google Shape;1824;p39"/>
            <p:cNvGrpSpPr/>
            <p:nvPr/>
          </p:nvGrpSpPr>
          <p:grpSpPr>
            <a:xfrm>
              <a:off x="6903796" y="3917289"/>
              <a:ext cx="399006" cy="371920"/>
              <a:chOff x="7212690" y="3917289"/>
              <a:chExt cx="399006" cy="371920"/>
            </a:xfrm>
          </p:grpSpPr>
          <p:sp>
            <p:nvSpPr>
              <p:cNvPr id="1825" name="Google Shape;1825;p39"/>
              <p:cNvSpPr/>
              <p:nvPr/>
            </p:nvSpPr>
            <p:spPr>
              <a:xfrm>
                <a:off x="7212690" y="3917289"/>
                <a:ext cx="163288" cy="147337"/>
              </a:xfrm>
              <a:custGeom>
                <a:avLst/>
                <a:gdLst/>
                <a:ahLst/>
                <a:cxnLst/>
                <a:rect l="l" t="t" r="r" b="b"/>
                <a:pathLst>
                  <a:path w="4883" h="4406" extrusionOk="0">
                    <a:moveTo>
                      <a:pt x="3501" y="1405"/>
                    </a:moveTo>
                    <a:lnTo>
                      <a:pt x="3501" y="2096"/>
                    </a:lnTo>
                    <a:lnTo>
                      <a:pt x="1430" y="2096"/>
                    </a:lnTo>
                    <a:lnTo>
                      <a:pt x="1430" y="1405"/>
                    </a:lnTo>
                    <a:close/>
                    <a:moveTo>
                      <a:pt x="1049" y="0"/>
                    </a:moveTo>
                    <a:cubicBezTo>
                      <a:pt x="477" y="0"/>
                      <a:pt x="1" y="477"/>
                      <a:pt x="1" y="1048"/>
                    </a:cubicBezTo>
                    <a:lnTo>
                      <a:pt x="1" y="4406"/>
                    </a:lnTo>
                    <a:lnTo>
                      <a:pt x="1811" y="3501"/>
                    </a:lnTo>
                    <a:lnTo>
                      <a:pt x="3835" y="3501"/>
                    </a:lnTo>
                    <a:cubicBezTo>
                      <a:pt x="4406" y="3501"/>
                      <a:pt x="4883" y="3025"/>
                      <a:pt x="4883" y="2453"/>
                    </a:cubicBezTo>
                    <a:lnTo>
                      <a:pt x="4883" y="1048"/>
                    </a:lnTo>
                    <a:cubicBezTo>
                      <a:pt x="4883" y="477"/>
                      <a:pt x="4406" y="0"/>
                      <a:pt x="38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6" name="Google Shape;1826;p39"/>
              <p:cNvSpPr/>
              <p:nvPr/>
            </p:nvSpPr>
            <p:spPr>
              <a:xfrm>
                <a:off x="7447606" y="3917289"/>
                <a:ext cx="163288" cy="147337"/>
              </a:xfrm>
              <a:custGeom>
                <a:avLst/>
                <a:gdLst/>
                <a:ahLst/>
                <a:cxnLst/>
                <a:rect l="l" t="t" r="r" b="b"/>
                <a:pathLst>
                  <a:path w="4883" h="4406" extrusionOk="0">
                    <a:moveTo>
                      <a:pt x="3478" y="1405"/>
                    </a:moveTo>
                    <a:lnTo>
                      <a:pt x="3478" y="2096"/>
                    </a:lnTo>
                    <a:lnTo>
                      <a:pt x="1406" y="2096"/>
                    </a:lnTo>
                    <a:lnTo>
                      <a:pt x="1406" y="1405"/>
                    </a:lnTo>
                    <a:close/>
                    <a:moveTo>
                      <a:pt x="1049" y="0"/>
                    </a:moveTo>
                    <a:cubicBezTo>
                      <a:pt x="477" y="0"/>
                      <a:pt x="1" y="477"/>
                      <a:pt x="1" y="1048"/>
                    </a:cubicBezTo>
                    <a:lnTo>
                      <a:pt x="1" y="2453"/>
                    </a:lnTo>
                    <a:cubicBezTo>
                      <a:pt x="1" y="3025"/>
                      <a:pt x="477" y="3501"/>
                      <a:pt x="1049" y="3501"/>
                    </a:cubicBezTo>
                    <a:lnTo>
                      <a:pt x="3025" y="3501"/>
                    </a:lnTo>
                    <a:lnTo>
                      <a:pt x="4859" y="4406"/>
                    </a:lnTo>
                    <a:lnTo>
                      <a:pt x="4859" y="1048"/>
                    </a:lnTo>
                    <a:cubicBezTo>
                      <a:pt x="4883" y="477"/>
                      <a:pt x="4407" y="0"/>
                      <a:pt x="38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7" name="Google Shape;1827;p39"/>
              <p:cNvSpPr/>
              <p:nvPr/>
            </p:nvSpPr>
            <p:spPr>
              <a:xfrm>
                <a:off x="7377549" y="4199991"/>
                <a:ext cx="89218" cy="89218"/>
              </a:xfrm>
              <a:custGeom>
                <a:avLst/>
                <a:gdLst/>
                <a:ahLst/>
                <a:cxnLst/>
                <a:rect l="l" t="t" r="r" b="b"/>
                <a:pathLst>
                  <a:path w="2668" h="2668" extrusionOk="0">
                    <a:moveTo>
                      <a:pt x="2191" y="0"/>
                    </a:moveTo>
                    <a:lnTo>
                      <a:pt x="1501" y="691"/>
                    </a:lnTo>
                    <a:cubicBezTo>
                      <a:pt x="1358" y="643"/>
                      <a:pt x="1191" y="572"/>
                      <a:pt x="1048" y="572"/>
                    </a:cubicBezTo>
                    <a:cubicBezTo>
                      <a:pt x="477" y="572"/>
                      <a:pt x="0" y="1048"/>
                      <a:pt x="0" y="1620"/>
                    </a:cubicBezTo>
                    <a:cubicBezTo>
                      <a:pt x="0" y="2191"/>
                      <a:pt x="477" y="2668"/>
                      <a:pt x="1048" y="2668"/>
                    </a:cubicBezTo>
                    <a:cubicBezTo>
                      <a:pt x="1620" y="2668"/>
                      <a:pt x="2096" y="2191"/>
                      <a:pt x="2096" y="1620"/>
                    </a:cubicBezTo>
                    <a:cubicBezTo>
                      <a:pt x="2096" y="1477"/>
                      <a:pt x="2072" y="1310"/>
                      <a:pt x="1977" y="1167"/>
                    </a:cubicBezTo>
                    <a:lnTo>
                      <a:pt x="2668" y="477"/>
                    </a:lnTo>
                    <a:lnTo>
                      <a:pt x="219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8" name="Google Shape;1828;p39"/>
              <p:cNvSpPr/>
              <p:nvPr/>
            </p:nvSpPr>
            <p:spPr>
              <a:xfrm>
                <a:off x="7281175" y="4058239"/>
                <a:ext cx="119481" cy="132222"/>
              </a:xfrm>
              <a:custGeom>
                <a:avLst/>
                <a:gdLst/>
                <a:ahLst/>
                <a:cxnLst/>
                <a:rect l="l" t="t" r="r" b="b"/>
                <a:pathLst>
                  <a:path w="3573" h="3954" extrusionOk="0">
                    <a:moveTo>
                      <a:pt x="2763" y="1501"/>
                    </a:moveTo>
                    <a:lnTo>
                      <a:pt x="2954" y="2191"/>
                    </a:lnTo>
                    <a:cubicBezTo>
                      <a:pt x="2620" y="2287"/>
                      <a:pt x="2263" y="2406"/>
                      <a:pt x="1977" y="2572"/>
                    </a:cubicBezTo>
                    <a:lnTo>
                      <a:pt x="1620" y="1977"/>
                    </a:lnTo>
                    <a:cubicBezTo>
                      <a:pt x="1977" y="1786"/>
                      <a:pt x="2382" y="1596"/>
                      <a:pt x="2763" y="1501"/>
                    </a:cubicBezTo>
                    <a:close/>
                    <a:moveTo>
                      <a:pt x="3573" y="0"/>
                    </a:moveTo>
                    <a:cubicBezTo>
                      <a:pt x="2215" y="72"/>
                      <a:pt x="953" y="620"/>
                      <a:pt x="1" y="1477"/>
                    </a:cubicBezTo>
                    <a:lnTo>
                      <a:pt x="2477" y="3954"/>
                    </a:lnTo>
                    <a:cubicBezTo>
                      <a:pt x="2811" y="3715"/>
                      <a:pt x="3168" y="3573"/>
                      <a:pt x="3573" y="3501"/>
                    </a:cubicBezTo>
                    <a:lnTo>
                      <a:pt x="357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9" name="Google Shape;1829;p39"/>
              <p:cNvSpPr/>
              <p:nvPr/>
            </p:nvSpPr>
            <p:spPr>
              <a:xfrm>
                <a:off x="7214295" y="4123547"/>
                <a:ext cx="133827" cy="143357"/>
              </a:xfrm>
              <a:custGeom>
                <a:avLst/>
                <a:gdLst/>
                <a:ahLst/>
                <a:cxnLst/>
                <a:rect l="l" t="t" r="r" b="b"/>
                <a:pathLst>
                  <a:path w="4002" h="4287" extrusionOk="0">
                    <a:moveTo>
                      <a:pt x="1644" y="2001"/>
                    </a:moveTo>
                    <a:lnTo>
                      <a:pt x="2239" y="2358"/>
                    </a:lnTo>
                    <a:cubicBezTo>
                      <a:pt x="2096" y="2644"/>
                      <a:pt x="1953" y="2977"/>
                      <a:pt x="1858" y="3334"/>
                    </a:cubicBezTo>
                    <a:lnTo>
                      <a:pt x="1167" y="3167"/>
                    </a:lnTo>
                    <a:cubicBezTo>
                      <a:pt x="1286" y="2739"/>
                      <a:pt x="1429" y="2358"/>
                      <a:pt x="1644" y="2001"/>
                    </a:cubicBezTo>
                    <a:close/>
                    <a:moveTo>
                      <a:pt x="1524" y="0"/>
                    </a:moveTo>
                    <a:cubicBezTo>
                      <a:pt x="596" y="1048"/>
                      <a:pt x="0" y="2405"/>
                      <a:pt x="0" y="3930"/>
                    </a:cubicBezTo>
                    <a:lnTo>
                      <a:pt x="0" y="4287"/>
                    </a:lnTo>
                    <a:lnTo>
                      <a:pt x="3525" y="4287"/>
                    </a:lnTo>
                    <a:lnTo>
                      <a:pt x="3525" y="3930"/>
                    </a:lnTo>
                    <a:lnTo>
                      <a:pt x="3501" y="3930"/>
                    </a:lnTo>
                    <a:cubicBezTo>
                      <a:pt x="3501" y="3406"/>
                      <a:pt x="3668" y="2882"/>
                      <a:pt x="4001" y="2477"/>
                    </a:cubicBezTo>
                    <a:lnTo>
                      <a:pt x="152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0" name="Google Shape;1830;p39"/>
              <p:cNvSpPr/>
              <p:nvPr/>
            </p:nvSpPr>
            <p:spPr>
              <a:xfrm>
                <a:off x="7423730" y="4058239"/>
                <a:ext cx="119481" cy="132222"/>
              </a:xfrm>
              <a:custGeom>
                <a:avLst/>
                <a:gdLst/>
                <a:ahLst/>
                <a:cxnLst/>
                <a:rect l="l" t="t" r="r" b="b"/>
                <a:pathLst>
                  <a:path w="3573" h="3954" extrusionOk="0">
                    <a:moveTo>
                      <a:pt x="810" y="1501"/>
                    </a:moveTo>
                    <a:cubicBezTo>
                      <a:pt x="1215" y="1620"/>
                      <a:pt x="1596" y="1786"/>
                      <a:pt x="1953" y="1977"/>
                    </a:cubicBezTo>
                    <a:lnTo>
                      <a:pt x="1596" y="2572"/>
                    </a:lnTo>
                    <a:cubicBezTo>
                      <a:pt x="1287" y="2406"/>
                      <a:pt x="953" y="2287"/>
                      <a:pt x="620" y="2191"/>
                    </a:cubicBezTo>
                    <a:lnTo>
                      <a:pt x="810" y="1501"/>
                    </a:lnTo>
                    <a:close/>
                    <a:moveTo>
                      <a:pt x="1" y="0"/>
                    </a:moveTo>
                    <a:lnTo>
                      <a:pt x="1" y="3501"/>
                    </a:lnTo>
                    <a:cubicBezTo>
                      <a:pt x="382" y="3573"/>
                      <a:pt x="763" y="3715"/>
                      <a:pt x="1096" y="3954"/>
                    </a:cubicBezTo>
                    <a:lnTo>
                      <a:pt x="3573" y="1477"/>
                    </a:lnTo>
                    <a:cubicBezTo>
                      <a:pt x="2596" y="596"/>
                      <a:pt x="1334" y="72"/>
                      <a:pt x="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1" name="Google Shape;1831;p39"/>
              <p:cNvSpPr/>
              <p:nvPr/>
            </p:nvSpPr>
            <p:spPr>
              <a:xfrm>
                <a:off x="7477100" y="4124316"/>
                <a:ext cx="134596" cy="143391"/>
              </a:xfrm>
              <a:custGeom>
                <a:avLst/>
                <a:gdLst/>
                <a:ahLst/>
                <a:cxnLst/>
                <a:rect l="l" t="t" r="r" b="b"/>
                <a:pathLst>
                  <a:path w="4025" h="4288" extrusionOk="0">
                    <a:moveTo>
                      <a:pt x="2310" y="1978"/>
                    </a:moveTo>
                    <a:cubicBezTo>
                      <a:pt x="2501" y="2335"/>
                      <a:pt x="2691" y="2740"/>
                      <a:pt x="2786" y="3144"/>
                    </a:cubicBezTo>
                    <a:lnTo>
                      <a:pt x="2120" y="3311"/>
                    </a:lnTo>
                    <a:cubicBezTo>
                      <a:pt x="2024" y="2954"/>
                      <a:pt x="1881" y="2621"/>
                      <a:pt x="1715" y="2335"/>
                    </a:cubicBezTo>
                    <a:lnTo>
                      <a:pt x="2310" y="1978"/>
                    </a:lnTo>
                    <a:close/>
                    <a:moveTo>
                      <a:pt x="2501" y="1"/>
                    </a:moveTo>
                    <a:lnTo>
                      <a:pt x="0" y="2478"/>
                    </a:lnTo>
                    <a:cubicBezTo>
                      <a:pt x="333" y="2882"/>
                      <a:pt x="524" y="3406"/>
                      <a:pt x="524" y="3930"/>
                    </a:cubicBezTo>
                    <a:lnTo>
                      <a:pt x="524" y="4288"/>
                    </a:lnTo>
                    <a:lnTo>
                      <a:pt x="4025" y="4288"/>
                    </a:lnTo>
                    <a:lnTo>
                      <a:pt x="4025" y="3930"/>
                    </a:lnTo>
                    <a:cubicBezTo>
                      <a:pt x="4025" y="2478"/>
                      <a:pt x="3453" y="1096"/>
                      <a:pt x="250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832" name="Google Shape;1832;p39"/>
          <p:cNvGrpSpPr/>
          <p:nvPr/>
        </p:nvGrpSpPr>
        <p:grpSpPr>
          <a:xfrm>
            <a:off x="7613994" y="3825625"/>
            <a:ext cx="544200" cy="544200"/>
            <a:chOff x="7575894" y="3825625"/>
            <a:chExt cx="544200" cy="544200"/>
          </a:xfrm>
        </p:grpSpPr>
        <p:sp>
          <p:nvSpPr>
            <p:cNvPr id="1833" name="Google Shape;1833;p39"/>
            <p:cNvSpPr/>
            <p:nvPr/>
          </p:nvSpPr>
          <p:spPr>
            <a:xfrm>
              <a:off x="7575894" y="382562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34" name="Google Shape;1834;p39"/>
            <p:cNvGrpSpPr/>
            <p:nvPr/>
          </p:nvGrpSpPr>
          <p:grpSpPr>
            <a:xfrm>
              <a:off x="7639085" y="3903746"/>
              <a:ext cx="398204" cy="399808"/>
              <a:chOff x="8024178" y="3903746"/>
              <a:chExt cx="398204" cy="399808"/>
            </a:xfrm>
          </p:grpSpPr>
          <p:sp>
            <p:nvSpPr>
              <p:cNvPr id="1835" name="Google Shape;1835;p39"/>
              <p:cNvSpPr/>
              <p:nvPr/>
            </p:nvSpPr>
            <p:spPr>
              <a:xfrm>
                <a:off x="8092664" y="3903746"/>
                <a:ext cx="164090" cy="70960"/>
              </a:xfrm>
              <a:custGeom>
                <a:avLst/>
                <a:gdLst/>
                <a:ahLst/>
                <a:cxnLst/>
                <a:rect l="l" t="t" r="r" b="b"/>
                <a:pathLst>
                  <a:path w="4907" h="2122" extrusionOk="0">
                    <a:moveTo>
                      <a:pt x="1739" y="0"/>
                    </a:moveTo>
                    <a:cubicBezTo>
                      <a:pt x="787" y="0"/>
                      <a:pt x="1" y="762"/>
                      <a:pt x="1" y="1763"/>
                    </a:cubicBezTo>
                    <a:lnTo>
                      <a:pt x="1" y="2120"/>
                    </a:lnTo>
                    <a:lnTo>
                      <a:pt x="1406" y="2120"/>
                    </a:lnTo>
                    <a:cubicBezTo>
                      <a:pt x="1420" y="2121"/>
                      <a:pt x="1435" y="2121"/>
                      <a:pt x="1449" y="2121"/>
                    </a:cubicBezTo>
                    <a:cubicBezTo>
                      <a:pt x="1855" y="2121"/>
                      <a:pt x="2144" y="1797"/>
                      <a:pt x="2144" y="1429"/>
                    </a:cubicBezTo>
                    <a:lnTo>
                      <a:pt x="2811" y="1429"/>
                    </a:lnTo>
                    <a:cubicBezTo>
                      <a:pt x="2811" y="1810"/>
                      <a:pt x="3144" y="2120"/>
                      <a:pt x="3501" y="2120"/>
                    </a:cubicBezTo>
                    <a:lnTo>
                      <a:pt x="4906" y="2120"/>
                    </a:lnTo>
                    <a:lnTo>
                      <a:pt x="4906" y="1763"/>
                    </a:lnTo>
                    <a:cubicBezTo>
                      <a:pt x="4906" y="810"/>
                      <a:pt x="4121" y="0"/>
                      <a:pt x="314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6" name="Google Shape;1836;p39"/>
              <p:cNvSpPr/>
              <p:nvPr/>
            </p:nvSpPr>
            <p:spPr>
              <a:xfrm>
                <a:off x="8094269" y="3982564"/>
                <a:ext cx="163288" cy="133024"/>
              </a:xfrm>
              <a:custGeom>
                <a:avLst/>
                <a:gdLst/>
                <a:ahLst/>
                <a:cxnLst/>
                <a:rect l="l" t="t" r="r" b="b"/>
                <a:pathLst>
                  <a:path w="4883" h="3978" extrusionOk="0">
                    <a:moveTo>
                      <a:pt x="2453" y="1"/>
                    </a:moveTo>
                    <a:cubicBezTo>
                      <a:pt x="2191" y="287"/>
                      <a:pt x="1834" y="477"/>
                      <a:pt x="1405" y="477"/>
                    </a:cubicBezTo>
                    <a:lnTo>
                      <a:pt x="0" y="477"/>
                    </a:lnTo>
                    <a:lnTo>
                      <a:pt x="0" y="2216"/>
                    </a:lnTo>
                    <a:cubicBezTo>
                      <a:pt x="0" y="3168"/>
                      <a:pt x="786" y="3978"/>
                      <a:pt x="1763" y="3978"/>
                    </a:cubicBezTo>
                    <a:lnTo>
                      <a:pt x="3168" y="3978"/>
                    </a:lnTo>
                    <a:cubicBezTo>
                      <a:pt x="4120" y="3954"/>
                      <a:pt x="4882" y="3168"/>
                      <a:pt x="4882" y="2216"/>
                    </a:cubicBezTo>
                    <a:lnTo>
                      <a:pt x="4882" y="477"/>
                    </a:lnTo>
                    <a:lnTo>
                      <a:pt x="3501" y="477"/>
                    </a:lnTo>
                    <a:cubicBezTo>
                      <a:pt x="3072" y="477"/>
                      <a:pt x="2691" y="287"/>
                      <a:pt x="245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7" name="Google Shape;1837;p39"/>
              <p:cNvSpPr/>
              <p:nvPr/>
            </p:nvSpPr>
            <p:spPr>
              <a:xfrm>
                <a:off x="8121355" y="4137859"/>
                <a:ext cx="107510" cy="79688"/>
              </a:xfrm>
              <a:custGeom>
                <a:avLst/>
                <a:gdLst/>
                <a:ahLst/>
                <a:cxnLst/>
                <a:rect l="l" t="t" r="r" b="b"/>
                <a:pathLst>
                  <a:path w="3215" h="2383" extrusionOk="0">
                    <a:moveTo>
                      <a:pt x="572" y="1"/>
                    </a:moveTo>
                    <a:lnTo>
                      <a:pt x="572" y="763"/>
                    </a:lnTo>
                    <a:lnTo>
                      <a:pt x="0" y="763"/>
                    </a:lnTo>
                    <a:lnTo>
                      <a:pt x="1596" y="2382"/>
                    </a:lnTo>
                    <a:lnTo>
                      <a:pt x="3215" y="763"/>
                    </a:lnTo>
                    <a:lnTo>
                      <a:pt x="2691" y="763"/>
                    </a:lnTo>
                    <a:lnTo>
                      <a:pt x="2691" y="1"/>
                    </a:lnTo>
                    <a:cubicBezTo>
                      <a:pt x="2572" y="1"/>
                      <a:pt x="2453" y="25"/>
                      <a:pt x="2334" y="25"/>
                    </a:cubicBezTo>
                    <a:lnTo>
                      <a:pt x="929" y="25"/>
                    </a:lnTo>
                    <a:cubicBezTo>
                      <a:pt x="810" y="25"/>
                      <a:pt x="691" y="1"/>
                      <a:pt x="57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8" name="Google Shape;1838;p39"/>
              <p:cNvSpPr/>
              <p:nvPr/>
            </p:nvSpPr>
            <p:spPr>
              <a:xfrm>
                <a:off x="8024178" y="4163340"/>
                <a:ext cx="211073" cy="140214"/>
              </a:xfrm>
              <a:custGeom>
                <a:avLst/>
                <a:gdLst/>
                <a:ahLst/>
                <a:cxnLst/>
                <a:rect l="l" t="t" r="r" b="b"/>
                <a:pathLst>
                  <a:path w="6312" h="4193" extrusionOk="0">
                    <a:moveTo>
                      <a:pt x="6264" y="834"/>
                    </a:moveTo>
                    <a:lnTo>
                      <a:pt x="6264" y="882"/>
                    </a:lnTo>
                    <a:lnTo>
                      <a:pt x="6311" y="834"/>
                    </a:lnTo>
                    <a:close/>
                    <a:moveTo>
                      <a:pt x="1739" y="1"/>
                    </a:moveTo>
                    <a:cubicBezTo>
                      <a:pt x="787" y="1"/>
                      <a:pt x="1" y="787"/>
                      <a:pt x="1" y="1763"/>
                    </a:cubicBezTo>
                    <a:lnTo>
                      <a:pt x="1" y="4192"/>
                    </a:lnTo>
                    <a:lnTo>
                      <a:pt x="6264" y="4192"/>
                    </a:lnTo>
                    <a:lnTo>
                      <a:pt x="6264" y="882"/>
                    </a:lnTo>
                    <a:lnTo>
                      <a:pt x="4549" y="2597"/>
                    </a:lnTo>
                    <a:lnTo>
                      <a:pt x="195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9" name="Google Shape;1839;p39"/>
              <p:cNvSpPr/>
              <p:nvPr/>
            </p:nvSpPr>
            <p:spPr>
              <a:xfrm>
                <a:off x="8257523" y="4210324"/>
                <a:ext cx="164859" cy="92428"/>
              </a:xfrm>
              <a:custGeom>
                <a:avLst/>
                <a:gdLst/>
                <a:ahLst/>
                <a:cxnLst/>
                <a:rect l="l" t="t" r="r" b="b"/>
                <a:pathLst>
                  <a:path w="4930" h="2764" extrusionOk="0">
                    <a:moveTo>
                      <a:pt x="0" y="1"/>
                    </a:moveTo>
                    <a:lnTo>
                      <a:pt x="0" y="2763"/>
                    </a:lnTo>
                    <a:lnTo>
                      <a:pt x="4930" y="2763"/>
                    </a:lnTo>
                    <a:lnTo>
                      <a:pt x="4930" y="1716"/>
                    </a:lnTo>
                    <a:lnTo>
                      <a:pt x="2787" y="1716"/>
                    </a:lnTo>
                    <a:lnTo>
                      <a:pt x="2787" y="1049"/>
                    </a:lnTo>
                    <a:lnTo>
                      <a:pt x="4930" y="1049"/>
                    </a:lnTo>
                    <a:lnTo>
                      <a:pt x="493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0" name="Google Shape;1840;p39"/>
              <p:cNvSpPr/>
              <p:nvPr/>
            </p:nvSpPr>
            <p:spPr>
              <a:xfrm>
                <a:off x="8287786" y="4134682"/>
                <a:ext cx="103564" cy="51799"/>
              </a:xfrm>
              <a:custGeom>
                <a:avLst/>
                <a:gdLst/>
                <a:ahLst/>
                <a:cxnLst/>
                <a:rect l="l" t="t" r="r" b="b"/>
                <a:pathLst>
                  <a:path w="3097" h="1549" extrusionOk="0">
                    <a:moveTo>
                      <a:pt x="1548" y="1"/>
                    </a:moveTo>
                    <a:lnTo>
                      <a:pt x="0" y="1548"/>
                    </a:lnTo>
                    <a:lnTo>
                      <a:pt x="3096" y="1548"/>
                    </a:lnTo>
                    <a:lnTo>
                      <a:pt x="154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841" name="Google Shape;1841;p39"/>
          <p:cNvGrpSpPr/>
          <p:nvPr/>
        </p:nvGrpSpPr>
        <p:grpSpPr>
          <a:xfrm>
            <a:off x="985806" y="3205650"/>
            <a:ext cx="544200" cy="544200"/>
            <a:chOff x="1023906" y="3205650"/>
            <a:chExt cx="544200" cy="544200"/>
          </a:xfrm>
        </p:grpSpPr>
        <p:sp>
          <p:nvSpPr>
            <p:cNvPr id="1842" name="Google Shape;1842;p39"/>
            <p:cNvSpPr/>
            <p:nvPr/>
          </p:nvSpPr>
          <p:spPr>
            <a:xfrm>
              <a:off x="1023906" y="3205650"/>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43" name="Google Shape;1843;p39"/>
            <p:cNvGrpSpPr/>
            <p:nvPr/>
          </p:nvGrpSpPr>
          <p:grpSpPr>
            <a:xfrm>
              <a:off x="1098466" y="3354260"/>
              <a:ext cx="396632" cy="256451"/>
              <a:chOff x="721585" y="3354260"/>
              <a:chExt cx="396632" cy="256451"/>
            </a:xfrm>
          </p:grpSpPr>
          <p:sp>
            <p:nvSpPr>
              <p:cNvPr id="1844" name="Google Shape;1844;p39"/>
              <p:cNvSpPr/>
              <p:nvPr/>
            </p:nvSpPr>
            <p:spPr>
              <a:xfrm>
                <a:off x="814782" y="3423547"/>
                <a:ext cx="23910" cy="23910"/>
              </a:xfrm>
              <a:custGeom>
                <a:avLst/>
                <a:gdLst/>
                <a:ahLst/>
                <a:cxnLst/>
                <a:rect l="l" t="t" r="r" b="b"/>
                <a:pathLst>
                  <a:path w="715" h="715" extrusionOk="0">
                    <a:moveTo>
                      <a:pt x="357" y="0"/>
                    </a:moveTo>
                    <a:cubicBezTo>
                      <a:pt x="143" y="0"/>
                      <a:pt x="0" y="191"/>
                      <a:pt x="0" y="358"/>
                    </a:cubicBezTo>
                    <a:cubicBezTo>
                      <a:pt x="0" y="572"/>
                      <a:pt x="191" y="715"/>
                      <a:pt x="357" y="715"/>
                    </a:cubicBezTo>
                    <a:cubicBezTo>
                      <a:pt x="572" y="715"/>
                      <a:pt x="715" y="548"/>
                      <a:pt x="715" y="358"/>
                    </a:cubicBezTo>
                    <a:cubicBezTo>
                      <a:pt x="715" y="167"/>
                      <a:pt x="572" y="0"/>
                      <a:pt x="35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5" name="Google Shape;1845;p39"/>
              <p:cNvSpPr/>
              <p:nvPr/>
            </p:nvSpPr>
            <p:spPr>
              <a:xfrm>
                <a:off x="721585" y="3354260"/>
                <a:ext cx="396632" cy="256451"/>
              </a:xfrm>
              <a:custGeom>
                <a:avLst/>
                <a:gdLst/>
                <a:ahLst/>
                <a:cxnLst/>
                <a:rect l="l" t="t" r="r" b="b"/>
                <a:pathLst>
                  <a:path w="11861" h="7669" extrusionOk="0">
                    <a:moveTo>
                      <a:pt x="9765" y="1406"/>
                    </a:moveTo>
                    <a:lnTo>
                      <a:pt x="9765" y="2072"/>
                    </a:lnTo>
                    <a:lnTo>
                      <a:pt x="7669" y="2072"/>
                    </a:lnTo>
                    <a:lnTo>
                      <a:pt x="7669" y="1406"/>
                    </a:lnTo>
                    <a:close/>
                    <a:moveTo>
                      <a:pt x="3144" y="1406"/>
                    </a:moveTo>
                    <a:cubicBezTo>
                      <a:pt x="3716" y="1406"/>
                      <a:pt x="4192" y="1882"/>
                      <a:pt x="4192" y="2430"/>
                    </a:cubicBezTo>
                    <a:cubicBezTo>
                      <a:pt x="4192" y="3001"/>
                      <a:pt x="3716" y="3477"/>
                      <a:pt x="3144" y="3477"/>
                    </a:cubicBezTo>
                    <a:cubicBezTo>
                      <a:pt x="2573" y="3477"/>
                      <a:pt x="2096" y="3001"/>
                      <a:pt x="2096" y="2430"/>
                    </a:cubicBezTo>
                    <a:cubicBezTo>
                      <a:pt x="2096" y="1882"/>
                      <a:pt x="2573" y="1406"/>
                      <a:pt x="3144" y="1406"/>
                    </a:cubicBezTo>
                    <a:close/>
                    <a:moveTo>
                      <a:pt x="9765" y="2787"/>
                    </a:moveTo>
                    <a:lnTo>
                      <a:pt x="9765" y="3477"/>
                    </a:lnTo>
                    <a:lnTo>
                      <a:pt x="7669" y="3477"/>
                    </a:lnTo>
                    <a:lnTo>
                      <a:pt x="7669" y="2787"/>
                    </a:lnTo>
                    <a:close/>
                    <a:moveTo>
                      <a:pt x="9765" y="4168"/>
                    </a:moveTo>
                    <a:lnTo>
                      <a:pt x="9765" y="4859"/>
                    </a:lnTo>
                    <a:lnTo>
                      <a:pt x="7669" y="4859"/>
                    </a:lnTo>
                    <a:lnTo>
                      <a:pt x="7669" y="4168"/>
                    </a:lnTo>
                    <a:close/>
                    <a:moveTo>
                      <a:pt x="5645" y="1548"/>
                    </a:moveTo>
                    <a:lnTo>
                      <a:pt x="6216" y="1929"/>
                    </a:lnTo>
                    <a:lnTo>
                      <a:pt x="3406" y="6097"/>
                    </a:lnTo>
                    <a:lnTo>
                      <a:pt x="2835" y="5716"/>
                    </a:lnTo>
                    <a:lnTo>
                      <a:pt x="5645" y="1548"/>
                    </a:lnTo>
                    <a:close/>
                    <a:moveTo>
                      <a:pt x="9765" y="5573"/>
                    </a:moveTo>
                    <a:lnTo>
                      <a:pt x="9765" y="6240"/>
                    </a:lnTo>
                    <a:lnTo>
                      <a:pt x="7669" y="6240"/>
                    </a:lnTo>
                    <a:lnTo>
                      <a:pt x="7669" y="5573"/>
                    </a:lnTo>
                    <a:close/>
                    <a:moveTo>
                      <a:pt x="5994" y="4191"/>
                    </a:moveTo>
                    <a:cubicBezTo>
                      <a:pt x="6525" y="4191"/>
                      <a:pt x="6978" y="4659"/>
                      <a:pt x="6978" y="5240"/>
                    </a:cubicBezTo>
                    <a:cubicBezTo>
                      <a:pt x="6978" y="5811"/>
                      <a:pt x="6502" y="6287"/>
                      <a:pt x="5954" y="6287"/>
                    </a:cubicBezTo>
                    <a:cubicBezTo>
                      <a:pt x="5383" y="6287"/>
                      <a:pt x="4907" y="5811"/>
                      <a:pt x="4907" y="5240"/>
                    </a:cubicBezTo>
                    <a:cubicBezTo>
                      <a:pt x="4907" y="4668"/>
                      <a:pt x="5383" y="4192"/>
                      <a:pt x="5954" y="4192"/>
                    </a:cubicBezTo>
                    <a:cubicBezTo>
                      <a:pt x="5968" y="4191"/>
                      <a:pt x="5981" y="4191"/>
                      <a:pt x="5994" y="4191"/>
                    </a:cubicBezTo>
                    <a:close/>
                    <a:moveTo>
                      <a:pt x="1" y="0"/>
                    </a:moveTo>
                    <a:lnTo>
                      <a:pt x="1" y="2072"/>
                    </a:lnTo>
                    <a:lnTo>
                      <a:pt x="358" y="2072"/>
                    </a:lnTo>
                    <a:cubicBezTo>
                      <a:pt x="525" y="2072"/>
                      <a:pt x="715" y="2239"/>
                      <a:pt x="715" y="2430"/>
                    </a:cubicBezTo>
                    <a:lnTo>
                      <a:pt x="715" y="5240"/>
                    </a:lnTo>
                    <a:cubicBezTo>
                      <a:pt x="715" y="5406"/>
                      <a:pt x="549" y="5597"/>
                      <a:pt x="358" y="5597"/>
                    </a:cubicBezTo>
                    <a:lnTo>
                      <a:pt x="1" y="5597"/>
                    </a:lnTo>
                    <a:lnTo>
                      <a:pt x="1" y="7669"/>
                    </a:lnTo>
                    <a:lnTo>
                      <a:pt x="11860" y="7669"/>
                    </a:lnTo>
                    <a:lnTo>
                      <a:pt x="11860" y="5597"/>
                    </a:lnTo>
                    <a:lnTo>
                      <a:pt x="11503" y="5597"/>
                    </a:lnTo>
                    <a:cubicBezTo>
                      <a:pt x="11337" y="5597"/>
                      <a:pt x="11146" y="5430"/>
                      <a:pt x="11146" y="5240"/>
                    </a:cubicBezTo>
                    <a:lnTo>
                      <a:pt x="11146" y="2430"/>
                    </a:lnTo>
                    <a:cubicBezTo>
                      <a:pt x="11146" y="2263"/>
                      <a:pt x="11313" y="2072"/>
                      <a:pt x="11503" y="2072"/>
                    </a:cubicBezTo>
                    <a:lnTo>
                      <a:pt x="11860" y="2072"/>
                    </a:lnTo>
                    <a:lnTo>
                      <a:pt x="1186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6" name="Google Shape;1846;p39"/>
              <p:cNvSpPr/>
              <p:nvPr/>
            </p:nvSpPr>
            <p:spPr>
              <a:xfrm>
                <a:off x="907143" y="3517514"/>
                <a:ext cx="23943" cy="23910"/>
              </a:xfrm>
              <a:custGeom>
                <a:avLst/>
                <a:gdLst/>
                <a:ahLst/>
                <a:cxnLst/>
                <a:rect l="l" t="t" r="r" b="b"/>
                <a:pathLst>
                  <a:path w="716" h="715" extrusionOk="0">
                    <a:moveTo>
                      <a:pt x="358" y="0"/>
                    </a:moveTo>
                    <a:cubicBezTo>
                      <a:pt x="167" y="0"/>
                      <a:pt x="1" y="143"/>
                      <a:pt x="1" y="358"/>
                    </a:cubicBezTo>
                    <a:cubicBezTo>
                      <a:pt x="1" y="572"/>
                      <a:pt x="191" y="715"/>
                      <a:pt x="358" y="715"/>
                    </a:cubicBezTo>
                    <a:cubicBezTo>
                      <a:pt x="572" y="715"/>
                      <a:pt x="715" y="524"/>
                      <a:pt x="715" y="358"/>
                    </a:cubicBezTo>
                    <a:cubicBezTo>
                      <a:pt x="715" y="143"/>
                      <a:pt x="572" y="0"/>
                      <a:pt x="35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847" name="Google Shape;1847;p39"/>
          <p:cNvGrpSpPr/>
          <p:nvPr/>
        </p:nvGrpSpPr>
        <p:grpSpPr>
          <a:xfrm>
            <a:off x="1722272" y="3205650"/>
            <a:ext cx="544200" cy="544200"/>
            <a:chOff x="1760369" y="3205650"/>
            <a:chExt cx="544200" cy="544200"/>
          </a:xfrm>
        </p:grpSpPr>
        <p:sp>
          <p:nvSpPr>
            <p:cNvPr id="1848" name="Google Shape;1848;p39"/>
            <p:cNvSpPr/>
            <p:nvPr/>
          </p:nvSpPr>
          <p:spPr>
            <a:xfrm>
              <a:off x="1760369" y="3205650"/>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49" name="Google Shape;1849;p39"/>
            <p:cNvGrpSpPr/>
            <p:nvPr/>
          </p:nvGrpSpPr>
          <p:grpSpPr>
            <a:xfrm>
              <a:off x="1834557" y="3300120"/>
              <a:ext cx="396632" cy="363158"/>
              <a:chOff x="1533876" y="3300120"/>
              <a:chExt cx="396632" cy="363158"/>
            </a:xfrm>
          </p:grpSpPr>
          <p:sp>
            <p:nvSpPr>
              <p:cNvPr id="1850" name="Google Shape;1850;p39"/>
              <p:cNvSpPr/>
              <p:nvPr/>
            </p:nvSpPr>
            <p:spPr>
              <a:xfrm>
                <a:off x="1719434" y="3406025"/>
                <a:ext cx="23910" cy="23910"/>
              </a:xfrm>
              <a:custGeom>
                <a:avLst/>
                <a:gdLst/>
                <a:ahLst/>
                <a:cxnLst/>
                <a:rect l="l" t="t" r="r" b="b"/>
                <a:pathLst>
                  <a:path w="715" h="715" extrusionOk="0">
                    <a:moveTo>
                      <a:pt x="358" y="0"/>
                    </a:moveTo>
                    <a:cubicBezTo>
                      <a:pt x="167" y="0"/>
                      <a:pt x="0" y="167"/>
                      <a:pt x="0" y="358"/>
                    </a:cubicBezTo>
                    <a:cubicBezTo>
                      <a:pt x="0" y="572"/>
                      <a:pt x="167" y="715"/>
                      <a:pt x="358" y="715"/>
                    </a:cubicBezTo>
                    <a:cubicBezTo>
                      <a:pt x="572" y="715"/>
                      <a:pt x="715" y="524"/>
                      <a:pt x="715" y="358"/>
                    </a:cubicBezTo>
                    <a:cubicBezTo>
                      <a:pt x="715" y="143"/>
                      <a:pt x="572" y="0"/>
                      <a:pt x="35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1" name="Google Shape;1851;p39"/>
              <p:cNvSpPr/>
              <p:nvPr/>
            </p:nvSpPr>
            <p:spPr>
              <a:xfrm>
                <a:off x="1671648" y="3359042"/>
                <a:ext cx="117909" cy="117876"/>
              </a:xfrm>
              <a:custGeom>
                <a:avLst/>
                <a:gdLst/>
                <a:ahLst/>
                <a:cxnLst/>
                <a:rect l="l" t="t" r="r" b="b"/>
                <a:pathLst>
                  <a:path w="3526" h="3525" extrusionOk="0">
                    <a:moveTo>
                      <a:pt x="1787" y="715"/>
                    </a:moveTo>
                    <a:cubicBezTo>
                      <a:pt x="2358" y="715"/>
                      <a:pt x="2834" y="1191"/>
                      <a:pt x="2834" y="1763"/>
                    </a:cubicBezTo>
                    <a:cubicBezTo>
                      <a:pt x="2834" y="2334"/>
                      <a:pt x="2358" y="2810"/>
                      <a:pt x="1787" y="2810"/>
                    </a:cubicBezTo>
                    <a:cubicBezTo>
                      <a:pt x="1239" y="2810"/>
                      <a:pt x="763" y="2334"/>
                      <a:pt x="763" y="1763"/>
                    </a:cubicBezTo>
                    <a:cubicBezTo>
                      <a:pt x="763" y="1191"/>
                      <a:pt x="1239" y="715"/>
                      <a:pt x="1787" y="715"/>
                    </a:cubicBezTo>
                    <a:close/>
                    <a:moveTo>
                      <a:pt x="1763" y="0"/>
                    </a:moveTo>
                    <a:cubicBezTo>
                      <a:pt x="786" y="0"/>
                      <a:pt x="0" y="786"/>
                      <a:pt x="0" y="1763"/>
                    </a:cubicBezTo>
                    <a:cubicBezTo>
                      <a:pt x="0" y="2739"/>
                      <a:pt x="786" y="3525"/>
                      <a:pt x="1763" y="3525"/>
                    </a:cubicBezTo>
                    <a:cubicBezTo>
                      <a:pt x="2739" y="3525"/>
                      <a:pt x="3525" y="2715"/>
                      <a:pt x="3525" y="1763"/>
                    </a:cubicBezTo>
                    <a:cubicBezTo>
                      <a:pt x="3525" y="810"/>
                      <a:pt x="2739" y="0"/>
                      <a:pt x="176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2" name="Google Shape;1852;p39"/>
              <p:cNvSpPr/>
              <p:nvPr/>
            </p:nvSpPr>
            <p:spPr>
              <a:xfrm>
                <a:off x="1533876" y="3300120"/>
                <a:ext cx="396632" cy="363158"/>
              </a:xfrm>
              <a:custGeom>
                <a:avLst/>
                <a:gdLst/>
                <a:ahLst/>
                <a:cxnLst/>
                <a:rect l="l" t="t" r="r" b="b"/>
                <a:pathLst>
                  <a:path w="11861" h="10860" extrusionOk="0">
                    <a:moveTo>
                      <a:pt x="5907" y="1072"/>
                    </a:moveTo>
                    <a:cubicBezTo>
                      <a:pt x="7264" y="1072"/>
                      <a:pt x="8359" y="2191"/>
                      <a:pt x="8359" y="3525"/>
                    </a:cubicBezTo>
                    <a:cubicBezTo>
                      <a:pt x="8359" y="4858"/>
                      <a:pt x="7264" y="5954"/>
                      <a:pt x="5907" y="5954"/>
                    </a:cubicBezTo>
                    <a:cubicBezTo>
                      <a:pt x="4573" y="5954"/>
                      <a:pt x="3478" y="4858"/>
                      <a:pt x="3478" y="3525"/>
                    </a:cubicBezTo>
                    <a:cubicBezTo>
                      <a:pt x="3478" y="2191"/>
                      <a:pt x="4573" y="1072"/>
                      <a:pt x="5907" y="1072"/>
                    </a:cubicBezTo>
                    <a:close/>
                    <a:moveTo>
                      <a:pt x="9050" y="8764"/>
                    </a:moveTo>
                    <a:lnTo>
                      <a:pt x="9050" y="9454"/>
                    </a:lnTo>
                    <a:lnTo>
                      <a:pt x="8359" y="9454"/>
                    </a:lnTo>
                    <a:lnTo>
                      <a:pt x="8359" y="8764"/>
                    </a:lnTo>
                    <a:close/>
                    <a:moveTo>
                      <a:pt x="5954" y="0"/>
                    </a:moveTo>
                    <a:cubicBezTo>
                      <a:pt x="2739" y="0"/>
                      <a:pt x="239" y="3334"/>
                      <a:pt x="143" y="3501"/>
                    </a:cubicBezTo>
                    <a:lnTo>
                      <a:pt x="1" y="3691"/>
                    </a:lnTo>
                    <a:lnTo>
                      <a:pt x="143" y="3906"/>
                    </a:lnTo>
                    <a:cubicBezTo>
                      <a:pt x="239" y="4049"/>
                      <a:pt x="2525" y="7121"/>
                      <a:pt x="5597" y="7335"/>
                    </a:cubicBezTo>
                    <a:lnTo>
                      <a:pt x="5597" y="8430"/>
                    </a:lnTo>
                    <a:cubicBezTo>
                      <a:pt x="5597" y="9002"/>
                      <a:pt x="6073" y="9478"/>
                      <a:pt x="6621" y="9478"/>
                    </a:cubicBezTo>
                    <a:lnTo>
                      <a:pt x="7097" y="9478"/>
                    </a:lnTo>
                    <a:lnTo>
                      <a:pt x="7788" y="10859"/>
                    </a:lnTo>
                    <a:lnTo>
                      <a:pt x="11860" y="10859"/>
                    </a:lnTo>
                    <a:lnTo>
                      <a:pt x="11860" y="7359"/>
                    </a:lnTo>
                    <a:lnTo>
                      <a:pt x="7788" y="7359"/>
                    </a:lnTo>
                    <a:lnTo>
                      <a:pt x="7097" y="8764"/>
                    </a:lnTo>
                    <a:lnTo>
                      <a:pt x="6621" y="8764"/>
                    </a:lnTo>
                    <a:cubicBezTo>
                      <a:pt x="6454" y="8764"/>
                      <a:pt x="6264" y="8621"/>
                      <a:pt x="6264" y="8407"/>
                    </a:cubicBezTo>
                    <a:lnTo>
                      <a:pt x="6264" y="7311"/>
                    </a:lnTo>
                    <a:cubicBezTo>
                      <a:pt x="9312" y="7073"/>
                      <a:pt x="11598" y="4001"/>
                      <a:pt x="11717" y="3882"/>
                    </a:cubicBezTo>
                    <a:lnTo>
                      <a:pt x="11860" y="3668"/>
                    </a:lnTo>
                    <a:lnTo>
                      <a:pt x="11717" y="3453"/>
                    </a:lnTo>
                    <a:cubicBezTo>
                      <a:pt x="11598" y="3310"/>
                      <a:pt x="9169" y="0"/>
                      <a:pt x="595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853" name="Google Shape;1853;p39"/>
          <p:cNvGrpSpPr/>
          <p:nvPr/>
        </p:nvGrpSpPr>
        <p:grpSpPr>
          <a:xfrm>
            <a:off x="2458737" y="3205650"/>
            <a:ext cx="544200" cy="544200"/>
            <a:chOff x="2420656" y="3205650"/>
            <a:chExt cx="544200" cy="544200"/>
          </a:xfrm>
        </p:grpSpPr>
        <p:sp>
          <p:nvSpPr>
            <p:cNvPr id="1854" name="Google Shape;1854;p39"/>
            <p:cNvSpPr/>
            <p:nvPr/>
          </p:nvSpPr>
          <p:spPr>
            <a:xfrm>
              <a:off x="2420656" y="3205650"/>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55" name="Google Shape;1855;p39"/>
            <p:cNvGrpSpPr/>
            <p:nvPr/>
          </p:nvGrpSpPr>
          <p:grpSpPr>
            <a:xfrm>
              <a:off x="2551823" y="3283367"/>
              <a:ext cx="278756" cy="397434"/>
              <a:chOff x="2403516" y="3283367"/>
              <a:chExt cx="278756" cy="397434"/>
            </a:xfrm>
          </p:grpSpPr>
          <p:sp>
            <p:nvSpPr>
              <p:cNvPr id="1856" name="Google Shape;1856;p39"/>
              <p:cNvSpPr/>
              <p:nvPr/>
            </p:nvSpPr>
            <p:spPr>
              <a:xfrm>
                <a:off x="2495878" y="3470531"/>
                <a:ext cx="47017" cy="69321"/>
              </a:xfrm>
              <a:custGeom>
                <a:avLst/>
                <a:gdLst/>
                <a:ahLst/>
                <a:cxnLst/>
                <a:rect l="l" t="t" r="r" b="b"/>
                <a:pathLst>
                  <a:path w="1406" h="2073" extrusionOk="0">
                    <a:moveTo>
                      <a:pt x="0" y="0"/>
                    </a:moveTo>
                    <a:lnTo>
                      <a:pt x="0" y="2072"/>
                    </a:lnTo>
                    <a:lnTo>
                      <a:pt x="1406" y="2072"/>
                    </a:lnTo>
                    <a:lnTo>
                      <a:pt x="140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7" name="Google Shape;1857;p39"/>
              <p:cNvSpPr/>
              <p:nvPr/>
            </p:nvSpPr>
            <p:spPr>
              <a:xfrm>
                <a:off x="2566737" y="3423547"/>
                <a:ext cx="115535" cy="164859"/>
              </a:xfrm>
              <a:custGeom>
                <a:avLst/>
                <a:gdLst/>
                <a:ahLst/>
                <a:cxnLst/>
                <a:rect l="l" t="t" r="r" b="b"/>
                <a:pathLst>
                  <a:path w="3455" h="4930" extrusionOk="0">
                    <a:moveTo>
                      <a:pt x="2097" y="0"/>
                    </a:moveTo>
                    <a:lnTo>
                      <a:pt x="2097" y="786"/>
                    </a:lnTo>
                    <a:lnTo>
                      <a:pt x="1" y="1310"/>
                    </a:lnTo>
                    <a:lnTo>
                      <a:pt x="1" y="3620"/>
                    </a:lnTo>
                    <a:lnTo>
                      <a:pt x="2097" y="4144"/>
                    </a:lnTo>
                    <a:lnTo>
                      <a:pt x="2097" y="4930"/>
                    </a:lnTo>
                    <a:lnTo>
                      <a:pt x="2763" y="4930"/>
                    </a:lnTo>
                    <a:lnTo>
                      <a:pt x="2763" y="2834"/>
                    </a:lnTo>
                    <a:lnTo>
                      <a:pt x="3454" y="2834"/>
                    </a:lnTo>
                    <a:lnTo>
                      <a:pt x="3454" y="2144"/>
                    </a:lnTo>
                    <a:lnTo>
                      <a:pt x="2763" y="2144"/>
                    </a:lnTo>
                    <a:lnTo>
                      <a:pt x="276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8" name="Google Shape;1858;p39"/>
              <p:cNvSpPr/>
              <p:nvPr/>
            </p:nvSpPr>
            <p:spPr>
              <a:xfrm>
                <a:off x="2404285" y="3386897"/>
                <a:ext cx="210271" cy="293904"/>
              </a:xfrm>
              <a:custGeom>
                <a:avLst/>
                <a:gdLst/>
                <a:ahLst/>
                <a:cxnLst/>
                <a:rect l="l" t="t" r="r" b="b"/>
                <a:pathLst>
                  <a:path w="6288" h="8789" extrusionOk="0">
                    <a:moveTo>
                      <a:pt x="3787" y="7383"/>
                    </a:moveTo>
                    <a:lnTo>
                      <a:pt x="3787" y="8074"/>
                    </a:lnTo>
                    <a:lnTo>
                      <a:pt x="2382" y="8074"/>
                    </a:lnTo>
                    <a:lnTo>
                      <a:pt x="2382" y="7383"/>
                    </a:lnTo>
                    <a:close/>
                    <a:moveTo>
                      <a:pt x="1406" y="1"/>
                    </a:moveTo>
                    <a:cubicBezTo>
                      <a:pt x="1192" y="239"/>
                      <a:pt x="882" y="358"/>
                      <a:pt x="549" y="358"/>
                    </a:cubicBezTo>
                    <a:cubicBezTo>
                      <a:pt x="358" y="358"/>
                      <a:pt x="191" y="287"/>
                      <a:pt x="1" y="239"/>
                    </a:cubicBezTo>
                    <a:lnTo>
                      <a:pt x="1" y="8788"/>
                    </a:lnTo>
                    <a:lnTo>
                      <a:pt x="6288" y="8788"/>
                    </a:lnTo>
                    <a:lnTo>
                      <a:pt x="6288" y="5740"/>
                    </a:lnTo>
                    <a:lnTo>
                      <a:pt x="5550" y="5573"/>
                    </a:lnTo>
                    <a:lnTo>
                      <a:pt x="5550" y="6669"/>
                    </a:lnTo>
                    <a:lnTo>
                      <a:pt x="3454" y="6669"/>
                    </a:lnTo>
                    <a:lnTo>
                      <a:pt x="3454" y="5264"/>
                    </a:lnTo>
                    <a:lnTo>
                      <a:pt x="2073" y="5264"/>
                    </a:lnTo>
                    <a:lnTo>
                      <a:pt x="2073" y="1787"/>
                    </a:lnTo>
                    <a:lnTo>
                      <a:pt x="4383" y="1787"/>
                    </a:lnTo>
                    <a:lnTo>
                      <a:pt x="6264" y="1311"/>
                    </a:lnTo>
                    <a:lnTo>
                      <a:pt x="6264" y="239"/>
                    </a:lnTo>
                    <a:cubicBezTo>
                      <a:pt x="6121" y="334"/>
                      <a:pt x="5931" y="358"/>
                      <a:pt x="5716" y="358"/>
                    </a:cubicBezTo>
                    <a:cubicBezTo>
                      <a:pt x="5407" y="358"/>
                      <a:pt x="5073" y="215"/>
                      <a:pt x="4859" y="1"/>
                    </a:cubicBezTo>
                    <a:cubicBezTo>
                      <a:pt x="4645" y="239"/>
                      <a:pt x="4335" y="358"/>
                      <a:pt x="4002" y="358"/>
                    </a:cubicBezTo>
                    <a:cubicBezTo>
                      <a:pt x="3668" y="358"/>
                      <a:pt x="3335" y="215"/>
                      <a:pt x="3144" y="1"/>
                    </a:cubicBezTo>
                    <a:cubicBezTo>
                      <a:pt x="2930" y="239"/>
                      <a:pt x="2597" y="358"/>
                      <a:pt x="2263" y="358"/>
                    </a:cubicBezTo>
                    <a:cubicBezTo>
                      <a:pt x="1954" y="358"/>
                      <a:pt x="1620" y="215"/>
                      <a:pt x="140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9" name="Google Shape;1859;p39"/>
              <p:cNvSpPr/>
              <p:nvPr/>
            </p:nvSpPr>
            <p:spPr>
              <a:xfrm>
                <a:off x="2542861" y="3540621"/>
                <a:ext cx="23140" cy="46214"/>
              </a:xfrm>
              <a:custGeom>
                <a:avLst/>
                <a:gdLst/>
                <a:ahLst/>
                <a:cxnLst/>
                <a:rect l="l" t="t" r="r" b="b"/>
                <a:pathLst>
                  <a:path w="692" h="1382" extrusionOk="0">
                    <a:moveTo>
                      <a:pt x="1" y="0"/>
                    </a:moveTo>
                    <a:lnTo>
                      <a:pt x="1" y="1381"/>
                    </a:lnTo>
                    <a:lnTo>
                      <a:pt x="691" y="1381"/>
                    </a:lnTo>
                    <a:lnTo>
                      <a:pt x="691" y="71"/>
                    </a:lnTo>
                    <a:lnTo>
                      <a:pt x="31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0" name="Google Shape;1860;p39"/>
              <p:cNvSpPr/>
              <p:nvPr/>
            </p:nvSpPr>
            <p:spPr>
              <a:xfrm>
                <a:off x="2577906" y="3283367"/>
                <a:ext cx="35079" cy="94033"/>
              </a:xfrm>
              <a:custGeom>
                <a:avLst/>
                <a:gdLst/>
                <a:ahLst/>
                <a:cxnLst/>
                <a:rect l="l" t="t" r="r" b="b"/>
                <a:pathLst>
                  <a:path w="1049" h="2812" extrusionOk="0">
                    <a:moveTo>
                      <a:pt x="0" y="1"/>
                    </a:moveTo>
                    <a:lnTo>
                      <a:pt x="0" y="2263"/>
                    </a:lnTo>
                    <a:cubicBezTo>
                      <a:pt x="0" y="2573"/>
                      <a:pt x="239" y="2811"/>
                      <a:pt x="524" y="2811"/>
                    </a:cubicBezTo>
                    <a:cubicBezTo>
                      <a:pt x="834" y="2811"/>
                      <a:pt x="1048" y="2573"/>
                      <a:pt x="1048" y="2263"/>
                    </a:cubicBezTo>
                    <a:lnTo>
                      <a:pt x="104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1" name="Google Shape;1861;p39"/>
              <p:cNvSpPr/>
              <p:nvPr/>
            </p:nvSpPr>
            <p:spPr>
              <a:xfrm>
                <a:off x="2519754" y="3283367"/>
                <a:ext cx="35079" cy="94033"/>
              </a:xfrm>
              <a:custGeom>
                <a:avLst/>
                <a:gdLst/>
                <a:ahLst/>
                <a:cxnLst/>
                <a:rect l="l" t="t" r="r" b="b"/>
                <a:pathLst>
                  <a:path w="1049" h="2812" extrusionOk="0">
                    <a:moveTo>
                      <a:pt x="1" y="1"/>
                    </a:moveTo>
                    <a:lnTo>
                      <a:pt x="1" y="2263"/>
                    </a:lnTo>
                    <a:cubicBezTo>
                      <a:pt x="1" y="2573"/>
                      <a:pt x="239" y="2811"/>
                      <a:pt x="549" y="2811"/>
                    </a:cubicBezTo>
                    <a:cubicBezTo>
                      <a:pt x="811" y="2811"/>
                      <a:pt x="1049" y="2573"/>
                      <a:pt x="1049" y="2263"/>
                    </a:cubicBezTo>
                    <a:lnTo>
                      <a:pt x="104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2" name="Google Shape;1862;p39"/>
              <p:cNvSpPr/>
              <p:nvPr/>
            </p:nvSpPr>
            <p:spPr>
              <a:xfrm>
                <a:off x="2460832" y="3283367"/>
                <a:ext cx="35079" cy="94033"/>
              </a:xfrm>
              <a:custGeom>
                <a:avLst/>
                <a:gdLst/>
                <a:ahLst/>
                <a:cxnLst/>
                <a:rect l="l" t="t" r="r" b="b"/>
                <a:pathLst>
                  <a:path w="1049" h="2812" extrusionOk="0">
                    <a:moveTo>
                      <a:pt x="1" y="1"/>
                    </a:moveTo>
                    <a:lnTo>
                      <a:pt x="1" y="2263"/>
                    </a:lnTo>
                    <a:cubicBezTo>
                      <a:pt x="1" y="2573"/>
                      <a:pt x="263" y="2811"/>
                      <a:pt x="548" y="2811"/>
                    </a:cubicBezTo>
                    <a:cubicBezTo>
                      <a:pt x="810" y="2811"/>
                      <a:pt x="1048" y="2573"/>
                      <a:pt x="1048" y="2263"/>
                    </a:cubicBezTo>
                    <a:lnTo>
                      <a:pt x="104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3" name="Google Shape;1863;p39"/>
              <p:cNvSpPr/>
              <p:nvPr/>
            </p:nvSpPr>
            <p:spPr>
              <a:xfrm>
                <a:off x="2403516" y="3283367"/>
                <a:ext cx="35045" cy="94033"/>
              </a:xfrm>
              <a:custGeom>
                <a:avLst/>
                <a:gdLst/>
                <a:ahLst/>
                <a:cxnLst/>
                <a:rect l="l" t="t" r="r" b="b"/>
                <a:pathLst>
                  <a:path w="1048" h="2812" extrusionOk="0">
                    <a:moveTo>
                      <a:pt x="0" y="1"/>
                    </a:moveTo>
                    <a:lnTo>
                      <a:pt x="0" y="2263"/>
                    </a:lnTo>
                    <a:cubicBezTo>
                      <a:pt x="0" y="2573"/>
                      <a:pt x="238" y="2811"/>
                      <a:pt x="548" y="2811"/>
                    </a:cubicBezTo>
                    <a:cubicBezTo>
                      <a:pt x="810" y="2811"/>
                      <a:pt x="1048" y="2573"/>
                      <a:pt x="1048" y="2263"/>
                    </a:cubicBezTo>
                    <a:lnTo>
                      <a:pt x="104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864" name="Google Shape;1864;p39"/>
          <p:cNvGrpSpPr/>
          <p:nvPr/>
        </p:nvGrpSpPr>
        <p:grpSpPr>
          <a:xfrm>
            <a:off x="3195202" y="3205650"/>
            <a:ext cx="544200" cy="544200"/>
            <a:chOff x="3157119" y="3205650"/>
            <a:chExt cx="544200" cy="544200"/>
          </a:xfrm>
        </p:grpSpPr>
        <p:sp>
          <p:nvSpPr>
            <p:cNvPr id="1865" name="Google Shape;1865;p39"/>
            <p:cNvSpPr/>
            <p:nvPr/>
          </p:nvSpPr>
          <p:spPr>
            <a:xfrm>
              <a:off x="3157119" y="3205650"/>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66" name="Google Shape;1866;p39"/>
            <p:cNvGrpSpPr/>
            <p:nvPr/>
          </p:nvGrpSpPr>
          <p:grpSpPr>
            <a:xfrm>
              <a:off x="3299818" y="3282598"/>
              <a:ext cx="254880" cy="398204"/>
              <a:chOff x="3227712" y="3282598"/>
              <a:chExt cx="254880" cy="398204"/>
            </a:xfrm>
          </p:grpSpPr>
          <p:sp>
            <p:nvSpPr>
              <p:cNvPr id="1867" name="Google Shape;1867;p39"/>
              <p:cNvSpPr/>
              <p:nvPr/>
            </p:nvSpPr>
            <p:spPr>
              <a:xfrm>
                <a:off x="3294625" y="3282598"/>
                <a:ext cx="117107" cy="94802"/>
              </a:xfrm>
              <a:custGeom>
                <a:avLst/>
                <a:gdLst/>
                <a:ahLst/>
                <a:cxnLst/>
                <a:rect l="l" t="t" r="r" b="b"/>
                <a:pathLst>
                  <a:path w="3502" h="2835" extrusionOk="0">
                    <a:moveTo>
                      <a:pt x="1763" y="0"/>
                    </a:moveTo>
                    <a:cubicBezTo>
                      <a:pt x="810" y="0"/>
                      <a:pt x="0" y="762"/>
                      <a:pt x="0" y="1762"/>
                    </a:cubicBezTo>
                    <a:lnTo>
                      <a:pt x="0" y="2834"/>
                    </a:lnTo>
                    <a:lnTo>
                      <a:pt x="691" y="2834"/>
                    </a:lnTo>
                    <a:lnTo>
                      <a:pt x="691" y="1762"/>
                    </a:lnTo>
                    <a:lnTo>
                      <a:pt x="739" y="1762"/>
                    </a:lnTo>
                    <a:cubicBezTo>
                      <a:pt x="739" y="1191"/>
                      <a:pt x="1215" y="715"/>
                      <a:pt x="1787" y="715"/>
                    </a:cubicBezTo>
                    <a:cubicBezTo>
                      <a:pt x="2358" y="715"/>
                      <a:pt x="2834" y="1191"/>
                      <a:pt x="2834" y="1762"/>
                    </a:cubicBezTo>
                    <a:lnTo>
                      <a:pt x="2834" y="2834"/>
                    </a:lnTo>
                    <a:lnTo>
                      <a:pt x="3501" y="2834"/>
                    </a:lnTo>
                    <a:lnTo>
                      <a:pt x="3501" y="1762"/>
                    </a:lnTo>
                    <a:cubicBezTo>
                      <a:pt x="3501" y="810"/>
                      <a:pt x="2739" y="0"/>
                      <a:pt x="176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8" name="Google Shape;1868;p39"/>
              <p:cNvSpPr/>
              <p:nvPr/>
            </p:nvSpPr>
            <p:spPr>
              <a:xfrm>
                <a:off x="3343214" y="3562123"/>
                <a:ext cx="23910" cy="31066"/>
              </a:xfrm>
              <a:custGeom>
                <a:avLst/>
                <a:gdLst/>
                <a:ahLst/>
                <a:cxnLst/>
                <a:rect l="l" t="t" r="r" b="b"/>
                <a:pathLst>
                  <a:path w="715" h="929" extrusionOk="0">
                    <a:moveTo>
                      <a:pt x="0" y="0"/>
                    </a:moveTo>
                    <a:lnTo>
                      <a:pt x="0" y="929"/>
                    </a:lnTo>
                    <a:lnTo>
                      <a:pt x="357" y="572"/>
                    </a:lnTo>
                    <a:lnTo>
                      <a:pt x="715" y="929"/>
                    </a:lnTo>
                    <a:lnTo>
                      <a:pt x="715" y="0"/>
                    </a:lnTo>
                    <a:cubicBezTo>
                      <a:pt x="595" y="24"/>
                      <a:pt x="476" y="24"/>
                      <a:pt x="357" y="24"/>
                    </a:cubicBezTo>
                    <a:cubicBezTo>
                      <a:pt x="313" y="39"/>
                      <a:pt x="271" y="44"/>
                      <a:pt x="231" y="44"/>
                    </a:cubicBezTo>
                    <a:cubicBezTo>
                      <a:pt x="143" y="44"/>
                      <a:pt x="66" y="16"/>
                      <a:pt x="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9" name="Google Shape;1869;p39"/>
              <p:cNvSpPr/>
              <p:nvPr/>
            </p:nvSpPr>
            <p:spPr>
              <a:xfrm>
                <a:off x="3319304" y="3470531"/>
                <a:ext cx="70124" cy="70124"/>
              </a:xfrm>
              <a:custGeom>
                <a:avLst/>
                <a:gdLst/>
                <a:ahLst/>
                <a:cxnLst/>
                <a:rect l="l" t="t" r="r" b="b"/>
                <a:pathLst>
                  <a:path w="2097" h="2097" extrusionOk="0">
                    <a:moveTo>
                      <a:pt x="1406" y="715"/>
                    </a:moveTo>
                    <a:lnTo>
                      <a:pt x="1406" y="1405"/>
                    </a:lnTo>
                    <a:lnTo>
                      <a:pt x="715" y="1405"/>
                    </a:lnTo>
                    <a:lnTo>
                      <a:pt x="715" y="715"/>
                    </a:lnTo>
                    <a:close/>
                    <a:moveTo>
                      <a:pt x="1049" y="0"/>
                    </a:moveTo>
                    <a:cubicBezTo>
                      <a:pt x="477" y="0"/>
                      <a:pt x="1" y="477"/>
                      <a:pt x="1" y="1048"/>
                    </a:cubicBezTo>
                    <a:cubicBezTo>
                      <a:pt x="1" y="1596"/>
                      <a:pt x="477" y="2096"/>
                      <a:pt x="1049" y="2096"/>
                    </a:cubicBezTo>
                    <a:cubicBezTo>
                      <a:pt x="1620" y="2096"/>
                      <a:pt x="2096" y="1596"/>
                      <a:pt x="2096" y="1048"/>
                    </a:cubicBezTo>
                    <a:cubicBezTo>
                      <a:pt x="2096" y="477"/>
                      <a:pt x="1644" y="0"/>
                      <a:pt x="104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0" name="Google Shape;1870;p39"/>
              <p:cNvSpPr/>
              <p:nvPr/>
            </p:nvSpPr>
            <p:spPr>
              <a:xfrm>
                <a:off x="3227712" y="3377367"/>
                <a:ext cx="254880" cy="303435"/>
              </a:xfrm>
              <a:custGeom>
                <a:avLst/>
                <a:gdLst/>
                <a:ahLst/>
                <a:cxnLst/>
                <a:rect l="l" t="t" r="r" b="b"/>
                <a:pathLst>
                  <a:path w="7622" h="9074" extrusionOk="0">
                    <a:moveTo>
                      <a:pt x="3811" y="2072"/>
                    </a:moveTo>
                    <a:cubicBezTo>
                      <a:pt x="4764" y="2072"/>
                      <a:pt x="5574" y="2858"/>
                      <a:pt x="5574" y="3834"/>
                    </a:cubicBezTo>
                    <a:cubicBezTo>
                      <a:pt x="5550" y="4406"/>
                      <a:pt x="5264" y="4906"/>
                      <a:pt x="4835" y="5239"/>
                    </a:cubicBezTo>
                    <a:lnTo>
                      <a:pt x="4835" y="8168"/>
                    </a:lnTo>
                    <a:lnTo>
                      <a:pt x="3788" y="7144"/>
                    </a:lnTo>
                    <a:lnTo>
                      <a:pt x="2740" y="8168"/>
                    </a:lnTo>
                    <a:lnTo>
                      <a:pt x="2740" y="5239"/>
                    </a:lnTo>
                    <a:cubicBezTo>
                      <a:pt x="2335" y="4906"/>
                      <a:pt x="2049" y="4430"/>
                      <a:pt x="2049" y="3834"/>
                    </a:cubicBezTo>
                    <a:cubicBezTo>
                      <a:pt x="2049" y="2882"/>
                      <a:pt x="2835" y="2072"/>
                      <a:pt x="3811" y="2072"/>
                    </a:cubicBezTo>
                    <a:close/>
                    <a:moveTo>
                      <a:pt x="1" y="0"/>
                    </a:moveTo>
                    <a:lnTo>
                      <a:pt x="1" y="9073"/>
                    </a:lnTo>
                    <a:lnTo>
                      <a:pt x="7622" y="9073"/>
                    </a:lnTo>
                    <a:lnTo>
                      <a:pt x="7622" y="0"/>
                    </a:lnTo>
                    <a:lnTo>
                      <a:pt x="5550" y="0"/>
                    </a:lnTo>
                    <a:lnTo>
                      <a:pt x="5550" y="1381"/>
                    </a:lnTo>
                    <a:lnTo>
                      <a:pt x="4859" y="1381"/>
                    </a:lnTo>
                    <a:lnTo>
                      <a:pt x="4859" y="0"/>
                    </a:lnTo>
                    <a:lnTo>
                      <a:pt x="2763" y="0"/>
                    </a:lnTo>
                    <a:lnTo>
                      <a:pt x="2763" y="1381"/>
                    </a:lnTo>
                    <a:lnTo>
                      <a:pt x="2097" y="1381"/>
                    </a:lnTo>
                    <a:lnTo>
                      <a:pt x="209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871" name="Google Shape;1871;p39"/>
          <p:cNvGrpSpPr/>
          <p:nvPr/>
        </p:nvGrpSpPr>
        <p:grpSpPr>
          <a:xfrm>
            <a:off x="3931667" y="3205650"/>
            <a:ext cx="544200" cy="544200"/>
            <a:chOff x="3893581" y="3205650"/>
            <a:chExt cx="544200" cy="544200"/>
          </a:xfrm>
        </p:grpSpPr>
        <p:sp>
          <p:nvSpPr>
            <p:cNvPr id="1872" name="Google Shape;1872;p39"/>
            <p:cNvSpPr/>
            <p:nvPr/>
          </p:nvSpPr>
          <p:spPr>
            <a:xfrm>
              <a:off x="3893581" y="3205650"/>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73" name="Google Shape;1873;p39"/>
            <p:cNvGrpSpPr/>
            <p:nvPr/>
          </p:nvGrpSpPr>
          <p:grpSpPr>
            <a:xfrm>
              <a:off x="3963445" y="3283367"/>
              <a:ext cx="397434" cy="397435"/>
              <a:chOff x="3967539" y="3283367"/>
              <a:chExt cx="397434" cy="397435"/>
            </a:xfrm>
          </p:grpSpPr>
          <p:sp>
            <p:nvSpPr>
              <p:cNvPr id="1874" name="Google Shape;1874;p39"/>
              <p:cNvSpPr/>
              <p:nvPr/>
            </p:nvSpPr>
            <p:spPr>
              <a:xfrm>
                <a:off x="3990646" y="3610678"/>
                <a:ext cx="46214" cy="70124"/>
              </a:xfrm>
              <a:custGeom>
                <a:avLst/>
                <a:gdLst/>
                <a:ahLst/>
                <a:cxnLst/>
                <a:rect l="l" t="t" r="r" b="b"/>
                <a:pathLst>
                  <a:path w="1382" h="2097" extrusionOk="0">
                    <a:moveTo>
                      <a:pt x="0" y="1"/>
                    </a:moveTo>
                    <a:lnTo>
                      <a:pt x="0" y="1406"/>
                    </a:lnTo>
                    <a:lnTo>
                      <a:pt x="24" y="1406"/>
                    </a:lnTo>
                    <a:cubicBezTo>
                      <a:pt x="24" y="1787"/>
                      <a:pt x="357" y="2096"/>
                      <a:pt x="715" y="2096"/>
                    </a:cubicBezTo>
                    <a:cubicBezTo>
                      <a:pt x="1072" y="2096"/>
                      <a:pt x="1382" y="1763"/>
                      <a:pt x="1382" y="1406"/>
                    </a:cubicBezTo>
                    <a:lnTo>
                      <a:pt x="138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5" name="Google Shape;1875;p39"/>
              <p:cNvSpPr/>
              <p:nvPr/>
            </p:nvSpPr>
            <p:spPr>
              <a:xfrm>
                <a:off x="4223956" y="3493604"/>
                <a:ext cx="23943" cy="23943"/>
              </a:xfrm>
              <a:custGeom>
                <a:avLst/>
                <a:gdLst/>
                <a:ahLst/>
                <a:cxnLst/>
                <a:rect l="l" t="t" r="r" b="b"/>
                <a:pathLst>
                  <a:path w="716" h="716" extrusionOk="0">
                    <a:moveTo>
                      <a:pt x="358" y="1"/>
                    </a:moveTo>
                    <a:cubicBezTo>
                      <a:pt x="168" y="1"/>
                      <a:pt x="1" y="144"/>
                      <a:pt x="1" y="358"/>
                    </a:cubicBezTo>
                    <a:cubicBezTo>
                      <a:pt x="1" y="573"/>
                      <a:pt x="168" y="715"/>
                      <a:pt x="358" y="715"/>
                    </a:cubicBezTo>
                    <a:cubicBezTo>
                      <a:pt x="572" y="715"/>
                      <a:pt x="715" y="525"/>
                      <a:pt x="715" y="358"/>
                    </a:cubicBezTo>
                    <a:cubicBezTo>
                      <a:pt x="715" y="168"/>
                      <a:pt x="572" y="1"/>
                      <a:pt x="35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6" name="Google Shape;1876;p39"/>
              <p:cNvSpPr/>
              <p:nvPr/>
            </p:nvSpPr>
            <p:spPr>
              <a:xfrm>
                <a:off x="4130793" y="3399638"/>
                <a:ext cx="23943" cy="23943"/>
              </a:xfrm>
              <a:custGeom>
                <a:avLst/>
                <a:gdLst/>
                <a:ahLst/>
                <a:cxnLst/>
                <a:rect l="l" t="t" r="r" b="b"/>
                <a:pathLst>
                  <a:path w="716" h="716" extrusionOk="0">
                    <a:moveTo>
                      <a:pt x="358" y="1"/>
                    </a:moveTo>
                    <a:cubicBezTo>
                      <a:pt x="144" y="1"/>
                      <a:pt x="1" y="191"/>
                      <a:pt x="1" y="358"/>
                    </a:cubicBezTo>
                    <a:cubicBezTo>
                      <a:pt x="1" y="572"/>
                      <a:pt x="167" y="715"/>
                      <a:pt x="358" y="715"/>
                    </a:cubicBezTo>
                    <a:cubicBezTo>
                      <a:pt x="572" y="715"/>
                      <a:pt x="715" y="549"/>
                      <a:pt x="715" y="358"/>
                    </a:cubicBezTo>
                    <a:cubicBezTo>
                      <a:pt x="715" y="191"/>
                      <a:pt x="572" y="49"/>
                      <a:pt x="35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7" name="Google Shape;1877;p39"/>
              <p:cNvSpPr/>
              <p:nvPr/>
            </p:nvSpPr>
            <p:spPr>
              <a:xfrm>
                <a:off x="4054349" y="3306474"/>
                <a:ext cx="262838" cy="374327"/>
              </a:xfrm>
              <a:custGeom>
                <a:avLst/>
                <a:gdLst/>
                <a:ahLst/>
                <a:cxnLst/>
                <a:rect l="l" t="t" r="r" b="b"/>
                <a:pathLst>
                  <a:path w="7860" h="11194" extrusionOk="0">
                    <a:moveTo>
                      <a:pt x="2644" y="2120"/>
                    </a:moveTo>
                    <a:cubicBezTo>
                      <a:pt x="3215" y="2120"/>
                      <a:pt x="3692" y="2596"/>
                      <a:pt x="3692" y="3144"/>
                    </a:cubicBezTo>
                    <a:cubicBezTo>
                      <a:pt x="3692" y="3716"/>
                      <a:pt x="3215" y="4192"/>
                      <a:pt x="2644" y="4192"/>
                    </a:cubicBezTo>
                    <a:cubicBezTo>
                      <a:pt x="2072" y="4192"/>
                      <a:pt x="1596" y="3716"/>
                      <a:pt x="1596" y="3144"/>
                    </a:cubicBezTo>
                    <a:cubicBezTo>
                      <a:pt x="1596" y="2596"/>
                      <a:pt x="2072" y="2120"/>
                      <a:pt x="2644" y="2120"/>
                    </a:cubicBezTo>
                    <a:close/>
                    <a:moveTo>
                      <a:pt x="5168" y="2287"/>
                    </a:moveTo>
                    <a:lnTo>
                      <a:pt x="5740" y="2668"/>
                    </a:lnTo>
                    <a:lnTo>
                      <a:pt x="2930" y="6835"/>
                    </a:lnTo>
                    <a:lnTo>
                      <a:pt x="2382" y="6454"/>
                    </a:lnTo>
                    <a:lnTo>
                      <a:pt x="5168" y="2287"/>
                    </a:lnTo>
                    <a:close/>
                    <a:moveTo>
                      <a:pt x="5430" y="4906"/>
                    </a:moveTo>
                    <a:cubicBezTo>
                      <a:pt x="6002" y="4906"/>
                      <a:pt x="6478" y="5383"/>
                      <a:pt x="6478" y="5954"/>
                    </a:cubicBezTo>
                    <a:cubicBezTo>
                      <a:pt x="6478" y="6502"/>
                      <a:pt x="6002" y="7002"/>
                      <a:pt x="5430" y="7002"/>
                    </a:cubicBezTo>
                    <a:cubicBezTo>
                      <a:pt x="4882" y="7002"/>
                      <a:pt x="4406" y="6502"/>
                      <a:pt x="4406" y="5954"/>
                    </a:cubicBezTo>
                    <a:cubicBezTo>
                      <a:pt x="4406" y="5383"/>
                      <a:pt x="4882" y="4906"/>
                      <a:pt x="5430" y="4906"/>
                    </a:cubicBezTo>
                    <a:close/>
                    <a:moveTo>
                      <a:pt x="6478" y="7716"/>
                    </a:moveTo>
                    <a:lnTo>
                      <a:pt x="6478" y="8383"/>
                    </a:lnTo>
                    <a:lnTo>
                      <a:pt x="1596" y="8383"/>
                    </a:lnTo>
                    <a:lnTo>
                      <a:pt x="1596" y="7716"/>
                    </a:lnTo>
                    <a:close/>
                    <a:moveTo>
                      <a:pt x="6478" y="9098"/>
                    </a:moveTo>
                    <a:lnTo>
                      <a:pt x="6478" y="9788"/>
                    </a:lnTo>
                    <a:lnTo>
                      <a:pt x="1596" y="9788"/>
                    </a:lnTo>
                    <a:lnTo>
                      <a:pt x="1596" y="9098"/>
                    </a:lnTo>
                    <a:close/>
                    <a:moveTo>
                      <a:pt x="1596" y="1"/>
                    </a:moveTo>
                    <a:cubicBezTo>
                      <a:pt x="834" y="1"/>
                      <a:pt x="191" y="620"/>
                      <a:pt x="191" y="1406"/>
                    </a:cubicBezTo>
                    <a:lnTo>
                      <a:pt x="191" y="10503"/>
                    </a:lnTo>
                    <a:cubicBezTo>
                      <a:pt x="191" y="10765"/>
                      <a:pt x="143" y="10979"/>
                      <a:pt x="0" y="11193"/>
                    </a:cubicBezTo>
                    <a:lnTo>
                      <a:pt x="6454" y="11193"/>
                    </a:lnTo>
                    <a:cubicBezTo>
                      <a:pt x="7216" y="11193"/>
                      <a:pt x="7859" y="10574"/>
                      <a:pt x="7859" y="9788"/>
                    </a:cubicBezTo>
                    <a:lnTo>
                      <a:pt x="7859" y="1406"/>
                    </a:lnTo>
                    <a:lnTo>
                      <a:pt x="2977" y="1406"/>
                    </a:lnTo>
                    <a:cubicBezTo>
                      <a:pt x="3001" y="620"/>
                      <a:pt x="2382" y="1"/>
                      <a:pt x="159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8" name="Google Shape;1878;p39"/>
              <p:cNvSpPr/>
              <p:nvPr/>
            </p:nvSpPr>
            <p:spPr>
              <a:xfrm>
                <a:off x="3967539" y="3283367"/>
                <a:ext cx="47017" cy="47050"/>
              </a:xfrm>
              <a:custGeom>
                <a:avLst/>
                <a:gdLst/>
                <a:ahLst/>
                <a:cxnLst/>
                <a:rect l="l" t="t" r="r" b="b"/>
                <a:pathLst>
                  <a:path w="1406" h="1407" extrusionOk="0">
                    <a:moveTo>
                      <a:pt x="1" y="1"/>
                    </a:moveTo>
                    <a:lnTo>
                      <a:pt x="1" y="1406"/>
                    </a:lnTo>
                    <a:lnTo>
                      <a:pt x="1406" y="1406"/>
                    </a:lnTo>
                    <a:lnTo>
                      <a:pt x="140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9" name="Google Shape;1879;p39"/>
              <p:cNvSpPr/>
              <p:nvPr/>
            </p:nvSpPr>
            <p:spPr>
              <a:xfrm>
                <a:off x="3967539" y="3353457"/>
                <a:ext cx="47017" cy="234949"/>
              </a:xfrm>
              <a:custGeom>
                <a:avLst/>
                <a:gdLst/>
                <a:ahLst/>
                <a:cxnLst/>
                <a:rect l="l" t="t" r="r" b="b"/>
                <a:pathLst>
                  <a:path w="1406" h="7026" extrusionOk="0">
                    <a:moveTo>
                      <a:pt x="1" y="1"/>
                    </a:moveTo>
                    <a:lnTo>
                      <a:pt x="1" y="5597"/>
                    </a:lnTo>
                    <a:lnTo>
                      <a:pt x="691" y="7026"/>
                    </a:lnTo>
                    <a:lnTo>
                      <a:pt x="1406" y="5597"/>
                    </a:lnTo>
                    <a:lnTo>
                      <a:pt x="140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0" name="Google Shape;1880;p39"/>
              <p:cNvSpPr/>
              <p:nvPr/>
            </p:nvSpPr>
            <p:spPr>
              <a:xfrm>
                <a:off x="4107719" y="3283367"/>
                <a:ext cx="257254" cy="47050"/>
              </a:xfrm>
              <a:custGeom>
                <a:avLst/>
                <a:gdLst/>
                <a:ahLst/>
                <a:cxnLst/>
                <a:rect l="l" t="t" r="r" b="b"/>
                <a:pathLst>
                  <a:path w="7693" h="1407" extrusionOk="0">
                    <a:moveTo>
                      <a:pt x="0" y="1"/>
                    </a:moveTo>
                    <a:cubicBezTo>
                      <a:pt x="929" y="1"/>
                      <a:pt x="1691" y="596"/>
                      <a:pt x="1977" y="1406"/>
                    </a:cubicBezTo>
                    <a:lnTo>
                      <a:pt x="7692" y="1406"/>
                    </a:lnTo>
                    <a:lnTo>
                      <a:pt x="7692" y="1049"/>
                    </a:lnTo>
                    <a:cubicBezTo>
                      <a:pt x="7692" y="477"/>
                      <a:pt x="7240" y="1"/>
                      <a:pt x="664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881" name="Google Shape;1881;p39"/>
          <p:cNvGrpSpPr/>
          <p:nvPr/>
        </p:nvGrpSpPr>
        <p:grpSpPr>
          <a:xfrm>
            <a:off x="4668133" y="3205650"/>
            <a:ext cx="544200" cy="544200"/>
            <a:chOff x="4630044" y="3205650"/>
            <a:chExt cx="544200" cy="544200"/>
          </a:xfrm>
        </p:grpSpPr>
        <p:sp>
          <p:nvSpPr>
            <p:cNvPr id="1882" name="Google Shape;1882;p39"/>
            <p:cNvSpPr/>
            <p:nvPr/>
          </p:nvSpPr>
          <p:spPr>
            <a:xfrm>
              <a:off x="4630044" y="3205650"/>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83" name="Google Shape;1883;p39"/>
            <p:cNvGrpSpPr/>
            <p:nvPr/>
          </p:nvGrpSpPr>
          <p:grpSpPr>
            <a:xfrm>
              <a:off x="4698733" y="3283367"/>
              <a:ext cx="399006" cy="399006"/>
              <a:chOff x="4779027" y="3283367"/>
              <a:chExt cx="399006" cy="399006"/>
            </a:xfrm>
          </p:grpSpPr>
          <p:sp>
            <p:nvSpPr>
              <p:cNvPr id="1884" name="Google Shape;1884;p39"/>
              <p:cNvSpPr/>
              <p:nvPr/>
            </p:nvSpPr>
            <p:spPr>
              <a:xfrm>
                <a:off x="4932717" y="3283367"/>
                <a:ext cx="181613" cy="117909"/>
              </a:xfrm>
              <a:custGeom>
                <a:avLst/>
                <a:gdLst/>
                <a:ahLst/>
                <a:cxnLst/>
                <a:rect l="l" t="t" r="r" b="b"/>
                <a:pathLst>
                  <a:path w="5431" h="3526" extrusionOk="0">
                    <a:moveTo>
                      <a:pt x="2716" y="1"/>
                    </a:moveTo>
                    <a:lnTo>
                      <a:pt x="1858" y="1763"/>
                    </a:lnTo>
                    <a:lnTo>
                      <a:pt x="1" y="834"/>
                    </a:lnTo>
                    <a:lnTo>
                      <a:pt x="1049" y="3526"/>
                    </a:lnTo>
                    <a:lnTo>
                      <a:pt x="4311" y="3526"/>
                    </a:lnTo>
                    <a:lnTo>
                      <a:pt x="5431" y="834"/>
                    </a:lnTo>
                    <a:lnTo>
                      <a:pt x="3573" y="1763"/>
                    </a:lnTo>
                    <a:lnTo>
                      <a:pt x="271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5" name="Google Shape;1885;p39"/>
              <p:cNvSpPr/>
              <p:nvPr/>
            </p:nvSpPr>
            <p:spPr>
              <a:xfrm>
                <a:off x="4779027" y="3331153"/>
                <a:ext cx="399006" cy="351220"/>
              </a:xfrm>
              <a:custGeom>
                <a:avLst/>
                <a:gdLst/>
                <a:ahLst/>
                <a:cxnLst/>
                <a:rect l="l" t="t" r="r" b="b"/>
                <a:pathLst>
                  <a:path w="11932" h="10503" extrusionOk="0">
                    <a:moveTo>
                      <a:pt x="5597" y="4168"/>
                    </a:moveTo>
                    <a:lnTo>
                      <a:pt x="5597" y="6264"/>
                    </a:lnTo>
                    <a:lnTo>
                      <a:pt x="4906" y="6264"/>
                    </a:lnTo>
                    <a:lnTo>
                      <a:pt x="4906" y="4168"/>
                    </a:lnTo>
                    <a:close/>
                    <a:moveTo>
                      <a:pt x="7669" y="4168"/>
                    </a:moveTo>
                    <a:lnTo>
                      <a:pt x="7669" y="6264"/>
                    </a:lnTo>
                    <a:lnTo>
                      <a:pt x="6978" y="6264"/>
                    </a:lnTo>
                    <a:lnTo>
                      <a:pt x="6978" y="4168"/>
                    </a:lnTo>
                    <a:close/>
                    <a:moveTo>
                      <a:pt x="9765" y="4168"/>
                    </a:moveTo>
                    <a:lnTo>
                      <a:pt x="9765" y="6264"/>
                    </a:lnTo>
                    <a:lnTo>
                      <a:pt x="9074" y="6264"/>
                    </a:lnTo>
                    <a:lnTo>
                      <a:pt x="9074" y="4168"/>
                    </a:lnTo>
                    <a:close/>
                    <a:moveTo>
                      <a:pt x="5216" y="9050"/>
                    </a:moveTo>
                    <a:cubicBezTo>
                      <a:pt x="5430" y="9050"/>
                      <a:pt x="5597" y="9241"/>
                      <a:pt x="5597" y="9408"/>
                    </a:cubicBezTo>
                    <a:cubicBezTo>
                      <a:pt x="5597" y="9598"/>
                      <a:pt x="5430" y="9765"/>
                      <a:pt x="5216" y="9765"/>
                    </a:cubicBezTo>
                    <a:cubicBezTo>
                      <a:pt x="5025" y="9765"/>
                      <a:pt x="4859" y="9622"/>
                      <a:pt x="4859" y="9408"/>
                    </a:cubicBezTo>
                    <a:cubicBezTo>
                      <a:pt x="4859" y="9193"/>
                      <a:pt x="5025" y="9050"/>
                      <a:pt x="5216" y="9050"/>
                    </a:cubicBezTo>
                    <a:close/>
                    <a:moveTo>
                      <a:pt x="10098" y="9050"/>
                    </a:moveTo>
                    <a:cubicBezTo>
                      <a:pt x="10312" y="9074"/>
                      <a:pt x="10479" y="9241"/>
                      <a:pt x="10479" y="9408"/>
                    </a:cubicBezTo>
                    <a:cubicBezTo>
                      <a:pt x="10479" y="9598"/>
                      <a:pt x="10312" y="9765"/>
                      <a:pt x="10098" y="9765"/>
                    </a:cubicBezTo>
                    <a:cubicBezTo>
                      <a:pt x="9931" y="9765"/>
                      <a:pt x="9741" y="9622"/>
                      <a:pt x="9741" y="9408"/>
                    </a:cubicBezTo>
                    <a:cubicBezTo>
                      <a:pt x="9741" y="9193"/>
                      <a:pt x="9907" y="9050"/>
                      <a:pt x="10098" y="9050"/>
                    </a:cubicBezTo>
                    <a:close/>
                    <a:moveTo>
                      <a:pt x="1025" y="1"/>
                    </a:moveTo>
                    <a:cubicBezTo>
                      <a:pt x="477" y="1"/>
                      <a:pt x="1" y="477"/>
                      <a:pt x="1" y="1049"/>
                    </a:cubicBezTo>
                    <a:cubicBezTo>
                      <a:pt x="1" y="1596"/>
                      <a:pt x="477" y="2097"/>
                      <a:pt x="1025" y="2097"/>
                    </a:cubicBezTo>
                    <a:cubicBezTo>
                      <a:pt x="1477" y="2097"/>
                      <a:pt x="1858" y="1787"/>
                      <a:pt x="2025" y="1406"/>
                    </a:cubicBezTo>
                    <a:lnTo>
                      <a:pt x="2454" y="1406"/>
                    </a:lnTo>
                    <a:cubicBezTo>
                      <a:pt x="2644" y="1406"/>
                      <a:pt x="2811" y="1549"/>
                      <a:pt x="2811" y="1763"/>
                    </a:cubicBezTo>
                    <a:lnTo>
                      <a:pt x="2811" y="7717"/>
                    </a:lnTo>
                    <a:cubicBezTo>
                      <a:pt x="2977" y="8431"/>
                      <a:pt x="3573" y="8955"/>
                      <a:pt x="4287" y="9074"/>
                    </a:cubicBezTo>
                    <a:cubicBezTo>
                      <a:pt x="4216" y="9193"/>
                      <a:pt x="4216" y="9312"/>
                      <a:pt x="4216" y="9479"/>
                    </a:cubicBezTo>
                    <a:cubicBezTo>
                      <a:pt x="4216" y="10027"/>
                      <a:pt x="4692" y="10503"/>
                      <a:pt x="5264" y="10503"/>
                    </a:cubicBezTo>
                    <a:cubicBezTo>
                      <a:pt x="5811" y="10503"/>
                      <a:pt x="6311" y="10027"/>
                      <a:pt x="6311" y="9479"/>
                    </a:cubicBezTo>
                    <a:cubicBezTo>
                      <a:pt x="6311" y="9360"/>
                      <a:pt x="6264" y="9241"/>
                      <a:pt x="6240" y="9122"/>
                    </a:cubicBezTo>
                    <a:lnTo>
                      <a:pt x="9145" y="9122"/>
                    </a:lnTo>
                    <a:cubicBezTo>
                      <a:pt x="9122" y="9241"/>
                      <a:pt x="9098" y="9360"/>
                      <a:pt x="9098" y="9479"/>
                    </a:cubicBezTo>
                    <a:cubicBezTo>
                      <a:pt x="9098" y="10027"/>
                      <a:pt x="9574" y="10503"/>
                      <a:pt x="10146" y="10503"/>
                    </a:cubicBezTo>
                    <a:cubicBezTo>
                      <a:pt x="10693" y="10503"/>
                      <a:pt x="11170" y="10027"/>
                      <a:pt x="11170" y="9479"/>
                    </a:cubicBezTo>
                    <a:cubicBezTo>
                      <a:pt x="11170" y="8907"/>
                      <a:pt x="10693" y="8431"/>
                      <a:pt x="10146" y="8431"/>
                    </a:cubicBezTo>
                    <a:lnTo>
                      <a:pt x="4573" y="8431"/>
                    </a:lnTo>
                    <a:cubicBezTo>
                      <a:pt x="4121" y="8431"/>
                      <a:pt x="3739" y="8122"/>
                      <a:pt x="3597" y="7741"/>
                    </a:cubicBezTo>
                    <a:lnTo>
                      <a:pt x="10169" y="7741"/>
                    </a:lnTo>
                    <a:cubicBezTo>
                      <a:pt x="11122" y="7741"/>
                      <a:pt x="11932" y="6955"/>
                      <a:pt x="11932" y="5978"/>
                    </a:cubicBezTo>
                    <a:lnTo>
                      <a:pt x="11932" y="2835"/>
                    </a:lnTo>
                    <a:lnTo>
                      <a:pt x="3501" y="2835"/>
                    </a:lnTo>
                    <a:lnTo>
                      <a:pt x="3501" y="1739"/>
                    </a:lnTo>
                    <a:cubicBezTo>
                      <a:pt x="3501" y="1168"/>
                      <a:pt x="3025" y="691"/>
                      <a:pt x="2454" y="691"/>
                    </a:cubicBezTo>
                    <a:lnTo>
                      <a:pt x="2025" y="691"/>
                    </a:lnTo>
                    <a:cubicBezTo>
                      <a:pt x="1858" y="263"/>
                      <a:pt x="1477" y="1"/>
                      <a:pt x="102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886" name="Google Shape;1886;p39"/>
          <p:cNvGrpSpPr/>
          <p:nvPr/>
        </p:nvGrpSpPr>
        <p:grpSpPr>
          <a:xfrm>
            <a:off x="5404598" y="3205650"/>
            <a:ext cx="544200" cy="544200"/>
            <a:chOff x="5366506" y="3205650"/>
            <a:chExt cx="544200" cy="544200"/>
          </a:xfrm>
        </p:grpSpPr>
        <p:sp>
          <p:nvSpPr>
            <p:cNvPr id="1887" name="Google Shape;1887;p39"/>
            <p:cNvSpPr/>
            <p:nvPr/>
          </p:nvSpPr>
          <p:spPr>
            <a:xfrm>
              <a:off x="5366506" y="3205650"/>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88" name="Google Shape;1888;p39"/>
            <p:cNvGrpSpPr/>
            <p:nvPr/>
          </p:nvGrpSpPr>
          <p:grpSpPr>
            <a:xfrm>
              <a:off x="5433219" y="3283367"/>
              <a:ext cx="397435" cy="398236"/>
              <a:chOff x="5589713" y="3283367"/>
              <a:chExt cx="397435" cy="398236"/>
            </a:xfrm>
          </p:grpSpPr>
          <p:sp>
            <p:nvSpPr>
              <p:cNvPr id="1889" name="Google Shape;1889;p39"/>
              <p:cNvSpPr/>
              <p:nvPr/>
            </p:nvSpPr>
            <p:spPr>
              <a:xfrm>
                <a:off x="5708392" y="3330383"/>
                <a:ext cx="163288" cy="139378"/>
              </a:xfrm>
              <a:custGeom>
                <a:avLst/>
                <a:gdLst/>
                <a:ahLst/>
                <a:cxnLst/>
                <a:rect l="l" t="t" r="r" b="b"/>
                <a:pathLst>
                  <a:path w="4883" h="4168" extrusionOk="0">
                    <a:moveTo>
                      <a:pt x="0" y="0"/>
                    </a:moveTo>
                    <a:lnTo>
                      <a:pt x="0" y="4168"/>
                    </a:lnTo>
                    <a:lnTo>
                      <a:pt x="4882" y="4168"/>
                    </a:lnTo>
                    <a:lnTo>
                      <a:pt x="4882" y="0"/>
                    </a:lnTo>
                    <a:lnTo>
                      <a:pt x="3477" y="0"/>
                    </a:lnTo>
                    <a:lnTo>
                      <a:pt x="3477" y="1405"/>
                    </a:lnTo>
                    <a:lnTo>
                      <a:pt x="2763" y="1405"/>
                    </a:lnTo>
                    <a:lnTo>
                      <a:pt x="2763" y="0"/>
                    </a:lnTo>
                    <a:lnTo>
                      <a:pt x="2096" y="0"/>
                    </a:lnTo>
                    <a:lnTo>
                      <a:pt x="2096" y="1405"/>
                    </a:lnTo>
                    <a:lnTo>
                      <a:pt x="1405" y="1405"/>
                    </a:lnTo>
                    <a:lnTo>
                      <a:pt x="140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0" name="Google Shape;1890;p39"/>
              <p:cNvSpPr/>
              <p:nvPr/>
            </p:nvSpPr>
            <p:spPr>
              <a:xfrm>
                <a:off x="5754572" y="3283367"/>
                <a:ext cx="69321" cy="47050"/>
              </a:xfrm>
              <a:custGeom>
                <a:avLst/>
                <a:gdLst/>
                <a:ahLst/>
                <a:cxnLst/>
                <a:rect l="l" t="t" r="r" b="b"/>
                <a:pathLst>
                  <a:path w="2073" h="1407" extrusionOk="0">
                    <a:moveTo>
                      <a:pt x="1024" y="1"/>
                    </a:moveTo>
                    <a:cubicBezTo>
                      <a:pt x="477" y="1"/>
                      <a:pt x="0" y="477"/>
                      <a:pt x="0" y="1049"/>
                    </a:cubicBezTo>
                    <a:lnTo>
                      <a:pt x="0" y="1406"/>
                    </a:lnTo>
                    <a:lnTo>
                      <a:pt x="667" y="1406"/>
                    </a:lnTo>
                    <a:lnTo>
                      <a:pt x="667" y="1049"/>
                    </a:lnTo>
                    <a:cubicBezTo>
                      <a:pt x="667" y="834"/>
                      <a:pt x="834" y="692"/>
                      <a:pt x="1024" y="692"/>
                    </a:cubicBezTo>
                    <a:cubicBezTo>
                      <a:pt x="1239" y="692"/>
                      <a:pt x="1382" y="834"/>
                      <a:pt x="1382" y="1049"/>
                    </a:cubicBezTo>
                    <a:lnTo>
                      <a:pt x="1382" y="1406"/>
                    </a:lnTo>
                    <a:lnTo>
                      <a:pt x="2072" y="1406"/>
                    </a:lnTo>
                    <a:lnTo>
                      <a:pt x="2072" y="1049"/>
                    </a:lnTo>
                    <a:cubicBezTo>
                      <a:pt x="2072" y="477"/>
                      <a:pt x="1596" y="1"/>
                      <a:pt x="102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1" name="Google Shape;1891;p39"/>
              <p:cNvSpPr/>
              <p:nvPr/>
            </p:nvSpPr>
            <p:spPr>
              <a:xfrm>
                <a:off x="5707589" y="3493604"/>
                <a:ext cx="163288" cy="187197"/>
              </a:xfrm>
              <a:custGeom>
                <a:avLst/>
                <a:gdLst/>
                <a:ahLst/>
                <a:cxnLst/>
                <a:rect l="l" t="t" r="r" b="b"/>
                <a:pathLst>
                  <a:path w="4883" h="5598" extrusionOk="0">
                    <a:moveTo>
                      <a:pt x="2787" y="1406"/>
                    </a:moveTo>
                    <a:lnTo>
                      <a:pt x="2787" y="3478"/>
                    </a:lnTo>
                    <a:lnTo>
                      <a:pt x="3477" y="3478"/>
                    </a:lnTo>
                    <a:lnTo>
                      <a:pt x="3477" y="4168"/>
                    </a:lnTo>
                    <a:lnTo>
                      <a:pt x="1405" y="4168"/>
                    </a:lnTo>
                    <a:lnTo>
                      <a:pt x="1405" y="3478"/>
                    </a:lnTo>
                    <a:lnTo>
                      <a:pt x="2072" y="3478"/>
                    </a:lnTo>
                    <a:lnTo>
                      <a:pt x="2072" y="2073"/>
                    </a:lnTo>
                    <a:lnTo>
                      <a:pt x="1405" y="2073"/>
                    </a:lnTo>
                    <a:lnTo>
                      <a:pt x="1405" y="1406"/>
                    </a:lnTo>
                    <a:close/>
                    <a:moveTo>
                      <a:pt x="0" y="1"/>
                    </a:moveTo>
                    <a:lnTo>
                      <a:pt x="0" y="5597"/>
                    </a:lnTo>
                    <a:lnTo>
                      <a:pt x="4882" y="5597"/>
                    </a:lnTo>
                    <a:lnTo>
                      <a:pt x="488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2" name="Google Shape;1892;p39"/>
              <p:cNvSpPr/>
              <p:nvPr/>
            </p:nvSpPr>
            <p:spPr>
              <a:xfrm>
                <a:off x="5894719" y="3307276"/>
                <a:ext cx="68519" cy="68519"/>
              </a:xfrm>
              <a:custGeom>
                <a:avLst/>
                <a:gdLst/>
                <a:ahLst/>
                <a:cxnLst/>
                <a:rect l="l" t="t" r="r" b="b"/>
                <a:pathLst>
                  <a:path w="2049" h="2049" extrusionOk="0">
                    <a:moveTo>
                      <a:pt x="691" y="0"/>
                    </a:moveTo>
                    <a:lnTo>
                      <a:pt x="691" y="691"/>
                    </a:lnTo>
                    <a:lnTo>
                      <a:pt x="1" y="691"/>
                    </a:lnTo>
                    <a:lnTo>
                      <a:pt x="1" y="1382"/>
                    </a:lnTo>
                    <a:lnTo>
                      <a:pt x="691" y="1382"/>
                    </a:lnTo>
                    <a:lnTo>
                      <a:pt x="691" y="2048"/>
                    </a:lnTo>
                    <a:lnTo>
                      <a:pt x="1358" y="2048"/>
                    </a:lnTo>
                    <a:lnTo>
                      <a:pt x="1358" y="1382"/>
                    </a:lnTo>
                    <a:lnTo>
                      <a:pt x="2049" y="1382"/>
                    </a:lnTo>
                    <a:lnTo>
                      <a:pt x="2049" y="691"/>
                    </a:lnTo>
                    <a:lnTo>
                      <a:pt x="1358" y="691"/>
                    </a:lnTo>
                    <a:lnTo>
                      <a:pt x="135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3" name="Google Shape;1893;p39"/>
              <p:cNvSpPr/>
              <p:nvPr/>
            </p:nvSpPr>
            <p:spPr>
              <a:xfrm>
                <a:off x="5615194" y="3401243"/>
                <a:ext cx="68519" cy="68519"/>
              </a:xfrm>
              <a:custGeom>
                <a:avLst/>
                <a:gdLst/>
                <a:ahLst/>
                <a:cxnLst/>
                <a:rect l="l" t="t" r="r" b="b"/>
                <a:pathLst>
                  <a:path w="2049" h="2049" extrusionOk="0">
                    <a:moveTo>
                      <a:pt x="668" y="1"/>
                    </a:moveTo>
                    <a:lnTo>
                      <a:pt x="668" y="667"/>
                    </a:lnTo>
                    <a:lnTo>
                      <a:pt x="1" y="667"/>
                    </a:lnTo>
                    <a:lnTo>
                      <a:pt x="1" y="1358"/>
                    </a:lnTo>
                    <a:lnTo>
                      <a:pt x="668" y="1358"/>
                    </a:lnTo>
                    <a:lnTo>
                      <a:pt x="668" y="2049"/>
                    </a:lnTo>
                    <a:lnTo>
                      <a:pt x="1358" y="2049"/>
                    </a:lnTo>
                    <a:lnTo>
                      <a:pt x="1358" y="1358"/>
                    </a:lnTo>
                    <a:lnTo>
                      <a:pt x="2049" y="1358"/>
                    </a:lnTo>
                    <a:lnTo>
                      <a:pt x="2049" y="667"/>
                    </a:lnTo>
                    <a:lnTo>
                      <a:pt x="1358" y="667"/>
                    </a:lnTo>
                    <a:lnTo>
                      <a:pt x="135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4" name="Google Shape;1894;p39"/>
              <p:cNvSpPr/>
              <p:nvPr/>
            </p:nvSpPr>
            <p:spPr>
              <a:xfrm>
                <a:off x="5589713" y="3539818"/>
                <a:ext cx="94000" cy="140983"/>
              </a:xfrm>
              <a:custGeom>
                <a:avLst/>
                <a:gdLst/>
                <a:ahLst/>
                <a:cxnLst/>
                <a:rect l="l" t="t" r="r" b="b"/>
                <a:pathLst>
                  <a:path w="2811" h="4216" extrusionOk="0">
                    <a:moveTo>
                      <a:pt x="1" y="0"/>
                    </a:moveTo>
                    <a:lnTo>
                      <a:pt x="1" y="4215"/>
                    </a:lnTo>
                    <a:lnTo>
                      <a:pt x="2811" y="4215"/>
                    </a:lnTo>
                    <a:lnTo>
                      <a:pt x="281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5" name="Google Shape;1895;p39"/>
              <p:cNvSpPr/>
              <p:nvPr/>
            </p:nvSpPr>
            <p:spPr>
              <a:xfrm>
                <a:off x="5893917" y="3563694"/>
                <a:ext cx="93231" cy="117909"/>
              </a:xfrm>
              <a:custGeom>
                <a:avLst/>
                <a:gdLst/>
                <a:ahLst/>
                <a:cxnLst/>
                <a:rect l="l" t="t" r="r" b="b"/>
                <a:pathLst>
                  <a:path w="2788" h="3526" extrusionOk="0">
                    <a:moveTo>
                      <a:pt x="1" y="1"/>
                    </a:moveTo>
                    <a:lnTo>
                      <a:pt x="1" y="3525"/>
                    </a:lnTo>
                    <a:lnTo>
                      <a:pt x="2787" y="3525"/>
                    </a:lnTo>
                    <a:lnTo>
                      <a:pt x="278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896" name="Google Shape;1896;p39"/>
          <p:cNvGrpSpPr/>
          <p:nvPr/>
        </p:nvGrpSpPr>
        <p:grpSpPr>
          <a:xfrm>
            <a:off x="6141063" y="3205650"/>
            <a:ext cx="544200" cy="544200"/>
            <a:chOff x="6102969" y="3205650"/>
            <a:chExt cx="544200" cy="544200"/>
          </a:xfrm>
        </p:grpSpPr>
        <p:sp>
          <p:nvSpPr>
            <p:cNvPr id="1897" name="Google Shape;1897;p39"/>
            <p:cNvSpPr/>
            <p:nvPr/>
          </p:nvSpPr>
          <p:spPr>
            <a:xfrm>
              <a:off x="6102969" y="3205650"/>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98" name="Google Shape;1898;p39"/>
            <p:cNvGrpSpPr/>
            <p:nvPr/>
          </p:nvGrpSpPr>
          <p:grpSpPr>
            <a:xfrm>
              <a:off x="6169310" y="3281795"/>
              <a:ext cx="396632" cy="398204"/>
              <a:chOff x="6402004" y="3281795"/>
              <a:chExt cx="396632" cy="398204"/>
            </a:xfrm>
          </p:grpSpPr>
          <p:sp>
            <p:nvSpPr>
              <p:cNvPr id="1899" name="Google Shape;1899;p39"/>
              <p:cNvSpPr/>
              <p:nvPr/>
            </p:nvSpPr>
            <p:spPr>
              <a:xfrm>
                <a:off x="6520649" y="3353457"/>
                <a:ext cx="162518" cy="163288"/>
              </a:xfrm>
              <a:custGeom>
                <a:avLst/>
                <a:gdLst/>
                <a:ahLst/>
                <a:cxnLst/>
                <a:rect l="l" t="t" r="r" b="b"/>
                <a:pathLst>
                  <a:path w="4860" h="4883" extrusionOk="0">
                    <a:moveTo>
                      <a:pt x="2406" y="1"/>
                    </a:moveTo>
                    <a:cubicBezTo>
                      <a:pt x="1192" y="1"/>
                      <a:pt x="191" y="906"/>
                      <a:pt x="1" y="2073"/>
                    </a:cubicBezTo>
                    <a:lnTo>
                      <a:pt x="692" y="2073"/>
                    </a:lnTo>
                    <a:cubicBezTo>
                      <a:pt x="834" y="1263"/>
                      <a:pt x="1549" y="667"/>
                      <a:pt x="2382" y="667"/>
                    </a:cubicBezTo>
                    <a:cubicBezTo>
                      <a:pt x="3335" y="667"/>
                      <a:pt x="4145" y="1453"/>
                      <a:pt x="4145" y="2430"/>
                    </a:cubicBezTo>
                    <a:cubicBezTo>
                      <a:pt x="4145" y="3406"/>
                      <a:pt x="3359" y="4192"/>
                      <a:pt x="2382" y="4192"/>
                    </a:cubicBezTo>
                    <a:cubicBezTo>
                      <a:pt x="1549" y="4192"/>
                      <a:pt x="834" y="3573"/>
                      <a:pt x="692" y="2787"/>
                    </a:cubicBezTo>
                    <a:lnTo>
                      <a:pt x="1" y="2787"/>
                    </a:lnTo>
                    <a:cubicBezTo>
                      <a:pt x="191" y="3978"/>
                      <a:pt x="1192" y="4883"/>
                      <a:pt x="2406" y="4883"/>
                    </a:cubicBezTo>
                    <a:cubicBezTo>
                      <a:pt x="3764" y="4883"/>
                      <a:pt x="4859" y="3763"/>
                      <a:pt x="4859" y="2430"/>
                    </a:cubicBezTo>
                    <a:cubicBezTo>
                      <a:pt x="4859" y="1096"/>
                      <a:pt x="3764" y="1"/>
                      <a:pt x="240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0" name="Google Shape;1900;p39"/>
              <p:cNvSpPr/>
              <p:nvPr/>
            </p:nvSpPr>
            <p:spPr>
              <a:xfrm>
                <a:off x="6448185" y="3281795"/>
                <a:ext cx="350451" cy="398204"/>
              </a:xfrm>
              <a:custGeom>
                <a:avLst/>
                <a:gdLst/>
                <a:ahLst/>
                <a:cxnLst/>
                <a:rect l="l" t="t" r="r" b="b"/>
                <a:pathLst>
                  <a:path w="10480" h="11908" extrusionOk="0">
                    <a:moveTo>
                      <a:pt x="4526" y="0"/>
                    </a:moveTo>
                    <a:cubicBezTo>
                      <a:pt x="2144" y="0"/>
                      <a:pt x="167" y="1834"/>
                      <a:pt x="1" y="4168"/>
                    </a:cubicBezTo>
                    <a:lnTo>
                      <a:pt x="1430" y="4168"/>
                    </a:lnTo>
                    <a:cubicBezTo>
                      <a:pt x="1644" y="2668"/>
                      <a:pt x="2954" y="1453"/>
                      <a:pt x="4549" y="1453"/>
                    </a:cubicBezTo>
                    <a:cubicBezTo>
                      <a:pt x="6288" y="1453"/>
                      <a:pt x="7669" y="2858"/>
                      <a:pt x="7669" y="4573"/>
                    </a:cubicBezTo>
                    <a:cubicBezTo>
                      <a:pt x="7669" y="6311"/>
                      <a:pt x="6288" y="7692"/>
                      <a:pt x="4549" y="7692"/>
                    </a:cubicBezTo>
                    <a:cubicBezTo>
                      <a:pt x="2954" y="7692"/>
                      <a:pt x="1644" y="6478"/>
                      <a:pt x="1453" y="4906"/>
                    </a:cubicBezTo>
                    <a:lnTo>
                      <a:pt x="25" y="4906"/>
                    </a:lnTo>
                    <a:cubicBezTo>
                      <a:pt x="144" y="6311"/>
                      <a:pt x="882" y="7621"/>
                      <a:pt x="2120" y="8359"/>
                    </a:cubicBezTo>
                    <a:lnTo>
                      <a:pt x="2120" y="11908"/>
                    </a:lnTo>
                    <a:lnTo>
                      <a:pt x="6288" y="11908"/>
                    </a:lnTo>
                    <a:lnTo>
                      <a:pt x="6288" y="9764"/>
                    </a:lnTo>
                    <a:lnTo>
                      <a:pt x="9098" y="9764"/>
                    </a:lnTo>
                    <a:lnTo>
                      <a:pt x="9098" y="7311"/>
                    </a:lnTo>
                    <a:lnTo>
                      <a:pt x="10479" y="6811"/>
                    </a:lnTo>
                    <a:lnTo>
                      <a:pt x="8693" y="2763"/>
                    </a:lnTo>
                    <a:cubicBezTo>
                      <a:pt x="7979" y="1096"/>
                      <a:pt x="6335" y="0"/>
                      <a:pt x="452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1" name="Google Shape;1901;p39"/>
              <p:cNvSpPr/>
              <p:nvPr/>
            </p:nvSpPr>
            <p:spPr>
              <a:xfrm>
                <a:off x="6567632" y="3399638"/>
                <a:ext cx="67749" cy="70124"/>
              </a:xfrm>
              <a:custGeom>
                <a:avLst/>
                <a:gdLst/>
                <a:ahLst/>
                <a:cxnLst/>
                <a:rect l="l" t="t" r="r" b="b"/>
                <a:pathLst>
                  <a:path w="2026" h="2097" extrusionOk="0">
                    <a:moveTo>
                      <a:pt x="977" y="1"/>
                    </a:moveTo>
                    <a:cubicBezTo>
                      <a:pt x="525" y="1"/>
                      <a:pt x="144" y="310"/>
                      <a:pt x="1" y="692"/>
                    </a:cubicBezTo>
                    <a:lnTo>
                      <a:pt x="977" y="692"/>
                    </a:lnTo>
                    <a:lnTo>
                      <a:pt x="977" y="1382"/>
                    </a:lnTo>
                    <a:lnTo>
                      <a:pt x="1" y="1382"/>
                    </a:lnTo>
                    <a:lnTo>
                      <a:pt x="1" y="1406"/>
                    </a:lnTo>
                    <a:cubicBezTo>
                      <a:pt x="144" y="1835"/>
                      <a:pt x="525" y="2097"/>
                      <a:pt x="977" y="2097"/>
                    </a:cubicBezTo>
                    <a:cubicBezTo>
                      <a:pt x="1549" y="2097"/>
                      <a:pt x="2025" y="1620"/>
                      <a:pt x="2025" y="1049"/>
                    </a:cubicBezTo>
                    <a:cubicBezTo>
                      <a:pt x="2025" y="477"/>
                      <a:pt x="1549" y="1"/>
                      <a:pt x="97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2" name="Google Shape;1902;p39"/>
              <p:cNvSpPr/>
              <p:nvPr/>
            </p:nvSpPr>
            <p:spPr>
              <a:xfrm>
                <a:off x="6402004" y="3402848"/>
                <a:ext cx="47819" cy="63737"/>
              </a:xfrm>
              <a:custGeom>
                <a:avLst/>
                <a:gdLst/>
                <a:ahLst/>
                <a:cxnLst/>
                <a:rect l="l" t="t" r="r" b="b"/>
                <a:pathLst>
                  <a:path w="1430" h="1906" extrusionOk="0">
                    <a:moveTo>
                      <a:pt x="477" y="0"/>
                    </a:moveTo>
                    <a:lnTo>
                      <a:pt x="1" y="476"/>
                    </a:lnTo>
                    <a:lnTo>
                      <a:pt x="453" y="929"/>
                    </a:lnTo>
                    <a:lnTo>
                      <a:pt x="1" y="1381"/>
                    </a:lnTo>
                    <a:lnTo>
                      <a:pt x="477" y="1905"/>
                    </a:lnTo>
                    <a:lnTo>
                      <a:pt x="1072" y="1310"/>
                    </a:lnTo>
                    <a:lnTo>
                      <a:pt x="1429" y="1310"/>
                    </a:lnTo>
                    <a:lnTo>
                      <a:pt x="1429" y="953"/>
                    </a:lnTo>
                    <a:lnTo>
                      <a:pt x="1429" y="596"/>
                    </a:lnTo>
                    <a:lnTo>
                      <a:pt x="1072" y="596"/>
                    </a:lnTo>
                    <a:lnTo>
                      <a:pt x="47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903" name="Google Shape;1903;p39"/>
          <p:cNvGrpSpPr/>
          <p:nvPr/>
        </p:nvGrpSpPr>
        <p:grpSpPr>
          <a:xfrm>
            <a:off x="6877528" y="3205650"/>
            <a:ext cx="544200" cy="544200"/>
            <a:chOff x="6839431" y="3205650"/>
            <a:chExt cx="544200" cy="544200"/>
          </a:xfrm>
        </p:grpSpPr>
        <p:sp>
          <p:nvSpPr>
            <p:cNvPr id="1904" name="Google Shape;1904;p39"/>
            <p:cNvSpPr/>
            <p:nvPr/>
          </p:nvSpPr>
          <p:spPr>
            <a:xfrm>
              <a:off x="6839431" y="3205650"/>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05" name="Google Shape;1905;p39"/>
            <p:cNvGrpSpPr/>
            <p:nvPr/>
          </p:nvGrpSpPr>
          <p:grpSpPr>
            <a:xfrm>
              <a:off x="6922121" y="3283367"/>
              <a:ext cx="356002" cy="398237"/>
              <a:chOff x="7231015" y="3283367"/>
              <a:chExt cx="356002" cy="398237"/>
            </a:xfrm>
          </p:grpSpPr>
          <p:sp>
            <p:nvSpPr>
              <p:cNvPr id="1906" name="Google Shape;1906;p39"/>
              <p:cNvSpPr/>
              <p:nvPr/>
            </p:nvSpPr>
            <p:spPr>
              <a:xfrm>
                <a:off x="7423730" y="3588373"/>
                <a:ext cx="69321" cy="34276"/>
              </a:xfrm>
              <a:custGeom>
                <a:avLst/>
                <a:gdLst/>
                <a:ahLst/>
                <a:cxnLst/>
                <a:rect l="l" t="t" r="r" b="b"/>
                <a:pathLst>
                  <a:path w="2073" h="1025" extrusionOk="0">
                    <a:moveTo>
                      <a:pt x="1" y="1"/>
                    </a:moveTo>
                    <a:lnTo>
                      <a:pt x="1" y="1025"/>
                    </a:lnTo>
                    <a:lnTo>
                      <a:pt x="2072" y="1025"/>
                    </a:lnTo>
                    <a:lnTo>
                      <a:pt x="207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7" name="Google Shape;1907;p39"/>
              <p:cNvSpPr/>
              <p:nvPr/>
            </p:nvSpPr>
            <p:spPr>
              <a:xfrm>
                <a:off x="7423730" y="3645723"/>
                <a:ext cx="69321" cy="35079"/>
              </a:xfrm>
              <a:custGeom>
                <a:avLst/>
                <a:gdLst/>
                <a:ahLst/>
                <a:cxnLst/>
                <a:rect l="l" t="t" r="r" b="b"/>
                <a:pathLst>
                  <a:path w="2073" h="1049" extrusionOk="0">
                    <a:moveTo>
                      <a:pt x="1" y="1"/>
                    </a:moveTo>
                    <a:lnTo>
                      <a:pt x="1" y="1048"/>
                    </a:lnTo>
                    <a:lnTo>
                      <a:pt x="2072" y="1048"/>
                    </a:lnTo>
                    <a:lnTo>
                      <a:pt x="207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8" name="Google Shape;1908;p39"/>
              <p:cNvSpPr/>
              <p:nvPr/>
            </p:nvSpPr>
            <p:spPr>
              <a:xfrm>
                <a:off x="7376747" y="3529452"/>
                <a:ext cx="70124" cy="34276"/>
              </a:xfrm>
              <a:custGeom>
                <a:avLst/>
                <a:gdLst/>
                <a:ahLst/>
                <a:cxnLst/>
                <a:rect l="l" t="t" r="r" b="b"/>
                <a:pathLst>
                  <a:path w="2097" h="1025" extrusionOk="0">
                    <a:moveTo>
                      <a:pt x="0" y="1"/>
                    </a:moveTo>
                    <a:lnTo>
                      <a:pt x="0" y="1025"/>
                    </a:lnTo>
                    <a:lnTo>
                      <a:pt x="2096" y="1025"/>
                    </a:lnTo>
                    <a:lnTo>
                      <a:pt x="209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9" name="Google Shape;1909;p39"/>
              <p:cNvSpPr/>
              <p:nvPr/>
            </p:nvSpPr>
            <p:spPr>
              <a:xfrm>
                <a:off x="7330566" y="3645723"/>
                <a:ext cx="70090" cy="35079"/>
              </a:xfrm>
              <a:custGeom>
                <a:avLst/>
                <a:gdLst/>
                <a:ahLst/>
                <a:cxnLst/>
                <a:rect l="l" t="t" r="r" b="b"/>
                <a:pathLst>
                  <a:path w="2096" h="1049" extrusionOk="0">
                    <a:moveTo>
                      <a:pt x="0" y="1"/>
                    </a:moveTo>
                    <a:lnTo>
                      <a:pt x="0" y="1048"/>
                    </a:lnTo>
                    <a:lnTo>
                      <a:pt x="2096" y="1048"/>
                    </a:lnTo>
                    <a:lnTo>
                      <a:pt x="209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0" name="Google Shape;1910;p39"/>
              <p:cNvSpPr/>
              <p:nvPr/>
            </p:nvSpPr>
            <p:spPr>
              <a:xfrm>
                <a:off x="7231015" y="3283367"/>
                <a:ext cx="356002" cy="398237"/>
              </a:xfrm>
              <a:custGeom>
                <a:avLst/>
                <a:gdLst/>
                <a:ahLst/>
                <a:cxnLst/>
                <a:rect l="l" t="t" r="r" b="b"/>
                <a:pathLst>
                  <a:path w="10646" h="11909" extrusionOk="0">
                    <a:moveTo>
                      <a:pt x="3882" y="1"/>
                    </a:moveTo>
                    <a:lnTo>
                      <a:pt x="3668" y="120"/>
                    </a:lnTo>
                    <a:cubicBezTo>
                      <a:pt x="3573" y="168"/>
                      <a:pt x="2811" y="715"/>
                      <a:pt x="2811" y="1454"/>
                    </a:cubicBezTo>
                    <a:cubicBezTo>
                      <a:pt x="2811" y="2025"/>
                      <a:pt x="3168" y="2740"/>
                      <a:pt x="3858" y="3192"/>
                    </a:cubicBezTo>
                    <a:cubicBezTo>
                      <a:pt x="3263" y="3478"/>
                      <a:pt x="2739" y="3954"/>
                      <a:pt x="2453" y="4550"/>
                    </a:cubicBezTo>
                    <a:lnTo>
                      <a:pt x="239" y="8836"/>
                    </a:lnTo>
                    <a:cubicBezTo>
                      <a:pt x="96" y="9146"/>
                      <a:pt x="0" y="9479"/>
                      <a:pt x="0" y="9789"/>
                    </a:cubicBezTo>
                    <a:cubicBezTo>
                      <a:pt x="191" y="10956"/>
                      <a:pt x="1120" y="11884"/>
                      <a:pt x="2287" y="11884"/>
                    </a:cubicBezTo>
                    <a:lnTo>
                      <a:pt x="2287" y="8407"/>
                    </a:lnTo>
                    <a:lnTo>
                      <a:pt x="3668" y="8407"/>
                    </a:lnTo>
                    <a:lnTo>
                      <a:pt x="3668" y="6669"/>
                    </a:lnTo>
                    <a:lnTo>
                      <a:pt x="7169" y="6669"/>
                    </a:lnTo>
                    <a:lnTo>
                      <a:pt x="7169" y="8431"/>
                    </a:lnTo>
                    <a:lnTo>
                      <a:pt x="8550" y="8431"/>
                    </a:lnTo>
                    <a:lnTo>
                      <a:pt x="8550" y="11908"/>
                    </a:lnTo>
                    <a:cubicBezTo>
                      <a:pt x="9717" y="11908"/>
                      <a:pt x="10645" y="10979"/>
                      <a:pt x="10645" y="9836"/>
                    </a:cubicBezTo>
                    <a:cubicBezTo>
                      <a:pt x="10645" y="9503"/>
                      <a:pt x="10550" y="9170"/>
                      <a:pt x="10407" y="8884"/>
                    </a:cubicBezTo>
                    <a:lnTo>
                      <a:pt x="8193" y="4597"/>
                    </a:lnTo>
                    <a:cubicBezTo>
                      <a:pt x="8002" y="4169"/>
                      <a:pt x="7692" y="3811"/>
                      <a:pt x="7335" y="3549"/>
                    </a:cubicBezTo>
                    <a:cubicBezTo>
                      <a:pt x="8026" y="3526"/>
                      <a:pt x="8645" y="3240"/>
                      <a:pt x="9121" y="2763"/>
                    </a:cubicBezTo>
                    <a:lnTo>
                      <a:pt x="8621" y="2263"/>
                    </a:lnTo>
                    <a:cubicBezTo>
                      <a:pt x="8259" y="2625"/>
                      <a:pt x="7747" y="2837"/>
                      <a:pt x="7268" y="2837"/>
                    </a:cubicBezTo>
                    <a:cubicBezTo>
                      <a:pt x="7243" y="2837"/>
                      <a:pt x="7218" y="2836"/>
                      <a:pt x="7192" y="2835"/>
                    </a:cubicBezTo>
                    <a:cubicBezTo>
                      <a:pt x="7597" y="2382"/>
                      <a:pt x="7812" y="1835"/>
                      <a:pt x="7812" y="1454"/>
                    </a:cubicBezTo>
                    <a:cubicBezTo>
                      <a:pt x="7812" y="715"/>
                      <a:pt x="7050" y="168"/>
                      <a:pt x="6954" y="120"/>
                    </a:cubicBezTo>
                    <a:lnTo>
                      <a:pt x="6740" y="1"/>
                    </a:lnTo>
                    <a:lnTo>
                      <a:pt x="6526" y="120"/>
                    </a:lnTo>
                    <a:cubicBezTo>
                      <a:pt x="6478" y="144"/>
                      <a:pt x="6240" y="334"/>
                      <a:pt x="6025" y="596"/>
                    </a:cubicBezTo>
                    <a:cubicBezTo>
                      <a:pt x="5811" y="334"/>
                      <a:pt x="5573" y="144"/>
                      <a:pt x="5525" y="120"/>
                    </a:cubicBezTo>
                    <a:lnTo>
                      <a:pt x="5311" y="1"/>
                    </a:lnTo>
                    <a:lnTo>
                      <a:pt x="5097" y="120"/>
                    </a:lnTo>
                    <a:cubicBezTo>
                      <a:pt x="5049" y="144"/>
                      <a:pt x="4811" y="334"/>
                      <a:pt x="4597" y="596"/>
                    </a:cubicBezTo>
                    <a:cubicBezTo>
                      <a:pt x="4382" y="334"/>
                      <a:pt x="4144" y="144"/>
                      <a:pt x="4097" y="120"/>
                    </a:cubicBezTo>
                    <a:lnTo>
                      <a:pt x="388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1" name="Google Shape;1911;p39"/>
              <p:cNvSpPr/>
              <p:nvPr/>
            </p:nvSpPr>
            <p:spPr>
              <a:xfrm>
                <a:off x="7330566" y="3588373"/>
                <a:ext cx="70090" cy="34276"/>
              </a:xfrm>
              <a:custGeom>
                <a:avLst/>
                <a:gdLst/>
                <a:ahLst/>
                <a:cxnLst/>
                <a:rect l="l" t="t" r="r" b="b"/>
                <a:pathLst>
                  <a:path w="2096" h="1025" extrusionOk="0">
                    <a:moveTo>
                      <a:pt x="0" y="1"/>
                    </a:moveTo>
                    <a:lnTo>
                      <a:pt x="0" y="1025"/>
                    </a:lnTo>
                    <a:lnTo>
                      <a:pt x="2096" y="1025"/>
                    </a:lnTo>
                    <a:lnTo>
                      <a:pt x="209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912" name="Google Shape;1912;p39"/>
          <p:cNvGrpSpPr/>
          <p:nvPr/>
        </p:nvGrpSpPr>
        <p:grpSpPr>
          <a:xfrm>
            <a:off x="7613994" y="3205650"/>
            <a:ext cx="544200" cy="544200"/>
            <a:chOff x="7575894" y="3205650"/>
            <a:chExt cx="544200" cy="544200"/>
          </a:xfrm>
        </p:grpSpPr>
        <p:sp>
          <p:nvSpPr>
            <p:cNvPr id="1913" name="Google Shape;1913;p39"/>
            <p:cNvSpPr/>
            <p:nvPr/>
          </p:nvSpPr>
          <p:spPr>
            <a:xfrm>
              <a:off x="7575894" y="3205650"/>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14" name="Google Shape;1914;p39"/>
            <p:cNvGrpSpPr/>
            <p:nvPr/>
          </p:nvGrpSpPr>
          <p:grpSpPr>
            <a:xfrm>
              <a:off x="7639887" y="3283367"/>
              <a:ext cx="397401" cy="398237"/>
              <a:chOff x="8024981" y="3283367"/>
              <a:chExt cx="397401" cy="398237"/>
            </a:xfrm>
          </p:grpSpPr>
          <p:sp>
            <p:nvSpPr>
              <p:cNvPr id="1915" name="Google Shape;1915;p39"/>
              <p:cNvSpPr/>
              <p:nvPr/>
            </p:nvSpPr>
            <p:spPr>
              <a:xfrm>
                <a:off x="8040898" y="3283367"/>
                <a:ext cx="381484" cy="47050"/>
              </a:xfrm>
              <a:custGeom>
                <a:avLst/>
                <a:gdLst/>
                <a:ahLst/>
                <a:cxnLst/>
                <a:rect l="l" t="t" r="r" b="b"/>
                <a:pathLst>
                  <a:path w="11408" h="1407" extrusionOk="0">
                    <a:moveTo>
                      <a:pt x="1" y="1"/>
                    </a:moveTo>
                    <a:lnTo>
                      <a:pt x="1406" y="1406"/>
                    </a:lnTo>
                    <a:lnTo>
                      <a:pt x="11408" y="1406"/>
                    </a:lnTo>
                    <a:lnTo>
                      <a:pt x="1140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6" name="Google Shape;1916;p39"/>
              <p:cNvSpPr/>
              <p:nvPr/>
            </p:nvSpPr>
            <p:spPr>
              <a:xfrm>
                <a:off x="8142054" y="3413181"/>
                <a:ext cx="163288" cy="116304"/>
              </a:xfrm>
              <a:custGeom>
                <a:avLst/>
                <a:gdLst/>
                <a:ahLst/>
                <a:cxnLst/>
                <a:rect l="l" t="t" r="r" b="b"/>
                <a:pathLst>
                  <a:path w="4883" h="3478" extrusionOk="0">
                    <a:moveTo>
                      <a:pt x="0" y="1"/>
                    </a:moveTo>
                    <a:lnTo>
                      <a:pt x="0" y="668"/>
                    </a:lnTo>
                    <a:lnTo>
                      <a:pt x="1048" y="668"/>
                    </a:lnTo>
                    <a:lnTo>
                      <a:pt x="1048" y="3478"/>
                    </a:lnTo>
                    <a:lnTo>
                      <a:pt x="3858" y="3478"/>
                    </a:lnTo>
                    <a:lnTo>
                      <a:pt x="3858" y="668"/>
                    </a:lnTo>
                    <a:lnTo>
                      <a:pt x="4882" y="668"/>
                    </a:lnTo>
                    <a:lnTo>
                      <a:pt x="4882" y="1"/>
                    </a:lnTo>
                    <a:lnTo>
                      <a:pt x="3429" y="1"/>
                    </a:lnTo>
                    <a:cubicBezTo>
                      <a:pt x="3287" y="406"/>
                      <a:pt x="2906" y="668"/>
                      <a:pt x="2453" y="668"/>
                    </a:cubicBezTo>
                    <a:cubicBezTo>
                      <a:pt x="2001" y="668"/>
                      <a:pt x="1620" y="382"/>
                      <a:pt x="147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7" name="Google Shape;1917;p39"/>
              <p:cNvSpPr/>
              <p:nvPr/>
            </p:nvSpPr>
            <p:spPr>
              <a:xfrm>
                <a:off x="8024981" y="3300120"/>
                <a:ext cx="397401" cy="381484"/>
              </a:xfrm>
              <a:custGeom>
                <a:avLst/>
                <a:gdLst/>
                <a:ahLst/>
                <a:cxnLst/>
                <a:rect l="l" t="t" r="r" b="b"/>
                <a:pathLst>
                  <a:path w="11884" h="11408" extrusionOk="0">
                    <a:moveTo>
                      <a:pt x="9098" y="2667"/>
                    </a:moveTo>
                    <a:lnTo>
                      <a:pt x="9098" y="4739"/>
                    </a:lnTo>
                    <a:lnTo>
                      <a:pt x="8074" y="4739"/>
                    </a:lnTo>
                    <a:lnTo>
                      <a:pt x="8074" y="7549"/>
                    </a:lnTo>
                    <a:lnTo>
                      <a:pt x="3906" y="7549"/>
                    </a:lnTo>
                    <a:lnTo>
                      <a:pt x="3906" y="4739"/>
                    </a:lnTo>
                    <a:lnTo>
                      <a:pt x="2858" y="4739"/>
                    </a:lnTo>
                    <a:lnTo>
                      <a:pt x="2858" y="2667"/>
                    </a:lnTo>
                    <a:lnTo>
                      <a:pt x="5597" y="2667"/>
                    </a:lnTo>
                    <a:lnTo>
                      <a:pt x="5597" y="3025"/>
                    </a:lnTo>
                    <a:cubicBezTo>
                      <a:pt x="5597" y="3191"/>
                      <a:pt x="5740" y="3382"/>
                      <a:pt x="5954" y="3382"/>
                    </a:cubicBezTo>
                    <a:cubicBezTo>
                      <a:pt x="6121" y="3382"/>
                      <a:pt x="6311" y="3215"/>
                      <a:pt x="6311" y="3025"/>
                    </a:cubicBezTo>
                    <a:lnTo>
                      <a:pt x="6311" y="2667"/>
                    </a:lnTo>
                    <a:close/>
                    <a:moveTo>
                      <a:pt x="5597" y="8216"/>
                    </a:moveTo>
                    <a:lnTo>
                      <a:pt x="5597" y="8907"/>
                    </a:lnTo>
                    <a:lnTo>
                      <a:pt x="2120" y="8907"/>
                    </a:lnTo>
                    <a:lnTo>
                      <a:pt x="2120" y="8216"/>
                    </a:lnTo>
                    <a:close/>
                    <a:moveTo>
                      <a:pt x="9764" y="8264"/>
                    </a:moveTo>
                    <a:lnTo>
                      <a:pt x="9764" y="8930"/>
                    </a:lnTo>
                    <a:lnTo>
                      <a:pt x="6287" y="8930"/>
                    </a:lnTo>
                    <a:lnTo>
                      <a:pt x="6287" y="8264"/>
                    </a:lnTo>
                    <a:close/>
                    <a:moveTo>
                      <a:pt x="5597" y="9621"/>
                    </a:moveTo>
                    <a:lnTo>
                      <a:pt x="5597" y="10312"/>
                    </a:lnTo>
                    <a:lnTo>
                      <a:pt x="2120" y="10312"/>
                    </a:lnTo>
                    <a:lnTo>
                      <a:pt x="2120" y="9621"/>
                    </a:lnTo>
                    <a:close/>
                    <a:moveTo>
                      <a:pt x="9764" y="9645"/>
                    </a:moveTo>
                    <a:lnTo>
                      <a:pt x="9764" y="10336"/>
                    </a:lnTo>
                    <a:lnTo>
                      <a:pt x="6287" y="10336"/>
                    </a:lnTo>
                    <a:lnTo>
                      <a:pt x="6287" y="9645"/>
                    </a:lnTo>
                    <a:close/>
                    <a:moveTo>
                      <a:pt x="0" y="0"/>
                    </a:moveTo>
                    <a:lnTo>
                      <a:pt x="0" y="11407"/>
                    </a:lnTo>
                    <a:lnTo>
                      <a:pt x="11884" y="11407"/>
                    </a:lnTo>
                    <a:lnTo>
                      <a:pt x="11884" y="1619"/>
                    </a:lnTo>
                    <a:lnTo>
                      <a:pt x="1572" y="1619"/>
                    </a:lnTo>
                    <a:lnTo>
                      <a:pt x="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918" name="Google Shape;1918;p39"/>
          <p:cNvGrpSpPr/>
          <p:nvPr/>
        </p:nvGrpSpPr>
        <p:grpSpPr>
          <a:xfrm>
            <a:off x="985806" y="2585675"/>
            <a:ext cx="544200" cy="544200"/>
            <a:chOff x="1023906" y="2585675"/>
            <a:chExt cx="544200" cy="544200"/>
          </a:xfrm>
        </p:grpSpPr>
        <p:sp>
          <p:nvSpPr>
            <p:cNvPr id="1919" name="Google Shape;1919;p39"/>
            <p:cNvSpPr/>
            <p:nvPr/>
          </p:nvSpPr>
          <p:spPr>
            <a:xfrm>
              <a:off x="1023906" y="258567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20" name="Google Shape;1920;p39"/>
            <p:cNvGrpSpPr/>
            <p:nvPr/>
          </p:nvGrpSpPr>
          <p:grpSpPr>
            <a:xfrm>
              <a:off x="1097663" y="2661416"/>
              <a:ext cx="397435" cy="398237"/>
              <a:chOff x="720782" y="2661416"/>
              <a:chExt cx="397435" cy="398237"/>
            </a:xfrm>
          </p:grpSpPr>
          <p:sp>
            <p:nvSpPr>
              <p:cNvPr id="1921" name="Google Shape;1921;p39"/>
              <p:cNvSpPr/>
              <p:nvPr/>
            </p:nvSpPr>
            <p:spPr>
              <a:xfrm>
                <a:off x="720782" y="2754614"/>
                <a:ext cx="187197" cy="47017"/>
              </a:xfrm>
              <a:custGeom>
                <a:avLst/>
                <a:gdLst/>
                <a:ahLst/>
                <a:cxnLst/>
                <a:rect l="l" t="t" r="r" b="b"/>
                <a:pathLst>
                  <a:path w="5598" h="1406" extrusionOk="0">
                    <a:moveTo>
                      <a:pt x="1" y="0"/>
                    </a:moveTo>
                    <a:lnTo>
                      <a:pt x="1" y="1405"/>
                    </a:lnTo>
                    <a:lnTo>
                      <a:pt x="5597" y="1405"/>
                    </a:lnTo>
                    <a:lnTo>
                      <a:pt x="559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2" name="Google Shape;1922;p39"/>
              <p:cNvSpPr/>
              <p:nvPr/>
            </p:nvSpPr>
            <p:spPr>
              <a:xfrm>
                <a:off x="931053" y="2754614"/>
                <a:ext cx="187164" cy="47017"/>
              </a:xfrm>
              <a:custGeom>
                <a:avLst/>
                <a:gdLst/>
                <a:ahLst/>
                <a:cxnLst/>
                <a:rect l="l" t="t" r="r" b="b"/>
                <a:pathLst>
                  <a:path w="5597" h="1406" extrusionOk="0">
                    <a:moveTo>
                      <a:pt x="0" y="0"/>
                    </a:moveTo>
                    <a:lnTo>
                      <a:pt x="0" y="1405"/>
                    </a:lnTo>
                    <a:lnTo>
                      <a:pt x="5596" y="1405"/>
                    </a:lnTo>
                    <a:lnTo>
                      <a:pt x="559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3" name="Google Shape;1923;p39"/>
              <p:cNvSpPr/>
              <p:nvPr/>
            </p:nvSpPr>
            <p:spPr>
              <a:xfrm>
                <a:off x="769370" y="2824670"/>
                <a:ext cx="139411" cy="234983"/>
              </a:xfrm>
              <a:custGeom>
                <a:avLst/>
                <a:gdLst/>
                <a:ahLst/>
                <a:cxnLst/>
                <a:rect l="l" t="t" r="r" b="b"/>
                <a:pathLst>
                  <a:path w="4169" h="7027" extrusionOk="0">
                    <a:moveTo>
                      <a:pt x="1715" y="1096"/>
                    </a:moveTo>
                    <a:lnTo>
                      <a:pt x="1715" y="1787"/>
                    </a:lnTo>
                    <a:lnTo>
                      <a:pt x="1025" y="1787"/>
                    </a:lnTo>
                    <a:lnTo>
                      <a:pt x="1025" y="1096"/>
                    </a:lnTo>
                    <a:close/>
                    <a:moveTo>
                      <a:pt x="3120" y="2478"/>
                    </a:moveTo>
                    <a:lnTo>
                      <a:pt x="3120" y="3144"/>
                    </a:lnTo>
                    <a:lnTo>
                      <a:pt x="2430" y="3144"/>
                    </a:lnTo>
                    <a:lnTo>
                      <a:pt x="2430" y="2478"/>
                    </a:lnTo>
                    <a:close/>
                    <a:moveTo>
                      <a:pt x="1715" y="3859"/>
                    </a:moveTo>
                    <a:lnTo>
                      <a:pt x="1715" y="4549"/>
                    </a:lnTo>
                    <a:lnTo>
                      <a:pt x="1025" y="4549"/>
                    </a:lnTo>
                    <a:lnTo>
                      <a:pt x="1025" y="3859"/>
                    </a:lnTo>
                    <a:close/>
                    <a:moveTo>
                      <a:pt x="3120" y="5264"/>
                    </a:moveTo>
                    <a:lnTo>
                      <a:pt x="3120" y="5955"/>
                    </a:lnTo>
                    <a:lnTo>
                      <a:pt x="2430" y="5955"/>
                    </a:lnTo>
                    <a:lnTo>
                      <a:pt x="2430" y="5264"/>
                    </a:lnTo>
                    <a:close/>
                    <a:moveTo>
                      <a:pt x="1" y="1"/>
                    </a:moveTo>
                    <a:lnTo>
                      <a:pt x="1" y="7026"/>
                    </a:lnTo>
                    <a:lnTo>
                      <a:pt x="4168" y="7026"/>
                    </a:lnTo>
                    <a:lnTo>
                      <a:pt x="416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4" name="Google Shape;1924;p39"/>
              <p:cNvSpPr/>
              <p:nvPr/>
            </p:nvSpPr>
            <p:spPr>
              <a:xfrm>
                <a:off x="932624" y="2824670"/>
                <a:ext cx="139411" cy="234983"/>
              </a:xfrm>
              <a:custGeom>
                <a:avLst/>
                <a:gdLst/>
                <a:ahLst/>
                <a:cxnLst/>
                <a:rect l="l" t="t" r="r" b="b"/>
                <a:pathLst>
                  <a:path w="4169" h="7027" extrusionOk="0">
                    <a:moveTo>
                      <a:pt x="1715" y="1096"/>
                    </a:moveTo>
                    <a:lnTo>
                      <a:pt x="1715" y="1787"/>
                    </a:lnTo>
                    <a:lnTo>
                      <a:pt x="1025" y="1787"/>
                    </a:lnTo>
                    <a:lnTo>
                      <a:pt x="1025" y="1096"/>
                    </a:lnTo>
                    <a:close/>
                    <a:moveTo>
                      <a:pt x="3120" y="2478"/>
                    </a:moveTo>
                    <a:lnTo>
                      <a:pt x="3120" y="3144"/>
                    </a:lnTo>
                    <a:lnTo>
                      <a:pt x="2430" y="3144"/>
                    </a:lnTo>
                    <a:lnTo>
                      <a:pt x="2430" y="2478"/>
                    </a:lnTo>
                    <a:close/>
                    <a:moveTo>
                      <a:pt x="1715" y="3859"/>
                    </a:moveTo>
                    <a:lnTo>
                      <a:pt x="1715" y="4549"/>
                    </a:lnTo>
                    <a:lnTo>
                      <a:pt x="1025" y="4549"/>
                    </a:lnTo>
                    <a:lnTo>
                      <a:pt x="1025" y="3859"/>
                    </a:lnTo>
                    <a:close/>
                    <a:moveTo>
                      <a:pt x="3120" y="5264"/>
                    </a:moveTo>
                    <a:lnTo>
                      <a:pt x="3120" y="5955"/>
                    </a:lnTo>
                    <a:lnTo>
                      <a:pt x="2430" y="5955"/>
                    </a:lnTo>
                    <a:lnTo>
                      <a:pt x="2430" y="5264"/>
                    </a:lnTo>
                    <a:close/>
                    <a:moveTo>
                      <a:pt x="1" y="1"/>
                    </a:moveTo>
                    <a:lnTo>
                      <a:pt x="1" y="7026"/>
                    </a:lnTo>
                    <a:lnTo>
                      <a:pt x="4168" y="7026"/>
                    </a:lnTo>
                    <a:lnTo>
                      <a:pt x="416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5" name="Google Shape;1925;p39"/>
              <p:cNvSpPr/>
              <p:nvPr/>
            </p:nvSpPr>
            <p:spPr>
              <a:xfrm>
                <a:off x="790872" y="2661416"/>
                <a:ext cx="257254" cy="70926"/>
              </a:xfrm>
              <a:custGeom>
                <a:avLst/>
                <a:gdLst/>
                <a:ahLst/>
                <a:cxnLst/>
                <a:rect l="l" t="t" r="r" b="b"/>
                <a:pathLst>
                  <a:path w="7693" h="2121" extrusionOk="0">
                    <a:moveTo>
                      <a:pt x="1763" y="1"/>
                    </a:moveTo>
                    <a:cubicBezTo>
                      <a:pt x="810" y="1"/>
                      <a:pt x="1" y="763"/>
                      <a:pt x="1" y="1763"/>
                    </a:cubicBezTo>
                    <a:cubicBezTo>
                      <a:pt x="1" y="1858"/>
                      <a:pt x="1" y="2001"/>
                      <a:pt x="24" y="2120"/>
                    </a:cubicBezTo>
                    <a:lnTo>
                      <a:pt x="7645" y="2120"/>
                    </a:lnTo>
                    <a:cubicBezTo>
                      <a:pt x="7693" y="2001"/>
                      <a:pt x="7693" y="1858"/>
                      <a:pt x="7693" y="1763"/>
                    </a:cubicBezTo>
                    <a:cubicBezTo>
                      <a:pt x="7693" y="811"/>
                      <a:pt x="6907" y="1"/>
                      <a:pt x="5930" y="1"/>
                    </a:cubicBezTo>
                    <a:cubicBezTo>
                      <a:pt x="5026" y="1"/>
                      <a:pt x="4263" y="477"/>
                      <a:pt x="3835" y="1192"/>
                    </a:cubicBezTo>
                    <a:cubicBezTo>
                      <a:pt x="3430" y="477"/>
                      <a:pt x="2644" y="1"/>
                      <a:pt x="176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926" name="Google Shape;1926;p39"/>
          <p:cNvGrpSpPr/>
          <p:nvPr/>
        </p:nvGrpSpPr>
        <p:grpSpPr>
          <a:xfrm>
            <a:off x="1722272" y="2585675"/>
            <a:ext cx="544200" cy="544200"/>
            <a:chOff x="1760369" y="2585675"/>
            <a:chExt cx="544200" cy="544200"/>
          </a:xfrm>
        </p:grpSpPr>
        <p:sp>
          <p:nvSpPr>
            <p:cNvPr id="1927" name="Google Shape;1927;p39"/>
            <p:cNvSpPr/>
            <p:nvPr/>
          </p:nvSpPr>
          <p:spPr>
            <a:xfrm>
              <a:off x="1760369" y="258567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28" name="Google Shape;1928;p39"/>
            <p:cNvGrpSpPr/>
            <p:nvPr/>
          </p:nvGrpSpPr>
          <p:grpSpPr>
            <a:xfrm>
              <a:off x="1832952" y="2662219"/>
              <a:ext cx="398237" cy="397435"/>
              <a:chOff x="1532271" y="2662219"/>
              <a:chExt cx="398237" cy="397435"/>
            </a:xfrm>
          </p:grpSpPr>
          <p:sp>
            <p:nvSpPr>
              <p:cNvPr id="1929" name="Google Shape;1929;p39"/>
              <p:cNvSpPr/>
              <p:nvPr/>
            </p:nvSpPr>
            <p:spPr>
              <a:xfrm>
                <a:off x="1767220" y="2896366"/>
                <a:ext cx="163288" cy="163288"/>
              </a:xfrm>
              <a:custGeom>
                <a:avLst/>
                <a:gdLst/>
                <a:ahLst/>
                <a:cxnLst/>
                <a:rect l="l" t="t" r="r" b="b"/>
                <a:pathLst>
                  <a:path w="4883" h="4883" extrusionOk="0">
                    <a:moveTo>
                      <a:pt x="2787" y="1405"/>
                    </a:moveTo>
                    <a:lnTo>
                      <a:pt x="2787" y="2072"/>
                    </a:lnTo>
                    <a:lnTo>
                      <a:pt x="3501" y="2072"/>
                    </a:lnTo>
                    <a:lnTo>
                      <a:pt x="3501" y="2763"/>
                    </a:lnTo>
                    <a:lnTo>
                      <a:pt x="2787" y="2763"/>
                    </a:lnTo>
                    <a:lnTo>
                      <a:pt x="2787" y="3453"/>
                    </a:lnTo>
                    <a:lnTo>
                      <a:pt x="2096" y="3453"/>
                    </a:lnTo>
                    <a:lnTo>
                      <a:pt x="2096" y="2763"/>
                    </a:lnTo>
                    <a:lnTo>
                      <a:pt x="1405" y="2763"/>
                    </a:lnTo>
                    <a:lnTo>
                      <a:pt x="1405" y="2072"/>
                    </a:lnTo>
                    <a:lnTo>
                      <a:pt x="2096" y="2072"/>
                    </a:lnTo>
                    <a:lnTo>
                      <a:pt x="2096" y="1405"/>
                    </a:lnTo>
                    <a:close/>
                    <a:moveTo>
                      <a:pt x="2453" y="0"/>
                    </a:moveTo>
                    <a:cubicBezTo>
                      <a:pt x="1120" y="0"/>
                      <a:pt x="0" y="1096"/>
                      <a:pt x="0" y="2429"/>
                    </a:cubicBezTo>
                    <a:cubicBezTo>
                      <a:pt x="0" y="3787"/>
                      <a:pt x="1096" y="4882"/>
                      <a:pt x="2453" y="4882"/>
                    </a:cubicBezTo>
                    <a:cubicBezTo>
                      <a:pt x="3787" y="4882"/>
                      <a:pt x="4882" y="3787"/>
                      <a:pt x="4882" y="2429"/>
                    </a:cubicBezTo>
                    <a:cubicBezTo>
                      <a:pt x="4882" y="1096"/>
                      <a:pt x="3787" y="0"/>
                      <a:pt x="245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0" name="Google Shape;1930;p39"/>
              <p:cNvSpPr/>
              <p:nvPr/>
            </p:nvSpPr>
            <p:spPr>
              <a:xfrm>
                <a:off x="1640583" y="2792033"/>
                <a:ext cx="117107" cy="81259"/>
              </a:xfrm>
              <a:custGeom>
                <a:avLst/>
                <a:gdLst/>
                <a:ahLst/>
                <a:cxnLst/>
                <a:rect l="l" t="t" r="r" b="b"/>
                <a:pathLst>
                  <a:path w="3502" h="2430" extrusionOk="0">
                    <a:moveTo>
                      <a:pt x="1" y="1"/>
                    </a:moveTo>
                    <a:lnTo>
                      <a:pt x="1" y="2430"/>
                    </a:lnTo>
                    <a:lnTo>
                      <a:pt x="3501" y="2430"/>
                    </a:lnTo>
                    <a:lnTo>
                      <a:pt x="3501" y="1"/>
                    </a:lnTo>
                    <a:lnTo>
                      <a:pt x="2811" y="1"/>
                    </a:lnTo>
                    <a:lnTo>
                      <a:pt x="2811" y="667"/>
                    </a:lnTo>
                    <a:lnTo>
                      <a:pt x="2073" y="667"/>
                    </a:lnTo>
                    <a:lnTo>
                      <a:pt x="2073" y="1"/>
                    </a:lnTo>
                    <a:lnTo>
                      <a:pt x="1382" y="1"/>
                    </a:lnTo>
                    <a:lnTo>
                      <a:pt x="1382" y="667"/>
                    </a:lnTo>
                    <a:lnTo>
                      <a:pt x="691" y="667"/>
                    </a:lnTo>
                    <a:lnTo>
                      <a:pt x="69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1" name="Google Shape;1931;p39"/>
              <p:cNvSpPr/>
              <p:nvPr/>
            </p:nvSpPr>
            <p:spPr>
              <a:xfrm>
                <a:off x="1685192" y="2745050"/>
                <a:ext cx="23910" cy="23910"/>
              </a:xfrm>
              <a:custGeom>
                <a:avLst/>
                <a:gdLst/>
                <a:ahLst/>
                <a:cxnLst/>
                <a:rect l="l" t="t" r="r" b="b"/>
                <a:pathLst>
                  <a:path w="715" h="715" extrusionOk="0">
                    <a:moveTo>
                      <a:pt x="358" y="0"/>
                    </a:moveTo>
                    <a:cubicBezTo>
                      <a:pt x="167" y="0"/>
                      <a:pt x="0" y="143"/>
                      <a:pt x="0" y="358"/>
                    </a:cubicBezTo>
                    <a:lnTo>
                      <a:pt x="0" y="715"/>
                    </a:lnTo>
                    <a:lnTo>
                      <a:pt x="667" y="715"/>
                    </a:lnTo>
                    <a:lnTo>
                      <a:pt x="667" y="358"/>
                    </a:lnTo>
                    <a:lnTo>
                      <a:pt x="715" y="358"/>
                    </a:lnTo>
                    <a:cubicBezTo>
                      <a:pt x="715" y="167"/>
                      <a:pt x="548" y="0"/>
                      <a:pt x="35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2" name="Google Shape;1932;p39"/>
              <p:cNvSpPr/>
              <p:nvPr/>
            </p:nvSpPr>
            <p:spPr>
              <a:xfrm>
                <a:off x="1532271" y="2662219"/>
                <a:ext cx="328147" cy="390245"/>
              </a:xfrm>
              <a:custGeom>
                <a:avLst/>
                <a:gdLst/>
                <a:ahLst/>
                <a:cxnLst/>
                <a:rect l="l" t="t" r="r" b="b"/>
                <a:pathLst>
                  <a:path w="9813" h="11670" extrusionOk="0">
                    <a:moveTo>
                      <a:pt x="4954" y="1763"/>
                    </a:moveTo>
                    <a:cubicBezTo>
                      <a:pt x="5526" y="1763"/>
                      <a:pt x="6002" y="2239"/>
                      <a:pt x="6002" y="2811"/>
                    </a:cubicBezTo>
                    <a:lnTo>
                      <a:pt x="6002" y="3168"/>
                    </a:lnTo>
                    <a:lnTo>
                      <a:pt x="7383" y="3168"/>
                    </a:lnTo>
                    <a:lnTo>
                      <a:pt x="7383" y="7002"/>
                    </a:lnTo>
                    <a:lnTo>
                      <a:pt x="2501" y="7002"/>
                    </a:lnTo>
                    <a:lnTo>
                      <a:pt x="2501" y="3168"/>
                    </a:lnTo>
                    <a:lnTo>
                      <a:pt x="3907" y="3168"/>
                    </a:lnTo>
                    <a:lnTo>
                      <a:pt x="3907" y="2811"/>
                    </a:lnTo>
                    <a:cubicBezTo>
                      <a:pt x="3907" y="2239"/>
                      <a:pt x="4383" y="1763"/>
                      <a:pt x="4954" y="1763"/>
                    </a:cubicBezTo>
                    <a:close/>
                    <a:moveTo>
                      <a:pt x="1049" y="1"/>
                    </a:moveTo>
                    <a:cubicBezTo>
                      <a:pt x="477" y="1"/>
                      <a:pt x="1" y="477"/>
                      <a:pt x="1" y="1049"/>
                    </a:cubicBezTo>
                    <a:lnTo>
                      <a:pt x="1" y="8764"/>
                    </a:lnTo>
                    <a:cubicBezTo>
                      <a:pt x="1" y="9312"/>
                      <a:pt x="477" y="9788"/>
                      <a:pt x="1049" y="9788"/>
                    </a:cubicBezTo>
                    <a:lnTo>
                      <a:pt x="2120" y="9788"/>
                    </a:lnTo>
                    <a:lnTo>
                      <a:pt x="2120" y="11670"/>
                    </a:lnTo>
                    <a:lnTo>
                      <a:pt x="4002" y="9788"/>
                    </a:lnTo>
                    <a:lnTo>
                      <a:pt x="6359" y="9788"/>
                    </a:lnTo>
                    <a:cubicBezTo>
                      <a:pt x="6359" y="9669"/>
                      <a:pt x="6312" y="9550"/>
                      <a:pt x="6312" y="9431"/>
                    </a:cubicBezTo>
                    <a:cubicBezTo>
                      <a:pt x="6312" y="7717"/>
                      <a:pt x="7717" y="6312"/>
                      <a:pt x="9455" y="6312"/>
                    </a:cubicBezTo>
                    <a:cubicBezTo>
                      <a:pt x="9574" y="6312"/>
                      <a:pt x="9693" y="6335"/>
                      <a:pt x="9813" y="6335"/>
                    </a:cubicBezTo>
                    <a:lnTo>
                      <a:pt x="9813" y="1049"/>
                    </a:lnTo>
                    <a:cubicBezTo>
                      <a:pt x="9813" y="477"/>
                      <a:pt x="9336" y="1"/>
                      <a:pt x="876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933" name="Google Shape;1933;p39"/>
          <p:cNvGrpSpPr/>
          <p:nvPr/>
        </p:nvGrpSpPr>
        <p:grpSpPr>
          <a:xfrm>
            <a:off x="2458737" y="2585675"/>
            <a:ext cx="544200" cy="544200"/>
            <a:chOff x="2420656" y="2585675"/>
            <a:chExt cx="544200" cy="544200"/>
          </a:xfrm>
        </p:grpSpPr>
        <p:sp>
          <p:nvSpPr>
            <p:cNvPr id="1934" name="Google Shape;1934;p39"/>
            <p:cNvSpPr/>
            <p:nvPr/>
          </p:nvSpPr>
          <p:spPr>
            <a:xfrm>
              <a:off x="2420656" y="258567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35" name="Google Shape;1935;p39"/>
            <p:cNvGrpSpPr/>
            <p:nvPr/>
          </p:nvGrpSpPr>
          <p:grpSpPr>
            <a:xfrm>
              <a:off x="2492065" y="2661416"/>
              <a:ext cx="398237" cy="398238"/>
              <a:chOff x="2343759" y="2661416"/>
              <a:chExt cx="398237" cy="398238"/>
            </a:xfrm>
          </p:grpSpPr>
          <p:sp>
            <p:nvSpPr>
              <p:cNvPr id="1936" name="Google Shape;1936;p39"/>
              <p:cNvSpPr/>
              <p:nvPr/>
            </p:nvSpPr>
            <p:spPr>
              <a:xfrm>
                <a:off x="2390742" y="2849383"/>
                <a:ext cx="93231" cy="139378"/>
              </a:xfrm>
              <a:custGeom>
                <a:avLst/>
                <a:gdLst/>
                <a:ahLst/>
                <a:cxnLst/>
                <a:rect l="l" t="t" r="r" b="b"/>
                <a:pathLst>
                  <a:path w="2788" h="4168" extrusionOk="0">
                    <a:moveTo>
                      <a:pt x="1" y="0"/>
                    </a:moveTo>
                    <a:lnTo>
                      <a:pt x="1" y="4168"/>
                    </a:lnTo>
                    <a:lnTo>
                      <a:pt x="2787" y="4168"/>
                    </a:lnTo>
                    <a:lnTo>
                      <a:pt x="278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7" name="Google Shape;1937;p39"/>
              <p:cNvSpPr/>
              <p:nvPr/>
            </p:nvSpPr>
            <p:spPr>
              <a:xfrm>
                <a:off x="2555601" y="2661416"/>
                <a:ext cx="186395" cy="147370"/>
              </a:xfrm>
              <a:custGeom>
                <a:avLst/>
                <a:gdLst/>
                <a:ahLst/>
                <a:cxnLst/>
                <a:rect l="l" t="t" r="r" b="b"/>
                <a:pathLst>
                  <a:path w="5574" h="4407" extrusionOk="0">
                    <a:moveTo>
                      <a:pt x="4168" y="1430"/>
                    </a:moveTo>
                    <a:lnTo>
                      <a:pt x="4168" y="2120"/>
                    </a:lnTo>
                    <a:lnTo>
                      <a:pt x="1382" y="2120"/>
                    </a:lnTo>
                    <a:lnTo>
                      <a:pt x="1382" y="1430"/>
                    </a:lnTo>
                    <a:close/>
                    <a:moveTo>
                      <a:pt x="1048" y="1"/>
                    </a:moveTo>
                    <a:cubicBezTo>
                      <a:pt x="477" y="1"/>
                      <a:pt x="1" y="477"/>
                      <a:pt x="1" y="1049"/>
                    </a:cubicBezTo>
                    <a:lnTo>
                      <a:pt x="1" y="4407"/>
                    </a:lnTo>
                    <a:lnTo>
                      <a:pt x="1834" y="3478"/>
                    </a:lnTo>
                    <a:lnTo>
                      <a:pt x="4525" y="3478"/>
                    </a:lnTo>
                    <a:cubicBezTo>
                      <a:pt x="5097" y="3478"/>
                      <a:pt x="5573" y="3002"/>
                      <a:pt x="5573" y="2430"/>
                    </a:cubicBezTo>
                    <a:lnTo>
                      <a:pt x="5573" y="1049"/>
                    </a:lnTo>
                    <a:cubicBezTo>
                      <a:pt x="5573" y="477"/>
                      <a:pt x="5097" y="1"/>
                      <a:pt x="452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8" name="Google Shape;1938;p39"/>
              <p:cNvSpPr/>
              <p:nvPr/>
            </p:nvSpPr>
            <p:spPr>
              <a:xfrm>
                <a:off x="2507013" y="2814337"/>
                <a:ext cx="140214" cy="209468"/>
              </a:xfrm>
              <a:custGeom>
                <a:avLst/>
                <a:gdLst/>
                <a:ahLst/>
                <a:cxnLst/>
                <a:rect l="l" t="t" r="r" b="b"/>
                <a:pathLst>
                  <a:path w="4193" h="6264" extrusionOk="0">
                    <a:moveTo>
                      <a:pt x="3525" y="0"/>
                    </a:moveTo>
                    <a:lnTo>
                      <a:pt x="3525" y="691"/>
                    </a:lnTo>
                    <a:cubicBezTo>
                      <a:pt x="3525" y="881"/>
                      <a:pt x="3359" y="1048"/>
                      <a:pt x="3168" y="1048"/>
                    </a:cubicBezTo>
                    <a:lnTo>
                      <a:pt x="1" y="1048"/>
                    </a:lnTo>
                    <a:lnTo>
                      <a:pt x="1" y="5216"/>
                    </a:lnTo>
                    <a:lnTo>
                      <a:pt x="3121" y="5216"/>
                    </a:lnTo>
                    <a:cubicBezTo>
                      <a:pt x="3311" y="5216"/>
                      <a:pt x="3478" y="5359"/>
                      <a:pt x="3478" y="5573"/>
                    </a:cubicBezTo>
                    <a:lnTo>
                      <a:pt x="3478" y="6264"/>
                    </a:lnTo>
                    <a:lnTo>
                      <a:pt x="4192" y="6264"/>
                    </a:lnTo>
                    <a:lnTo>
                      <a:pt x="419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9" name="Google Shape;1939;p39"/>
              <p:cNvSpPr/>
              <p:nvPr/>
            </p:nvSpPr>
            <p:spPr>
              <a:xfrm>
                <a:off x="2343759" y="2873259"/>
                <a:ext cx="23140" cy="93197"/>
              </a:xfrm>
              <a:custGeom>
                <a:avLst/>
                <a:gdLst/>
                <a:ahLst/>
                <a:cxnLst/>
                <a:rect l="l" t="t" r="r" b="b"/>
                <a:pathLst>
                  <a:path w="692" h="2787" extrusionOk="0">
                    <a:moveTo>
                      <a:pt x="1" y="1"/>
                    </a:moveTo>
                    <a:lnTo>
                      <a:pt x="1" y="2787"/>
                    </a:lnTo>
                    <a:lnTo>
                      <a:pt x="692" y="2787"/>
                    </a:lnTo>
                    <a:lnTo>
                      <a:pt x="69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0" name="Google Shape;1940;p39"/>
              <p:cNvSpPr/>
              <p:nvPr/>
            </p:nvSpPr>
            <p:spPr>
              <a:xfrm>
                <a:off x="2420236" y="3012637"/>
                <a:ext cx="63737" cy="47017"/>
              </a:xfrm>
              <a:custGeom>
                <a:avLst/>
                <a:gdLst/>
                <a:ahLst/>
                <a:cxnLst/>
                <a:rect l="l" t="t" r="r" b="b"/>
                <a:pathLst>
                  <a:path w="1906" h="1406" extrusionOk="0">
                    <a:moveTo>
                      <a:pt x="476" y="0"/>
                    </a:moveTo>
                    <a:lnTo>
                      <a:pt x="0" y="1405"/>
                    </a:lnTo>
                    <a:lnTo>
                      <a:pt x="1429" y="1405"/>
                    </a:lnTo>
                    <a:lnTo>
                      <a:pt x="190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1" name="Google Shape;1941;p39"/>
              <p:cNvSpPr/>
              <p:nvPr/>
            </p:nvSpPr>
            <p:spPr>
              <a:xfrm>
                <a:off x="2670267" y="2884394"/>
                <a:ext cx="23140" cy="69321"/>
              </a:xfrm>
              <a:custGeom>
                <a:avLst/>
                <a:gdLst/>
                <a:ahLst/>
                <a:cxnLst/>
                <a:rect l="l" t="t" r="r" b="b"/>
                <a:pathLst>
                  <a:path w="692" h="2073" extrusionOk="0">
                    <a:moveTo>
                      <a:pt x="1" y="1"/>
                    </a:moveTo>
                    <a:lnTo>
                      <a:pt x="1" y="2073"/>
                    </a:lnTo>
                    <a:lnTo>
                      <a:pt x="691" y="2073"/>
                    </a:lnTo>
                    <a:lnTo>
                      <a:pt x="69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942" name="Google Shape;1942;p39"/>
          <p:cNvGrpSpPr/>
          <p:nvPr/>
        </p:nvGrpSpPr>
        <p:grpSpPr>
          <a:xfrm>
            <a:off x="3195202" y="2585675"/>
            <a:ext cx="544200" cy="544200"/>
            <a:chOff x="3157119" y="2585675"/>
            <a:chExt cx="544200" cy="544200"/>
          </a:xfrm>
        </p:grpSpPr>
        <p:sp>
          <p:nvSpPr>
            <p:cNvPr id="1943" name="Google Shape;1943;p39"/>
            <p:cNvSpPr/>
            <p:nvPr/>
          </p:nvSpPr>
          <p:spPr>
            <a:xfrm>
              <a:off x="3157119" y="258567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44" name="Google Shape;1944;p39"/>
            <p:cNvGrpSpPr/>
            <p:nvPr/>
          </p:nvGrpSpPr>
          <p:grpSpPr>
            <a:xfrm>
              <a:off x="3228156" y="2661416"/>
              <a:ext cx="398204" cy="398237"/>
              <a:chOff x="3156050" y="2661416"/>
              <a:chExt cx="398204" cy="398237"/>
            </a:xfrm>
          </p:grpSpPr>
          <p:sp>
            <p:nvSpPr>
              <p:cNvPr id="1945" name="Google Shape;1945;p39"/>
              <p:cNvSpPr/>
              <p:nvPr/>
            </p:nvSpPr>
            <p:spPr>
              <a:xfrm>
                <a:off x="3156050" y="2772905"/>
                <a:ext cx="286715" cy="286748"/>
              </a:xfrm>
              <a:custGeom>
                <a:avLst/>
                <a:gdLst/>
                <a:ahLst/>
                <a:cxnLst/>
                <a:rect l="l" t="t" r="r" b="b"/>
                <a:pathLst>
                  <a:path w="8574" h="8575" extrusionOk="0">
                    <a:moveTo>
                      <a:pt x="1406" y="1"/>
                    </a:moveTo>
                    <a:lnTo>
                      <a:pt x="429" y="977"/>
                    </a:lnTo>
                    <a:cubicBezTo>
                      <a:pt x="144" y="1239"/>
                      <a:pt x="1" y="1597"/>
                      <a:pt x="1" y="1954"/>
                    </a:cubicBezTo>
                    <a:cubicBezTo>
                      <a:pt x="1" y="2335"/>
                      <a:pt x="144" y="2668"/>
                      <a:pt x="429" y="2930"/>
                    </a:cubicBezTo>
                    <a:lnTo>
                      <a:pt x="5621" y="8145"/>
                    </a:lnTo>
                    <a:cubicBezTo>
                      <a:pt x="5907" y="8431"/>
                      <a:pt x="6264" y="8574"/>
                      <a:pt x="6621" y="8574"/>
                    </a:cubicBezTo>
                    <a:cubicBezTo>
                      <a:pt x="7002" y="8574"/>
                      <a:pt x="7336" y="8431"/>
                      <a:pt x="7598" y="8145"/>
                    </a:cubicBezTo>
                    <a:lnTo>
                      <a:pt x="8574" y="7169"/>
                    </a:lnTo>
                    <a:lnTo>
                      <a:pt x="6621" y="5193"/>
                    </a:lnTo>
                    <a:lnTo>
                      <a:pt x="6097" y="5716"/>
                    </a:lnTo>
                    <a:cubicBezTo>
                      <a:pt x="5966" y="5847"/>
                      <a:pt x="5788" y="5913"/>
                      <a:pt x="5609" y="5913"/>
                    </a:cubicBezTo>
                    <a:cubicBezTo>
                      <a:pt x="5430" y="5913"/>
                      <a:pt x="5252" y="5847"/>
                      <a:pt x="5121" y="5716"/>
                    </a:cubicBezTo>
                    <a:lnTo>
                      <a:pt x="2858" y="3454"/>
                    </a:lnTo>
                    <a:cubicBezTo>
                      <a:pt x="2596" y="3168"/>
                      <a:pt x="2596" y="2740"/>
                      <a:pt x="2858" y="2454"/>
                    </a:cubicBezTo>
                    <a:lnTo>
                      <a:pt x="3359" y="1954"/>
                    </a:lnTo>
                    <a:lnTo>
                      <a:pt x="140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6" name="Google Shape;1946;p39"/>
              <p:cNvSpPr/>
              <p:nvPr/>
            </p:nvSpPr>
            <p:spPr>
              <a:xfrm>
                <a:off x="3415678" y="2801597"/>
                <a:ext cx="66111" cy="23107"/>
              </a:xfrm>
              <a:custGeom>
                <a:avLst/>
                <a:gdLst/>
                <a:ahLst/>
                <a:cxnLst/>
                <a:rect l="l" t="t" r="r" b="b"/>
                <a:pathLst>
                  <a:path w="1977" h="691" extrusionOk="0">
                    <a:moveTo>
                      <a:pt x="1000" y="0"/>
                    </a:moveTo>
                    <a:cubicBezTo>
                      <a:pt x="548" y="0"/>
                      <a:pt x="167" y="310"/>
                      <a:pt x="0" y="691"/>
                    </a:cubicBezTo>
                    <a:lnTo>
                      <a:pt x="1977" y="691"/>
                    </a:lnTo>
                    <a:cubicBezTo>
                      <a:pt x="1834" y="310"/>
                      <a:pt x="1429" y="0"/>
                      <a:pt x="100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7" name="Google Shape;1947;p39"/>
              <p:cNvSpPr/>
              <p:nvPr/>
            </p:nvSpPr>
            <p:spPr>
              <a:xfrm>
                <a:off x="3435575" y="2730704"/>
                <a:ext cx="23943" cy="23943"/>
              </a:xfrm>
              <a:custGeom>
                <a:avLst/>
                <a:gdLst/>
                <a:ahLst/>
                <a:cxnLst/>
                <a:rect l="l" t="t" r="r" b="b"/>
                <a:pathLst>
                  <a:path w="716" h="716" extrusionOk="0">
                    <a:moveTo>
                      <a:pt x="358" y="1"/>
                    </a:moveTo>
                    <a:cubicBezTo>
                      <a:pt x="167" y="1"/>
                      <a:pt x="1" y="191"/>
                      <a:pt x="1" y="358"/>
                    </a:cubicBezTo>
                    <a:cubicBezTo>
                      <a:pt x="1" y="572"/>
                      <a:pt x="191" y="715"/>
                      <a:pt x="358" y="715"/>
                    </a:cubicBezTo>
                    <a:cubicBezTo>
                      <a:pt x="572" y="715"/>
                      <a:pt x="715" y="549"/>
                      <a:pt x="715" y="358"/>
                    </a:cubicBezTo>
                    <a:cubicBezTo>
                      <a:pt x="715" y="191"/>
                      <a:pt x="572" y="48"/>
                      <a:pt x="35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8" name="Google Shape;1948;p39"/>
              <p:cNvSpPr/>
              <p:nvPr/>
            </p:nvSpPr>
            <p:spPr>
              <a:xfrm>
                <a:off x="3343214" y="2661416"/>
                <a:ext cx="211040" cy="296278"/>
              </a:xfrm>
              <a:custGeom>
                <a:avLst/>
                <a:gdLst/>
                <a:ahLst/>
                <a:cxnLst/>
                <a:rect l="l" t="t" r="r" b="b"/>
                <a:pathLst>
                  <a:path w="6311" h="8860" extrusionOk="0">
                    <a:moveTo>
                      <a:pt x="3167" y="1406"/>
                    </a:moveTo>
                    <a:cubicBezTo>
                      <a:pt x="3715" y="1406"/>
                      <a:pt x="4191" y="1882"/>
                      <a:pt x="4191" y="2430"/>
                    </a:cubicBezTo>
                    <a:cubicBezTo>
                      <a:pt x="4191" y="3002"/>
                      <a:pt x="3715" y="3478"/>
                      <a:pt x="3167" y="3478"/>
                    </a:cubicBezTo>
                    <a:cubicBezTo>
                      <a:pt x="4096" y="3478"/>
                      <a:pt x="4906" y="4264"/>
                      <a:pt x="4906" y="5240"/>
                    </a:cubicBezTo>
                    <a:lnTo>
                      <a:pt x="4906" y="5597"/>
                    </a:lnTo>
                    <a:lnTo>
                      <a:pt x="1405" y="5597"/>
                    </a:lnTo>
                    <a:lnTo>
                      <a:pt x="1405" y="5240"/>
                    </a:lnTo>
                    <a:cubicBezTo>
                      <a:pt x="1405" y="4288"/>
                      <a:pt x="2167" y="3478"/>
                      <a:pt x="3167" y="3478"/>
                    </a:cubicBezTo>
                    <a:cubicBezTo>
                      <a:pt x="2596" y="3478"/>
                      <a:pt x="2120" y="3002"/>
                      <a:pt x="2120" y="2430"/>
                    </a:cubicBezTo>
                    <a:cubicBezTo>
                      <a:pt x="2120" y="1882"/>
                      <a:pt x="2596" y="1406"/>
                      <a:pt x="3167" y="1406"/>
                    </a:cubicBezTo>
                    <a:close/>
                    <a:moveTo>
                      <a:pt x="1762" y="1"/>
                    </a:moveTo>
                    <a:cubicBezTo>
                      <a:pt x="810" y="1"/>
                      <a:pt x="0" y="763"/>
                      <a:pt x="0" y="1763"/>
                    </a:cubicBezTo>
                    <a:lnTo>
                      <a:pt x="0" y="5240"/>
                    </a:lnTo>
                    <a:cubicBezTo>
                      <a:pt x="0" y="6193"/>
                      <a:pt x="786" y="7002"/>
                      <a:pt x="1762" y="7002"/>
                    </a:cubicBezTo>
                    <a:lnTo>
                      <a:pt x="2120" y="7002"/>
                    </a:lnTo>
                    <a:lnTo>
                      <a:pt x="2120" y="8860"/>
                    </a:lnTo>
                    <a:lnTo>
                      <a:pt x="4001" y="7002"/>
                    </a:lnTo>
                    <a:lnTo>
                      <a:pt x="4549" y="7002"/>
                    </a:lnTo>
                    <a:cubicBezTo>
                      <a:pt x="5501" y="7002"/>
                      <a:pt x="6311" y="6217"/>
                      <a:pt x="6311" y="5240"/>
                    </a:cubicBezTo>
                    <a:lnTo>
                      <a:pt x="6311" y="1763"/>
                    </a:lnTo>
                    <a:cubicBezTo>
                      <a:pt x="6287" y="811"/>
                      <a:pt x="5501" y="1"/>
                      <a:pt x="454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949" name="Google Shape;1949;p39"/>
          <p:cNvGrpSpPr/>
          <p:nvPr/>
        </p:nvGrpSpPr>
        <p:grpSpPr>
          <a:xfrm>
            <a:off x="3931667" y="2585675"/>
            <a:ext cx="544200" cy="544200"/>
            <a:chOff x="3893581" y="2585675"/>
            <a:chExt cx="544200" cy="544200"/>
          </a:xfrm>
        </p:grpSpPr>
        <p:sp>
          <p:nvSpPr>
            <p:cNvPr id="1950" name="Google Shape;1950;p39"/>
            <p:cNvSpPr/>
            <p:nvPr/>
          </p:nvSpPr>
          <p:spPr>
            <a:xfrm>
              <a:off x="3893581" y="258567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51" name="Google Shape;1951;p39"/>
            <p:cNvGrpSpPr/>
            <p:nvPr/>
          </p:nvGrpSpPr>
          <p:grpSpPr>
            <a:xfrm>
              <a:off x="3963445" y="2661416"/>
              <a:ext cx="397434" cy="398238"/>
              <a:chOff x="3967539" y="2661416"/>
              <a:chExt cx="397434" cy="398238"/>
            </a:xfrm>
          </p:grpSpPr>
          <p:sp>
            <p:nvSpPr>
              <p:cNvPr id="1952" name="Google Shape;1952;p39"/>
              <p:cNvSpPr/>
              <p:nvPr/>
            </p:nvSpPr>
            <p:spPr>
              <a:xfrm>
                <a:off x="4060702" y="2661416"/>
                <a:ext cx="209502" cy="163288"/>
              </a:xfrm>
              <a:custGeom>
                <a:avLst/>
                <a:gdLst/>
                <a:ahLst/>
                <a:cxnLst/>
                <a:rect l="l" t="t" r="r" b="b"/>
                <a:pathLst>
                  <a:path w="6265" h="4883" extrusionOk="0">
                    <a:moveTo>
                      <a:pt x="1" y="1"/>
                    </a:moveTo>
                    <a:lnTo>
                      <a:pt x="1" y="2073"/>
                    </a:lnTo>
                    <a:lnTo>
                      <a:pt x="1049" y="2073"/>
                    </a:lnTo>
                    <a:lnTo>
                      <a:pt x="1049" y="4883"/>
                    </a:lnTo>
                    <a:lnTo>
                      <a:pt x="5216" y="4883"/>
                    </a:lnTo>
                    <a:lnTo>
                      <a:pt x="5216" y="2073"/>
                    </a:lnTo>
                    <a:lnTo>
                      <a:pt x="6264" y="2073"/>
                    </a:lnTo>
                    <a:lnTo>
                      <a:pt x="6264" y="1"/>
                    </a:lnTo>
                    <a:lnTo>
                      <a:pt x="3454" y="1"/>
                    </a:lnTo>
                    <a:lnTo>
                      <a:pt x="3454" y="358"/>
                    </a:lnTo>
                    <a:cubicBezTo>
                      <a:pt x="3454" y="525"/>
                      <a:pt x="3311" y="715"/>
                      <a:pt x="3097" y="715"/>
                    </a:cubicBezTo>
                    <a:cubicBezTo>
                      <a:pt x="2930" y="715"/>
                      <a:pt x="2740" y="573"/>
                      <a:pt x="2740" y="358"/>
                    </a:cubicBezTo>
                    <a:lnTo>
                      <a:pt x="274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3" name="Google Shape;1953;p39"/>
              <p:cNvSpPr/>
              <p:nvPr/>
            </p:nvSpPr>
            <p:spPr>
              <a:xfrm>
                <a:off x="4062308" y="2920208"/>
                <a:ext cx="45412" cy="45478"/>
              </a:xfrm>
              <a:custGeom>
                <a:avLst/>
                <a:gdLst/>
                <a:ahLst/>
                <a:cxnLst/>
                <a:rect l="l" t="t" r="r" b="b"/>
                <a:pathLst>
                  <a:path w="1358" h="1360" extrusionOk="0">
                    <a:moveTo>
                      <a:pt x="711" y="0"/>
                    </a:moveTo>
                    <a:cubicBezTo>
                      <a:pt x="697" y="0"/>
                      <a:pt x="682" y="1"/>
                      <a:pt x="667" y="2"/>
                    </a:cubicBezTo>
                    <a:cubicBezTo>
                      <a:pt x="286" y="2"/>
                      <a:pt x="1" y="287"/>
                      <a:pt x="1" y="692"/>
                    </a:cubicBezTo>
                    <a:cubicBezTo>
                      <a:pt x="1" y="1073"/>
                      <a:pt x="286" y="1359"/>
                      <a:pt x="667" y="1359"/>
                    </a:cubicBezTo>
                    <a:cubicBezTo>
                      <a:pt x="1072" y="1359"/>
                      <a:pt x="1358" y="1073"/>
                      <a:pt x="1358" y="692"/>
                    </a:cubicBezTo>
                    <a:cubicBezTo>
                      <a:pt x="1358" y="302"/>
                      <a:pt x="1093" y="0"/>
                      <a:pt x="71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4" name="Google Shape;1954;p39"/>
              <p:cNvSpPr/>
              <p:nvPr/>
            </p:nvSpPr>
            <p:spPr>
              <a:xfrm>
                <a:off x="3967539" y="2849383"/>
                <a:ext cx="397434" cy="210271"/>
              </a:xfrm>
              <a:custGeom>
                <a:avLst/>
                <a:gdLst/>
                <a:ahLst/>
                <a:cxnLst/>
                <a:rect l="l" t="t" r="r" b="b"/>
                <a:pathLst>
                  <a:path w="11885" h="6288" extrusionOk="0">
                    <a:moveTo>
                      <a:pt x="6288" y="2810"/>
                    </a:moveTo>
                    <a:lnTo>
                      <a:pt x="6288" y="3477"/>
                    </a:lnTo>
                    <a:lnTo>
                      <a:pt x="5597" y="3477"/>
                    </a:lnTo>
                    <a:lnTo>
                      <a:pt x="5597" y="2810"/>
                    </a:lnTo>
                    <a:close/>
                    <a:moveTo>
                      <a:pt x="7669" y="2810"/>
                    </a:moveTo>
                    <a:lnTo>
                      <a:pt x="7669" y="3477"/>
                    </a:lnTo>
                    <a:lnTo>
                      <a:pt x="7002" y="3477"/>
                    </a:lnTo>
                    <a:lnTo>
                      <a:pt x="7002" y="2810"/>
                    </a:lnTo>
                    <a:close/>
                    <a:moveTo>
                      <a:pt x="9074" y="2810"/>
                    </a:moveTo>
                    <a:lnTo>
                      <a:pt x="9074" y="3477"/>
                    </a:lnTo>
                    <a:lnTo>
                      <a:pt x="8383" y="3477"/>
                    </a:lnTo>
                    <a:lnTo>
                      <a:pt x="8383" y="2810"/>
                    </a:lnTo>
                    <a:close/>
                    <a:moveTo>
                      <a:pt x="10455" y="2810"/>
                    </a:moveTo>
                    <a:lnTo>
                      <a:pt x="10455" y="3477"/>
                    </a:lnTo>
                    <a:lnTo>
                      <a:pt x="9765" y="3477"/>
                    </a:lnTo>
                    <a:lnTo>
                      <a:pt x="9765" y="2810"/>
                    </a:lnTo>
                    <a:close/>
                    <a:moveTo>
                      <a:pt x="3501" y="1405"/>
                    </a:moveTo>
                    <a:cubicBezTo>
                      <a:pt x="4287" y="1405"/>
                      <a:pt x="4906" y="2024"/>
                      <a:pt x="4906" y="2810"/>
                    </a:cubicBezTo>
                    <a:cubicBezTo>
                      <a:pt x="4906" y="3572"/>
                      <a:pt x="4287" y="4191"/>
                      <a:pt x="3501" y="4191"/>
                    </a:cubicBezTo>
                    <a:cubicBezTo>
                      <a:pt x="3239" y="4191"/>
                      <a:pt x="3001" y="4096"/>
                      <a:pt x="2787" y="4001"/>
                    </a:cubicBezTo>
                    <a:lnTo>
                      <a:pt x="2001" y="4787"/>
                    </a:lnTo>
                    <a:lnTo>
                      <a:pt x="1477" y="4287"/>
                    </a:lnTo>
                    <a:lnTo>
                      <a:pt x="2287" y="3477"/>
                    </a:lnTo>
                    <a:cubicBezTo>
                      <a:pt x="2168" y="3310"/>
                      <a:pt x="2120" y="3072"/>
                      <a:pt x="2120" y="2810"/>
                    </a:cubicBezTo>
                    <a:cubicBezTo>
                      <a:pt x="2120" y="2024"/>
                      <a:pt x="2739" y="1405"/>
                      <a:pt x="3501" y="1405"/>
                    </a:cubicBezTo>
                    <a:close/>
                    <a:moveTo>
                      <a:pt x="1" y="0"/>
                    </a:moveTo>
                    <a:lnTo>
                      <a:pt x="1" y="6287"/>
                    </a:lnTo>
                    <a:lnTo>
                      <a:pt x="11884" y="6287"/>
                    </a:lnTo>
                    <a:lnTo>
                      <a:pt x="1188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955" name="Google Shape;1955;p39"/>
          <p:cNvGrpSpPr/>
          <p:nvPr/>
        </p:nvGrpSpPr>
        <p:grpSpPr>
          <a:xfrm>
            <a:off x="4668133" y="2585675"/>
            <a:ext cx="544200" cy="544200"/>
            <a:chOff x="4630044" y="2585675"/>
            <a:chExt cx="544200" cy="544200"/>
          </a:xfrm>
        </p:grpSpPr>
        <p:sp>
          <p:nvSpPr>
            <p:cNvPr id="1956" name="Google Shape;1956;p39"/>
            <p:cNvSpPr/>
            <p:nvPr/>
          </p:nvSpPr>
          <p:spPr>
            <a:xfrm>
              <a:off x="4630044" y="258567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57" name="Google Shape;1957;p39"/>
            <p:cNvGrpSpPr/>
            <p:nvPr/>
          </p:nvGrpSpPr>
          <p:grpSpPr>
            <a:xfrm>
              <a:off x="4699536" y="2662620"/>
              <a:ext cx="396632" cy="397034"/>
              <a:chOff x="4779830" y="2662620"/>
              <a:chExt cx="396632" cy="397034"/>
            </a:xfrm>
          </p:grpSpPr>
          <p:sp>
            <p:nvSpPr>
              <p:cNvPr id="1958" name="Google Shape;1958;p39"/>
              <p:cNvSpPr/>
              <p:nvPr/>
            </p:nvSpPr>
            <p:spPr>
              <a:xfrm>
                <a:off x="4779830" y="2733914"/>
                <a:ext cx="396632" cy="139378"/>
              </a:xfrm>
              <a:custGeom>
                <a:avLst/>
                <a:gdLst/>
                <a:ahLst/>
                <a:cxnLst/>
                <a:rect l="l" t="t" r="r" b="b"/>
                <a:pathLst>
                  <a:path w="11861" h="4168" extrusionOk="0">
                    <a:moveTo>
                      <a:pt x="2477" y="0"/>
                    </a:moveTo>
                    <a:cubicBezTo>
                      <a:pt x="1906" y="0"/>
                      <a:pt x="1429" y="476"/>
                      <a:pt x="1429" y="1048"/>
                    </a:cubicBezTo>
                    <a:cubicBezTo>
                      <a:pt x="1429" y="1596"/>
                      <a:pt x="1906" y="2072"/>
                      <a:pt x="2477" y="2072"/>
                    </a:cubicBezTo>
                    <a:cubicBezTo>
                      <a:pt x="2620" y="2072"/>
                      <a:pt x="2763" y="2048"/>
                      <a:pt x="2906" y="1977"/>
                    </a:cubicBezTo>
                    <a:lnTo>
                      <a:pt x="3715" y="2763"/>
                    </a:lnTo>
                    <a:lnTo>
                      <a:pt x="0" y="2763"/>
                    </a:lnTo>
                    <a:lnTo>
                      <a:pt x="0" y="4168"/>
                    </a:lnTo>
                    <a:lnTo>
                      <a:pt x="11860" y="4168"/>
                    </a:lnTo>
                    <a:lnTo>
                      <a:pt x="11860" y="2763"/>
                    </a:lnTo>
                    <a:lnTo>
                      <a:pt x="8145" y="2763"/>
                    </a:lnTo>
                    <a:lnTo>
                      <a:pt x="8955" y="1977"/>
                    </a:lnTo>
                    <a:cubicBezTo>
                      <a:pt x="9098" y="2024"/>
                      <a:pt x="9264" y="2072"/>
                      <a:pt x="9407" y="2072"/>
                    </a:cubicBezTo>
                    <a:cubicBezTo>
                      <a:pt x="9955" y="2072"/>
                      <a:pt x="10455" y="1596"/>
                      <a:pt x="10455" y="1048"/>
                    </a:cubicBezTo>
                    <a:cubicBezTo>
                      <a:pt x="10455" y="476"/>
                      <a:pt x="9955" y="0"/>
                      <a:pt x="9407" y="0"/>
                    </a:cubicBezTo>
                    <a:cubicBezTo>
                      <a:pt x="8836" y="0"/>
                      <a:pt x="8359" y="476"/>
                      <a:pt x="8359" y="1048"/>
                    </a:cubicBezTo>
                    <a:cubicBezTo>
                      <a:pt x="8359" y="1191"/>
                      <a:pt x="8383" y="1334"/>
                      <a:pt x="8478" y="1477"/>
                    </a:cubicBezTo>
                    <a:lnTo>
                      <a:pt x="7192" y="2763"/>
                    </a:lnTo>
                    <a:lnTo>
                      <a:pt x="4668" y="2763"/>
                    </a:lnTo>
                    <a:lnTo>
                      <a:pt x="3382" y="1477"/>
                    </a:lnTo>
                    <a:cubicBezTo>
                      <a:pt x="3454" y="1334"/>
                      <a:pt x="3501" y="1191"/>
                      <a:pt x="3501" y="1048"/>
                    </a:cubicBezTo>
                    <a:cubicBezTo>
                      <a:pt x="3501" y="476"/>
                      <a:pt x="3025" y="0"/>
                      <a:pt x="24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9" name="Google Shape;1959;p39"/>
              <p:cNvSpPr/>
              <p:nvPr/>
            </p:nvSpPr>
            <p:spPr>
              <a:xfrm>
                <a:off x="4826813" y="2896366"/>
                <a:ext cx="302632" cy="163288"/>
              </a:xfrm>
              <a:custGeom>
                <a:avLst/>
                <a:gdLst/>
                <a:ahLst/>
                <a:cxnLst/>
                <a:rect l="l" t="t" r="r" b="b"/>
                <a:pathLst>
                  <a:path w="9050" h="4883" extrusionOk="0">
                    <a:moveTo>
                      <a:pt x="2763" y="1048"/>
                    </a:moveTo>
                    <a:lnTo>
                      <a:pt x="2763" y="3834"/>
                    </a:lnTo>
                    <a:lnTo>
                      <a:pt x="2072" y="3834"/>
                    </a:lnTo>
                    <a:lnTo>
                      <a:pt x="2072" y="1048"/>
                    </a:lnTo>
                    <a:close/>
                    <a:moveTo>
                      <a:pt x="4835" y="1048"/>
                    </a:moveTo>
                    <a:lnTo>
                      <a:pt x="4835" y="3834"/>
                    </a:lnTo>
                    <a:lnTo>
                      <a:pt x="4168" y="3834"/>
                    </a:lnTo>
                    <a:lnTo>
                      <a:pt x="4168" y="1048"/>
                    </a:lnTo>
                    <a:close/>
                    <a:moveTo>
                      <a:pt x="6931" y="1048"/>
                    </a:moveTo>
                    <a:lnTo>
                      <a:pt x="6931" y="3834"/>
                    </a:lnTo>
                    <a:lnTo>
                      <a:pt x="6240" y="3834"/>
                    </a:lnTo>
                    <a:lnTo>
                      <a:pt x="6240" y="1048"/>
                    </a:lnTo>
                    <a:close/>
                    <a:moveTo>
                      <a:pt x="0" y="0"/>
                    </a:moveTo>
                    <a:lnTo>
                      <a:pt x="0" y="3834"/>
                    </a:lnTo>
                    <a:cubicBezTo>
                      <a:pt x="0" y="4406"/>
                      <a:pt x="477" y="4882"/>
                      <a:pt x="1025" y="4882"/>
                    </a:cubicBezTo>
                    <a:lnTo>
                      <a:pt x="8002" y="4882"/>
                    </a:lnTo>
                    <a:cubicBezTo>
                      <a:pt x="8550" y="4882"/>
                      <a:pt x="9050" y="4406"/>
                      <a:pt x="9050" y="3834"/>
                    </a:cubicBezTo>
                    <a:lnTo>
                      <a:pt x="905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0" name="Google Shape;1960;p39"/>
              <p:cNvSpPr/>
              <p:nvPr/>
            </p:nvSpPr>
            <p:spPr>
              <a:xfrm>
                <a:off x="4894495" y="2662620"/>
                <a:ext cx="167267" cy="145364"/>
              </a:xfrm>
              <a:custGeom>
                <a:avLst/>
                <a:gdLst/>
                <a:ahLst/>
                <a:cxnLst/>
                <a:rect l="l" t="t" r="r" b="b"/>
                <a:pathLst>
                  <a:path w="5002" h="4347" extrusionOk="0">
                    <a:moveTo>
                      <a:pt x="1513" y="1"/>
                    </a:moveTo>
                    <a:cubicBezTo>
                      <a:pt x="1156" y="1"/>
                      <a:pt x="799" y="132"/>
                      <a:pt x="525" y="394"/>
                    </a:cubicBezTo>
                    <a:cubicBezTo>
                      <a:pt x="1" y="941"/>
                      <a:pt x="1" y="1822"/>
                      <a:pt x="525" y="2370"/>
                    </a:cubicBezTo>
                    <a:lnTo>
                      <a:pt x="2501" y="4347"/>
                    </a:lnTo>
                    <a:lnTo>
                      <a:pt x="4454" y="2370"/>
                    </a:lnTo>
                    <a:cubicBezTo>
                      <a:pt x="5002" y="1822"/>
                      <a:pt x="5002" y="941"/>
                      <a:pt x="4454" y="394"/>
                    </a:cubicBezTo>
                    <a:cubicBezTo>
                      <a:pt x="4192" y="132"/>
                      <a:pt x="3835" y="1"/>
                      <a:pt x="3478" y="1"/>
                    </a:cubicBezTo>
                    <a:cubicBezTo>
                      <a:pt x="3120" y="1"/>
                      <a:pt x="2763" y="132"/>
                      <a:pt x="2501" y="394"/>
                    </a:cubicBezTo>
                    <a:cubicBezTo>
                      <a:pt x="2227" y="132"/>
                      <a:pt x="1870" y="1"/>
                      <a:pt x="151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961" name="Google Shape;1961;p39"/>
          <p:cNvGrpSpPr/>
          <p:nvPr/>
        </p:nvGrpSpPr>
        <p:grpSpPr>
          <a:xfrm>
            <a:off x="5404598" y="2585675"/>
            <a:ext cx="544200" cy="544200"/>
            <a:chOff x="5366506" y="2585675"/>
            <a:chExt cx="544200" cy="544200"/>
          </a:xfrm>
        </p:grpSpPr>
        <p:sp>
          <p:nvSpPr>
            <p:cNvPr id="1962" name="Google Shape;1962;p39"/>
            <p:cNvSpPr/>
            <p:nvPr/>
          </p:nvSpPr>
          <p:spPr>
            <a:xfrm>
              <a:off x="5366506" y="258567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63" name="Google Shape;1963;p39"/>
            <p:cNvGrpSpPr/>
            <p:nvPr/>
          </p:nvGrpSpPr>
          <p:grpSpPr>
            <a:xfrm>
              <a:off x="5476223" y="2662219"/>
              <a:ext cx="311426" cy="397435"/>
              <a:chOff x="5632717" y="2662219"/>
              <a:chExt cx="311426" cy="397435"/>
            </a:xfrm>
          </p:grpSpPr>
          <p:sp>
            <p:nvSpPr>
              <p:cNvPr id="1964" name="Google Shape;1964;p39"/>
              <p:cNvSpPr/>
              <p:nvPr/>
            </p:nvSpPr>
            <p:spPr>
              <a:xfrm>
                <a:off x="5633519" y="2804774"/>
                <a:ext cx="310624" cy="254880"/>
              </a:xfrm>
              <a:custGeom>
                <a:avLst/>
                <a:gdLst/>
                <a:ahLst/>
                <a:cxnLst/>
                <a:rect l="l" t="t" r="r" b="b"/>
                <a:pathLst>
                  <a:path w="9289" h="7622" extrusionOk="0">
                    <a:moveTo>
                      <a:pt x="2830" y="0"/>
                    </a:moveTo>
                    <a:cubicBezTo>
                      <a:pt x="1908" y="0"/>
                      <a:pt x="1120" y="594"/>
                      <a:pt x="906" y="763"/>
                    </a:cubicBezTo>
                    <a:cubicBezTo>
                      <a:pt x="1" y="1715"/>
                      <a:pt x="1" y="3215"/>
                      <a:pt x="953" y="4168"/>
                    </a:cubicBezTo>
                    <a:lnTo>
                      <a:pt x="4644" y="7621"/>
                    </a:lnTo>
                    <a:lnTo>
                      <a:pt x="8336" y="4168"/>
                    </a:lnTo>
                    <a:cubicBezTo>
                      <a:pt x="9288" y="3215"/>
                      <a:pt x="9264" y="1691"/>
                      <a:pt x="8407" y="763"/>
                    </a:cubicBezTo>
                    <a:cubicBezTo>
                      <a:pt x="8194" y="565"/>
                      <a:pt x="7420" y="9"/>
                      <a:pt x="6504" y="9"/>
                    </a:cubicBezTo>
                    <a:cubicBezTo>
                      <a:pt x="5984" y="9"/>
                      <a:pt x="5417" y="189"/>
                      <a:pt x="4883" y="715"/>
                    </a:cubicBezTo>
                    <a:lnTo>
                      <a:pt x="4644" y="953"/>
                    </a:lnTo>
                    <a:lnTo>
                      <a:pt x="4406" y="715"/>
                    </a:lnTo>
                    <a:cubicBezTo>
                      <a:pt x="3889" y="181"/>
                      <a:pt x="3339" y="0"/>
                      <a:pt x="283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5" name="Google Shape;1965;p39"/>
              <p:cNvSpPr/>
              <p:nvPr/>
            </p:nvSpPr>
            <p:spPr>
              <a:xfrm>
                <a:off x="5632717" y="2662219"/>
                <a:ext cx="310624" cy="146568"/>
              </a:xfrm>
              <a:custGeom>
                <a:avLst/>
                <a:gdLst/>
                <a:ahLst/>
                <a:cxnLst/>
                <a:rect l="l" t="t" r="r" b="b"/>
                <a:pathLst>
                  <a:path w="9289" h="4383" extrusionOk="0">
                    <a:moveTo>
                      <a:pt x="4668" y="1"/>
                    </a:moveTo>
                    <a:lnTo>
                      <a:pt x="2811" y="1882"/>
                    </a:lnTo>
                    <a:lnTo>
                      <a:pt x="3478" y="2573"/>
                    </a:lnTo>
                    <a:lnTo>
                      <a:pt x="3120" y="2930"/>
                    </a:lnTo>
                    <a:lnTo>
                      <a:pt x="2239" y="2930"/>
                    </a:lnTo>
                    <a:lnTo>
                      <a:pt x="2239" y="2358"/>
                    </a:lnTo>
                    <a:lnTo>
                      <a:pt x="1" y="1263"/>
                    </a:lnTo>
                    <a:lnTo>
                      <a:pt x="620" y="4383"/>
                    </a:lnTo>
                    <a:cubicBezTo>
                      <a:pt x="1120" y="3906"/>
                      <a:pt x="1906" y="3597"/>
                      <a:pt x="2668" y="3597"/>
                    </a:cubicBezTo>
                    <a:cubicBezTo>
                      <a:pt x="3382" y="3597"/>
                      <a:pt x="4097" y="3835"/>
                      <a:pt x="4645" y="4287"/>
                    </a:cubicBezTo>
                    <a:cubicBezTo>
                      <a:pt x="5168" y="3835"/>
                      <a:pt x="5883" y="3597"/>
                      <a:pt x="6597" y="3597"/>
                    </a:cubicBezTo>
                    <a:cubicBezTo>
                      <a:pt x="7383" y="3597"/>
                      <a:pt x="8121" y="3906"/>
                      <a:pt x="8669" y="4383"/>
                    </a:cubicBezTo>
                    <a:lnTo>
                      <a:pt x="9288" y="1263"/>
                    </a:lnTo>
                    <a:lnTo>
                      <a:pt x="9288" y="1263"/>
                    </a:lnTo>
                    <a:lnTo>
                      <a:pt x="7121" y="2358"/>
                    </a:lnTo>
                    <a:lnTo>
                      <a:pt x="7121" y="2930"/>
                    </a:lnTo>
                    <a:lnTo>
                      <a:pt x="6216" y="2930"/>
                    </a:lnTo>
                    <a:lnTo>
                      <a:pt x="5859" y="2573"/>
                    </a:lnTo>
                    <a:lnTo>
                      <a:pt x="6550" y="1882"/>
                    </a:lnTo>
                    <a:lnTo>
                      <a:pt x="466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966" name="Google Shape;1966;p39"/>
          <p:cNvGrpSpPr/>
          <p:nvPr/>
        </p:nvGrpSpPr>
        <p:grpSpPr>
          <a:xfrm>
            <a:off x="6141063" y="2585675"/>
            <a:ext cx="544200" cy="544200"/>
            <a:chOff x="6102969" y="2585675"/>
            <a:chExt cx="544200" cy="544200"/>
          </a:xfrm>
        </p:grpSpPr>
        <p:sp>
          <p:nvSpPr>
            <p:cNvPr id="1967" name="Google Shape;1967;p39"/>
            <p:cNvSpPr/>
            <p:nvPr/>
          </p:nvSpPr>
          <p:spPr>
            <a:xfrm>
              <a:off x="6102969" y="258567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68" name="Google Shape;1968;p39"/>
            <p:cNvGrpSpPr/>
            <p:nvPr/>
          </p:nvGrpSpPr>
          <p:grpSpPr>
            <a:xfrm>
              <a:off x="6169310" y="2660647"/>
              <a:ext cx="397401" cy="399006"/>
              <a:chOff x="6402004" y="2660647"/>
              <a:chExt cx="397401" cy="399006"/>
            </a:xfrm>
          </p:grpSpPr>
          <p:sp>
            <p:nvSpPr>
              <p:cNvPr id="1969" name="Google Shape;1969;p39"/>
              <p:cNvSpPr/>
              <p:nvPr/>
            </p:nvSpPr>
            <p:spPr>
              <a:xfrm>
                <a:off x="6495970" y="2802399"/>
                <a:ext cx="47017" cy="70090"/>
              </a:xfrm>
              <a:custGeom>
                <a:avLst/>
                <a:gdLst/>
                <a:ahLst/>
                <a:cxnLst/>
                <a:rect l="l" t="t" r="r" b="b"/>
                <a:pathLst>
                  <a:path w="1406" h="2096" extrusionOk="0">
                    <a:moveTo>
                      <a:pt x="1" y="0"/>
                    </a:moveTo>
                    <a:lnTo>
                      <a:pt x="1" y="2096"/>
                    </a:lnTo>
                    <a:lnTo>
                      <a:pt x="1406" y="2096"/>
                    </a:lnTo>
                    <a:lnTo>
                      <a:pt x="140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0" name="Google Shape;1970;p39"/>
              <p:cNvSpPr/>
              <p:nvPr/>
            </p:nvSpPr>
            <p:spPr>
              <a:xfrm>
                <a:off x="6564456" y="2756185"/>
                <a:ext cx="90823" cy="116304"/>
              </a:xfrm>
              <a:custGeom>
                <a:avLst/>
                <a:gdLst/>
                <a:ahLst/>
                <a:cxnLst/>
                <a:rect l="l" t="t" r="r" b="b"/>
                <a:pathLst>
                  <a:path w="2716" h="3478" extrusionOk="0">
                    <a:moveTo>
                      <a:pt x="691" y="1"/>
                    </a:moveTo>
                    <a:lnTo>
                      <a:pt x="691" y="1382"/>
                    </a:lnTo>
                    <a:lnTo>
                      <a:pt x="1" y="1382"/>
                    </a:lnTo>
                    <a:lnTo>
                      <a:pt x="1" y="3478"/>
                    </a:lnTo>
                    <a:lnTo>
                      <a:pt x="2168" y="3478"/>
                    </a:lnTo>
                    <a:lnTo>
                      <a:pt x="2716" y="1382"/>
                    </a:lnTo>
                    <a:lnTo>
                      <a:pt x="1406" y="1382"/>
                    </a:lnTo>
                    <a:lnTo>
                      <a:pt x="1406" y="358"/>
                    </a:lnTo>
                    <a:cubicBezTo>
                      <a:pt x="1406" y="168"/>
                      <a:pt x="1263" y="1"/>
                      <a:pt x="104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1" name="Google Shape;1971;p39"/>
              <p:cNvSpPr/>
              <p:nvPr/>
            </p:nvSpPr>
            <p:spPr>
              <a:xfrm>
                <a:off x="6402004" y="2660647"/>
                <a:ext cx="352023" cy="351220"/>
              </a:xfrm>
              <a:custGeom>
                <a:avLst/>
                <a:gdLst/>
                <a:ahLst/>
                <a:cxnLst/>
                <a:rect l="l" t="t" r="r" b="b"/>
                <a:pathLst>
                  <a:path w="10527" h="10503" extrusionOk="0">
                    <a:moveTo>
                      <a:pt x="5954" y="2143"/>
                    </a:moveTo>
                    <a:cubicBezTo>
                      <a:pt x="6526" y="2143"/>
                      <a:pt x="7002" y="2620"/>
                      <a:pt x="7002" y="3167"/>
                    </a:cubicBezTo>
                    <a:lnTo>
                      <a:pt x="7002" y="3525"/>
                    </a:lnTo>
                    <a:lnTo>
                      <a:pt x="8502" y="3525"/>
                    </a:lnTo>
                    <a:lnTo>
                      <a:pt x="7621" y="7025"/>
                    </a:lnTo>
                    <a:lnTo>
                      <a:pt x="2120" y="7025"/>
                    </a:lnTo>
                    <a:lnTo>
                      <a:pt x="2120" y="3525"/>
                    </a:lnTo>
                    <a:lnTo>
                      <a:pt x="4930" y="3525"/>
                    </a:lnTo>
                    <a:lnTo>
                      <a:pt x="4930" y="2143"/>
                    </a:lnTo>
                    <a:close/>
                    <a:moveTo>
                      <a:pt x="5287" y="0"/>
                    </a:moveTo>
                    <a:cubicBezTo>
                      <a:pt x="2430" y="0"/>
                      <a:pt x="48" y="2191"/>
                      <a:pt x="48" y="4906"/>
                    </a:cubicBezTo>
                    <a:cubicBezTo>
                      <a:pt x="1" y="6478"/>
                      <a:pt x="786" y="7907"/>
                      <a:pt x="2120" y="8835"/>
                    </a:cubicBezTo>
                    <a:lnTo>
                      <a:pt x="2120" y="10502"/>
                    </a:lnTo>
                    <a:lnTo>
                      <a:pt x="2477" y="10502"/>
                    </a:lnTo>
                    <a:cubicBezTo>
                      <a:pt x="3096" y="10502"/>
                      <a:pt x="3668" y="10169"/>
                      <a:pt x="3978" y="9645"/>
                    </a:cubicBezTo>
                    <a:cubicBezTo>
                      <a:pt x="4406" y="9764"/>
                      <a:pt x="4859" y="9788"/>
                      <a:pt x="5287" y="9788"/>
                    </a:cubicBezTo>
                    <a:cubicBezTo>
                      <a:pt x="6645" y="9788"/>
                      <a:pt x="10527" y="8811"/>
                      <a:pt x="10527" y="4906"/>
                    </a:cubicBezTo>
                    <a:cubicBezTo>
                      <a:pt x="10527" y="2215"/>
                      <a:pt x="8145" y="0"/>
                      <a:pt x="528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2" name="Google Shape;1972;p39"/>
              <p:cNvSpPr/>
              <p:nvPr/>
            </p:nvSpPr>
            <p:spPr>
              <a:xfrm>
                <a:off x="6590739" y="2864497"/>
                <a:ext cx="208666" cy="195156"/>
              </a:xfrm>
              <a:custGeom>
                <a:avLst/>
                <a:gdLst/>
                <a:ahLst/>
                <a:cxnLst/>
                <a:rect l="l" t="t" r="r" b="b"/>
                <a:pathLst>
                  <a:path w="6240" h="5836" extrusionOk="0">
                    <a:moveTo>
                      <a:pt x="5406" y="1"/>
                    </a:moveTo>
                    <a:cubicBezTo>
                      <a:pt x="4883" y="2430"/>
                      <a:pt x="2644" y="4263"/>
                      <a:pt x="1" y="4406"/>
                    </a:cubicBezTo>
                    <a:cubicBezTo>
                      <a:pt x="667" y="4859"/>
                      <a:pt x="1501" y="5121"/>
                      <a:pt x="2406" y="5121"/>
                    </a:cubicBezTo>
                    <a:cubicBezTo>
                      <a:pt x="2620" y="5121"/>
                      <a:pt x="2858" y="5097"/>
                      <a:pt x="3049" y="5049"/>
                    </a:cubicBezTo>
                    <a:cubicBezTo>
                      <a:pt x="3382" y="5526"/>
                      <a:pt x="3882" y="5835"/>
                      <a:pt x="4478" y="5835"/>
                    </a:cubicBezTo>
                    <a:lnTo>
                      <a:pt x="4835" y="5835"/>
                    </a:lnTo>
                    <a:lnTo>
                      <a:pt x="4835" y="4382"/>
                    </a:lnTo>
                    <a:cubicBezTo>
                      <a:pt x="5740" y="3787"/>
                      <a:pt x="6240" y="2906"/>
                      <a:pt x="6240" y="1953"/>
                    </a:cubicBezTo>
                    <a:cubicBezTo>
                      <a:pt x="6240" y="1239"/>
                      <a:pt x="5954" y="572"/>
                      <a:pt x="540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973" name="Google Shape;1973;p39"/>
          <p:cNvGrpSpPr/>
          <p:nvPr/>
        </p:nvGrpSpPr>
        <p:grpSpPr>
          <a:xfrm>
            <a:off x="6877528" y="2585675"/>
            <a:ext cx="544200" cy="544200"/>
            <a:chOff x="6839431" y="2585675"/>
            <a:chExt cx="544200" cy="544200"/>
          </a:xfrm>
        </p:grpSpPr>
        <p:sp>
          <p:nvSpPr>
            <p:cNvPr id="1974" name="Google Shape;1974;p39"/>
            <p:cNvSpPr/>
            <p:nvPr/>
          </p:nvSpPr>
          <p:spPr>
            <a:xfrm>
              <a:off x="6839431" y="258567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75" name="Google Shape;1975;p39"/>
            <p:cNvGrpSpPr/>
            <p:nvPr/>
          </p:nvGrpSpPr>
          <p:grpSpPr>
            <a:xfrm>
              <a:off x="6904599" y="2661416"/>
              <a:ext cx="397401" cy="397434"/>
              <a:chOff x="7213492" y="2661416"/>
              <a:chExt cx="397401" cy="397434"/>
            </a:xfrm>
          </p:grpSpPr>
          <p:sp>
            <p:nvSpPr>
              <p:cNvPr id="1976" name="Google Shape;1976;p39"/>
              <p:cNvSpPr/>
              <p:nvPr/>
            </p:nvSpPr>
            <p:spPr>
              <a:xfrm>
                <a:off x="7332138" y="2801597"/>
                <a:ext cx="163288" cy="139378"/>
              </a:xfrm>
              <a:custGeom>
                <a:avLst/>
                <a:gdLst/>
                <a:ahLst/>
                <a:cxnLst/>
                <a:rect l="l" t="t" r="r" b="b"/>
                <a:pathLst>
                  <a:path w="4883" h="4168" extrusionOk="0">
                    <a:moveTo>
                      <a:pt x="1" y="0"/>
                    </a:moveTo>
                    <a:lnTo>
                      <a:pt x="1" y="4168"/>
                    </a:lnTo>
                    <a:lnTo>
                      <a:pt x="4883" y="4168"/>
                    </a:lnTo>
                    <a:lnTo>
                      <a:pt x="4883" y="0"/>
                    </a:lnTo>
                    <a:lnTo>
                      <a:pt x="3478" y="0"/>
                    </a:lnTo>
                    <a:lnTo>
                      <a:pt x="3478" y="1405"/>
                    </a:lnTo>
                    <a:lnTo>
                      <a:pt x="2763" y="1405"/>
                    </a:lnTo>
                    <a:lnTo>
                      <a:pt x="2763" y="0"/>
                    </a:lnTo>
                    <a:lnTo>
                      <a:pt x="2073" y="0"/>
                    </a:lnTo>
                    <a:lnTo>
                      <a:pt x="2073" y="1405"/>
                    </a:lnTo>
                    <a:lnTo>
                      <a:pt x="1406" y="1405"/>
                    </a:lnTo>
                    <a:lnTo>
                      <a:pt x="140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7" name="Google Shape;1977;p39"/>
              <p:cNvSpPr/>
              <p:nvPr/>
            </p:nvSpPr>
            <p:spPr>
              <a:xfrm>
                <a:off x="7377549" y="2756185"/>
                <a:ext cx="70090" cy="46248"/>
              </a:xfrm>
              <a:custGeom>
                <a:avLst/>
                <a:gdLst/>
                <a:ahLst/>
                <a:cxnLst/>
                <a:rect l="l" t="t" r="r" b="b"/>
                <a:pathLst>
                  <a:path w="2096" h="1383" extrusionOk="0">
                    <a:moveTo>
                      <a:pt x="1048" y="1"/>
                    </a:moveTo>
                    <a:cubicBezTo>
                      <a:pt x="477" y="1"/>
                      <a:pt x="0" y="477"/>
                      <a:pt x="0" y="1025"/>
                    </a:cubicBezTo>
                    <a:lnTo>
                      <a:pt x="0" y="1382"/>
                    </a:lnTo>
                    <a:lnTo>
                      <a:pt x="691" y="1382"/>
                    </a:lnTo>
                    <a:lnTo>
                      <a:pt x="691" y="1025"/>
                    </a:lnTo>
                    <a:cubicBezTo>
                      <a:pt x="691" y="834"/>
                      <a:pt x="834" y="668"/>
                      <a:pt x="1048" y="668"/>
                    </a:cubicBezTo>
                    <a:cubicBezTo>
                      <a:pt x="1262" y="668"/>
                      <a:pt x="1405" y="834"/>
                      <a:pt x="1405" y="1025"/>
                    </a:cubicBezTo>
                    <a:lnTo>
                      <a:pt x="1405" y="1382"/>
                    </a:lnTo>
                    <a:lnTo>
                      <a:pt x="2096" y="1382"/>
                    </a:lnTo>
                    <a:lnTo>
                      <a:pt x="2096" y="1025"/>
                    </a:lnTo>
                    <a:cubicBezTo>
                      <a:pt x="2096" y="477"/>
                      <a:pt x="1620" y="1"/>
                      <a:pt x="104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8" name="Google Shape;1978;p39"/>
              <p:cNvSpPr/>
              <p:nvPr/>
            </p:nvSpPr>
            <p:spPr>
              <a:xfrm>
                <a:off x="7213492" y="2661416"/>
                <a:ext cx="397401" cy="397434"/>
              </a:xfrm>
              <a:custGeom>
                <a:avLst/>
                <a:gdLst/>
                <a:ahLst/>
                <a:cxnLst/>
                <a:rect l="l" t="t" r="r" b="b"/>
                <a:pathLst>
                  <a:path w="11884" h="11885" extrusionOk="0">
                    <a:moveTo>
                      <a:pt x="6288" y="1454"/>
                    </a:moveTo>
                    <a:cubicBezTo>
                      <a:pt x="8526" y="1644"/>
                      <a:pt x="10265" y="3383"/>
                      <a:pt x="10455" y="5621"/>
                    </a:cubicBezTo>
                    <a:lnTo>
                      <a:pt x="9764" y="5621"/>
                    </a:lnTo>
                    <a:lnTo>
                      <a:pt x="9764" y="6312"/>
                    </a:lnTo>
                    <a:lnTo>
                      <a:pt x="10455" y="6312"/>
                    </a:lnTo>
                    <a:cubicBezTo>
                      <a:pt x="10265" y="8503"/>
                      <a:pt x="8526" y="10289"/>
                      <a:pt x="6288" y="10479"/>
                    </a:cubicBezTo>
                    <a:lnTo>
                      <a:pt x="6288" y="9789"/>
                    </a:lnTo>
                    <a:lnTo>
                      <a:pt x="5597" y="9789"/>
                    </a:lnTo>
                    <a:lnTo>
                      <a:pt x="5597" y="10479"/>
                    </a:lnTo>
                    <a:cubicBezTo>
                      <a:pt x="3358" y="10289"/>
                      <a:pt x="1620" y="8550"/>
                      <a:pt x="1429" y="6312"/>
                    </a:cubicBezTo>
                    <a:lnTo>
                      <a:pt x="2120" y="6312"/>
                    </a:lnTo>
                    <a:lnTo>
                      <a:pt x="2120" y="5621"/>
                    </a:lnTo>
                    <a:lnTo>
                      <a:pt x="1429" y="5621"/>
                    </a:lnTo>
                    <a:cubicBezTo>
                      <a:pt x="1620" y="3383"/>
                      <a:pt x="3358" y="1644"/>
                      <a:pt x="5597" y="1454"/>
                    </a:cubicBezTo>
                    <a:lnTo>
                      <a:pt x="5597" y="2144"/>
                    </a:lnTo>
                    <a:lnTo>
                      <a:pt x="6288" y="2144"/>
                    </a:lnTo>
                    <a:lnTo>
                      <a:pt x="6288" y="1454"/>
                    </a:lnTo>
                    <a:close/>
                    <a:moveTo>
                      <a:pt x="5597" y="1"/>
                    </a:moveTo>
                    <a:lnTo>
                      <a:pt x="5597" y="739"/>
                    </a:lnTo>
                    <a:cubicBezTo>
                      <a:pt x="3001" y="930"/>
                      <a:pt x="929" y="3002"/>
                      <a:pt x="739" y="5597"/>
                    </a:cubicBezTo>
                    <a:lnTo>
                      <a:pt x="0" y="5597"/>
                    </a:lnTo>
                    <a:lnTo>
                      <a:pt x="0" y="6288"/>
                    </a:lnTo>
                    <a:lnTo>
                      <a:pt x="739" y="6288"/>
                    </a:lnTo>
                    <a:cubicBezTo>
                      <a:pt x="929" y="8860"/>
                      <a:pt x="3001" y="10956"/>
                      <a:pt x="5597" y="11122"/>
                    </a:cubicBezTo>
                    <a:lnTo>
                      <a:pt x="5597" y="11884"/>
                    </a:lnTo>
                    <a:lnTo>
                      <a:pt x="6288" y="11884"/>
                    </a:lnTo>
                    <a:lnTo>
                      <a:pt x="6288" y="11122"/>
                    </a:lnTo>
                    <a:cubicBezTo>
                      <a:pt x="8883" y="10956"/>
                      <a:pt x="10955" y="8860"/>
                      <a:pt x="11146" y="6288"/>
                    </a:cubicBezTo>
                    <a:lnTo>
                      <a:pt x="11884" y="6288"/>
                    </a:lnTo>
                    <a:lnTo>
                      <a:pt x="11884" y="5597"/>
                    </a:lnTo>
                    <a:lnTo>
                      <a:pt x="11146" y="5597"/>
                    </a:lnTo>
                    <a:cubicBezTo>
                      <a:pt x="10979" y="3002"/>
                      <a:pt x="8907" y="930"/>
                      <a:pt x="6288" y="739"/>
                    </a:cubicBezTo>
                    <a:lnTo>
                      <a:pt x="628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979" name="Google Shape;1979;p39"/>
          <p:cNvGrpSpPr/>
          <p:nvPr/>
        </p:nvGrpSpPr>
        <p:grpSpPr>
          <a:xfrm>
            <a:off x="7613994" y="2585675"/>
            <a:ext cx="544200" cy="544200"/>
            <a:chOff x="7575894" y="2585675"/>
            <a:chExt cx="544200" cy="544200"/>
          </a:xfrm>
        </p:grpSpPr>
        <p:sp>
          <p:nvSpPr>
            <p:cNvPr id="1980" name="Google Shape;1980;p39"/>
            <p:cNvSpPr/>
            <p:nvPr/>
          </p:nvSpPr>
          <p:spPr>
            <a:xfrm>
              <a:off x="7575894" y="258567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81" name="Google Shape;1981;p39"/>
            <p:cNvGrpSpPr/>
            <p:nvPr/>
          </p:nvGrpSpPr>
          <p:grpSpPr>
            <a:xfrm>
              <a:off x="7677307" y="2661416"/>
              <a:ext cx="321760" cy="398237"/>
              <a:chOff x="8062400" y="2661416"/>
              <a:chExt cx="321760" cy="398237"/>
            </a:xfrm>
          </p:grpSpPr>
          <p:sp>
            <p:nvSpPr>
              <p:cNvPr id="1982" name="Google Shape;1982;p39"/>
              <p:cNvSpPr/>
              <p:nvPr/>
            </p:nvSpPr>
            <p:spPr>
              <a:xfrm>
                <a:off x="8173889" y="2872456"/>
                <a:ext cx="99584" cy="47017"/>
              </a:xfrm>
              <a:custGeom>
                <a:avLst/>
                <a:gdLst/>
                <a:ahLst/>
                <a:cxnLst/>
                <a:rect l="l" t="t" r="r" b="b"/>
                <a:pathLst>
                  <a:path w="2978" h="1406" extrusionOk="0">
                    <a:moveTo>
                      <a:pt x="1501" y="1"/>
                    </a:moveTo>
                    <a:cubicBezTo>
                      <a:pt x="882" y="1"/>
                      <a:pt x="310" y="334"/>
                      <a:pt x="1" y="858"/>
                    </a:cubicBezTo>
                    <a:cubicBezTo>
                      <a:pt x="429" y="1191"/>
                      <a:pt x="930" y="1406"/>
                      <a:pt x="1501" y="1406"/>
                    </a:cubicBezTo>
                    <a:cubicBezTo>
                      <a:pt x="2073" y="1406"/>
                      <a:pt x="2597" y="1191"/>
                      <a:pt x="2978" y="858"/>
                    </a:cubicBezTo>
                    <a:cubicBezTo>
                      <a:pt x="2692" y="310"/>
                      <a:pt x="2120" y="1"/>
                      <a:pt x="150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3" name="Google Shape;1983;p39"/>
              <p:cNvSpPr/>
              <p:nvPr/>
            </p:nvSpPr>
            <p:spPr>
              <a:xfrm>
                <a:off x="8142054" y="2732309"/>
                <a:ext cx="163288" cy="150547"/>
              </a:xfrm>
              <a:custGeom>
                <a:avLst/>
                <a:gdLst/>
                <a:ahLst/>
                <a:cxnLst/>
                <a:rect l="l" t="t" r="r" b="b"/>
                <a:pathLst>
                  <a:path w="4883" h="4502" extrusionOk="0">
                    <a:moveTo>
                      <a:pt x="2453" y="0"/>
                    </a:moveTo>
                    <a:cubicBezTo>
                      <a:pt x="1119" y="0"/>
                      <a:pt x="0" y="1096"/>
                      <a:pt x="0" y="2430"/>
                    </a:cubicBezTo>
                    <a:lnTo>
                      <a:pt x="0" y="3120"/>
                    </a:lnTo>
                    <a:cubicBezTo>
                      <a:pt x="0" y="3620"/>
                      <a:pt x="191" y="4120"/>
                      <a:pt x="453" y="4501"/>
                    </a:cubicBezTo>
                    <a:cubicBezTo>
                      <a:pt x="905" y="3858"/>
                      <a:pt x="1643" y="3477"/>
                      <a:pt x="2453" y="3477"/>
                    </a:cubicBezTo>
                    <a:cubicBezTo>
                      <a:pt x="1667" y="3477"/>
                      <a:pt x="1048" y="2834"/>
                      <a:pt x="1048" y="2072"/>
                    </a:cubicBezTo>
                    <a:cubicBezTo>
                      <a:pt x="1048" y="1286"/>
                      <a:pt x="1667" y="667"/>
                      <a:pt x="2453" y="667"/>
                    </a:cubicBezTo>
                    <a:cubicBezTo>
                      <a:pt x="3215" y="667"/>
                      <a:pt x="3858" y="1310"/>
                      <a:pt x="3858" y="2072"/>
                    </a:cubicBezTo>
                    <a:cubicBezTo>
                      <a:pt x="3858" y="2858"/>
                      <a:pt x="3215" y="3477"/>
                      <a:pt x="2453" y="3477"/>
                    </a:cubicBezTo>
                    <a:cubicBezTo>
                      <a:pt x="3263" y="3477"/>
                      <a:pt x="4001" y="3858"/>
                      <a:pt x="4454" y="4501"/>
                    </a:cubicBezTo>
                    <a:cubicBezTo>
                      <a:pt x="4715" y="4120"/>
                      <a:pt x="4882" y="3644"/>
                      <a:pt x="4882" y="3120"/>
                    </a:cubicBezTo>
                    <a:lnTo>
                      <a:pt x="4882" y="2430"/>
                    </a:lnTo>
                    <a:cubicBezTo>
                      <a:pt x="4882" y="1096"/>
                      <a:pt x="3787" y="0"/>
                      <a:pt x="245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4" name="Google Shape;1984;p39"/>
              <p:cNvSpPr/>
              <p:nvPr/>
            </p:nvSpPr>
            <p:spPr>
              <a:xfrm>
                <a:off x="8200976" y="2779928"/>
                <a:ext cx="46214" cy="45579"/>
              </a:xfrm>
              <a:custGeom>
                <a:avLst/>
                <a:gdLst/>
                <a:ahLst/>
                <a:cxnLst/>
                <a:rect l="l" t="t" r="r" b="b"/>
                <a:pathLst>
                  <a:path w="1382" h="1363" extrusionOk="0">
                    <a:moveTo>
                      <a:pt x="764" y="1"/>
                    </a:moveTo>
                    <a:cubicBezTo>
                      <a:pt x="740" y="1"/>
                      <a:pt x="716" y="2"/>
                      <a:pt x="691" y="5"/>
                    </a:cubicBezTo>
                    <a:cubicBezTo>
                      <a:pt x="310" y="5"/>
                      <a:pt x="0" y="291"/>
                      <a:pt x="0" y="672"/>
                    </a:cubicBezTo>
                    <a:cubicBezTo>
                      <a:pt x="0" y="1077"/>
                      <a:pt x="310" y="1363"/>
                      <a:pt x="691" y="1363"/>
                    </a:cubicBezTo>
                    <a:cubicBezTo>
                      <a:pt x="1072" y="1363"/>
                      <a:pt x="1382" y="1077"/>
                      <a:pt x="1382" y="672"/>
                    </a:cubicBezTo>
                    <a:cubicBezTo>
                      <a:pt x="1382" y="316"/>
                      <a:pt x="1111" y="1"/>
                      <a:pt x="76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5" name="Google Shape;1985;p39"/>
              <p:cNvSpPr/>
              <p:nvPr/>
            </p:nvSpPr>
            <p:spPr>
              <a:xfrm>
                <a:off x="8072767" y="2661416"/>
                <a:ext cx="302632" cy="326542"/>
              </a:xfrm>
              <a:custGeom>
                <a:avLst/>
                <a:gdLst/>
                <a:ahLst/>
                <a:cxnLst/>
                <a:rect l="l" t="t" r="r" b="b"/>
                <a:pathLst>
                  <a:path w="9050" h="9765" extrusionOk="0">
                    <a:moveTo>
                      <a:pt x="4525" y="1430"/>
                    </a:moveTo>
                    <a:cubicBezTo>
                      <a:pt x="6240" y="1430"/>
                      <a:pt x="7645" y="2835"/>
                      <a:pt x="7645" y="4550"/>
                    </a:cubicBezTo>
                    <a:lnTo>
                      <a:pt x="7645" y="5264"/>
                    </a:lnTo>
                    <a:cubicBezTo>
                      <a:pt x="7645" y="7002"/>
                      <a:pt x="6240" y="8384"/>
                      <a:pt x="4525" y="8384"/>
                    </a:cubicBezTo>
                    <a:cubicBezTo>
                      <a:pt x="2787" y="8384"/>
                      <a:pt x="1405" y="7002"/>
                      <a:pt x="1405" y="5264"/>
                    </a:cubicBezTo>
                    <a:lnTo>
                      <a:pt x="1405" y="4550"/>
                    </a:lnTo>
                    <a:cubicBezTo>
                      <a:pt x="1405" y="2835"/>
                      <a:pt x="2787" y="1430"/>
                      <a:pt x="4525" y="1430"/>
                    </a:cubicBezTo>
                    <a:close/>
                    <a:moveTo>
                      <a:pt x="4525" y="1"/>
                    </a:moveTo>
                    <a:cubicBezTo>
                      <a:pt x="2025" y="1"/>
                      <a:pt x="0" y="2025"/>
                      <a:pt x="0" y="4526"/>
                    </a:cubicBezTo>
                    <a:lnTo>
                      <a:pt x="0" y="5240"/>
                    </a:lnTo>
                    <a:cubicBezTo>
                      <a:pt x="0" y="7764"/>
                      <a:pt x="2072" y="9765"/>
                      <a:pt x="4525" y="9765"/>
                    </a:cubicBezTo>
                    <a:cubicBezTo>
                      <a:pt x="6978" y="9765"/>
                      <a:pt x="9050" y="7764"/>
                      <a:pt x="9050" y="5240"/>
                    </a:cubicBezTo>
                    <a:lnTo>
                      <a:pt x="9050" y="4526"/>
                    </a:lnTo>
                    <a:cubicBezTo>
                      <a:pt x="9050" y="2049"/>
                      <a:pt x="7026" y="1"/>
                      <a:pt x="452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6" name="Google Shape;1986;p39"/>
              <p:cNvSpPr/>
              <p:nvPr/>
            </p:nvSpPr>
            <p:spPr>
              <a:xfrm>
                <a:off x="8062400" y="2952913"/>
                <a:ext cx="130650" cy="106740"/>
              </a:xfrm>
              <a:custGeom>
                <a:avLst/>
                <a:gdLst/>
                <a:ahLst/>
                <a:cxnLst/>
                <a:rect l="l" t="t" r="r" b="b"/>
                <a:pathLst>
                  <a:path w="3907" h="3192" extrusionOk="0">
                    <a:moveTo>
                      <a:pt x="882" y="0"/>
                    </a:moveTo>
                    <a:lnTo>
                      <a:pt x="1" y="1453"/>
                    </a:lnTo>
                    <a:lnTo>
                      <a:pt x="1977" y="1548"/>
                    </a:lnTo>
                    <a:lnTo>
                      <a:pt x="3049" y="3191"/>
                    </a:lnTo>
                    <a:lnTo>
                      <a:pt x="3906" y="1691"/>
                    </a:lnTo>
                    <a:cubicBezTo>
                      <a:pt x="2739" y="1500"/>
                      <a:pt x="1668" y="905"/>
                      <a:pt x="88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7" name="Google Shape;1987;p39"/>
              <p:cNvSpPr/>
              <p:nvPr/>
            </p:nvSpPr>
            <p:spPr>
              <a:xfrm>
                <a:off x="8253543" y="2952110"/>
                <a:ext cx="130617" cy="106740"/>
              </a:xfrm>
              <a:custGeom>
                <a:avLst/>
                <a:gdLst/>
                <a:ahLst/>
                <a:cxnLst/>
                <a:rect l="l" t="t" r="r" b="b"/>
                <a:pathLst>
                  <a:path w="3906" h="3192" extrusionOk="0">
                    <a:moveTo>
                      <a:pt x="3048" y="0"/>
                    </a:moveTo>
                    <a:cubicBezTo>
                      <a:pt x="2215" y="953"/>
                      <a:pt x="1143" y="1524"/>
                      <a:pt x="0" y="1691"/>
                    </a:cubicBezTo>
                    <a:lnTo>
                      <a:pt x="905" y="3191"/>
                    </a:lnTo>
                    <a:lnTo>
                      <a:pt x="1977" y="1548"/>
                    </a:lnTo>
                    <a:lnTo>
                      <a:pt x="3906" y="1429"/>
                    </a:lnTo>
                    <a:lnTo>
                      <a:pt x="304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988" name="Google Shape;1988;p39"/>
          <p:cNvGrpSpPr/>
          <p:nvPr/>
        </p:nvGrpSpPr>
        <p:grpSpPr>
          <a:xfrm>
            <a:off x="985806" y="1965700"/>
            <a:ext cx="544200" cy="544200"/>
            <a:chOff x="1023906" y="1965700"/>
            <a:chExt cx="544200" cy="544200"/>
          </a:xfrm>
        </p:grpSpPr>
        <p:sp>
          <p:nvSpPr>
            <p:cNvPr id="1989" name="Google Shape;1989;p39"/>
            <p:cNvSpPr/>
            <p:nvPr/>
          </p:nvSpPr>
          <p:spPr>
            <a:xfrm>
              <a:off x="1023906" y="1965700"/>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90" name="Google Shape;1990;p39"/>
            <p:cNvGrpSpPr/>
            <p:nvPr/>
          </p:nvGrpSpPr>
          <p:grpSpPr>
            <a:xfrm>
              <a:off x="1096894" y="2040268"/>
              <a:ext cx="398203" cy="398204"/>
              <a:chOff x="720013" y="2040268"/>
              <a:chExt cx="398203" cy="398204"/>
            </a:xfrm>
          </p:grpSpPr>
          <p:sp>
            <p:nvSpPr>
              <p:cNvPr id="1991" name="Google Shape;1991;p39"/>
              <p:cNvSpPr/>
              <p:nvPr/>
            </p:nvSpPr>
            <p:spPr>
              <a:xfrm>
                <a:off x="885641" y="2040268"/>
                <a:ext cx="69321" cy="69321"/>
              </a:xfrm>
              <a:custGeom>
                <a:avLst/>
                <a:gdLst/>
                <a:ahLst/>
                <a:cxnLst/>
                <a:rect l="l" t="t" r="r" b="b"/>
                <a:pathLst>
                  <a:path w="2073" h="2073" extrusionOk="0">
                    <a:moveTo>
                      <a:pt x="1048" y="1"/>
                    </a:moveTo>
                    <a:cubicBezTo>
                      <a:pt x="477" y="1"/>
                      <a:pt x="1" y="477"/>
                      <a:pt x="1" y="1049"/>
                    </a:cubicBezTo>
                    <a:cubicBezTo>
                      <a:pt x="1" y="1596"/>
                      <a:pt x="477" y="2073"/>
                      <a:pt x="1048" y="2073"/>
                    </a:cubicBezTo>
                    <a:cubicBezTo>
                      <a:pt x="1596" y="2073"/>
                      <a:pt x="2072" y="1596"/>
                      <a:pt x="2072" y="1049"/>
                    </a:cubicBezTo>
                    <a:cubicBezTo>
                      <a:pt x="2072" y="477"/>
                      <a:pt x="1596" y="1"/>
                      <a:pt x="104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2" name="Google Shape;1992;p39"/>
              <p:cNvSpPr/>
              <p:nvPr/>
            </p:nvSpPr>
            <p:spPr>
              <a:xfrm>
                <a:off x="861765" y="2109556"/>
                <a:ext cx="116304" cy="117909"/>
              </a:xfrm>
              <a:custGeom>
                <a:avLst/>
                <a:gdLst/>
                <a:ahLst/>
                <a:cxnLst/>
                <a:rect l="l" t="t" r="r" b="b"/>
                <a:pathLst>
                  <a:path w="3478" h="3526" extrusionOk="0">
                    <a:moveTo>
                      <a:pt x="1715" y="1"/>
                    </a:moveTo>
                    <a:cubicBezTo>
                      <a:pt x="738" y="1"/>
                      <a:pt x="0" y="786"/>
                      <a:pt x="0" y="1763"/>
                    </a:cubicBezTo>
                    <a:lnTo>
                      <a:pt x="0" y="3525"/>
                    </a:lnTo>
                    <a:lnTo>
                      <a:pt x="3477" y="3525"/>
                    </a:lnTo>
                    <a:lnTo>
                      <a:pt x="3477" y="1763"/>
                    </a:lnTo>
                    <a:cubicBezTo>
                      <a:pt x="3477" y="810"/>
                      <a:pt x="2715" y="1"/>
                      <a:pt x="17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3" name="Google Shape;1993;p39"/>
              <p:cNvSpPr/>
              <p:nvPr/>
            </p:nvSpPr>
            <p:spPr>
              <a:xfrm>
                <a:off x="861765" y="2249703"/>
                <a:ext cx="116304" cy="188769"/>
              </a:xfrm>
              <a:custGeom>
                <a:avLst/>
                <a:gdLst/>
                <a:ahLst/>
                <a:cxnLst/>
                <a:rect l="l" t="t" r="r" b="b"/>
                <a:pathLst>
                  <a:path w="3478" h="5645" extrusionOk="0">
                    <a:moveTo>
                      <a:pt x="0" y="1"/>
                    </a:moveTo>
                    <a:lnTo>
                      <a:pt x="0" y="5645"/>
                    </a:lnTo>
                    <a:lnTo>
                      <a:pt x="3477" y="5645"/>
                    </a:lnTo>
                    <a:lnTo>
                      <a:pt x="347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4" name="Google Shape;1994;p39"/>
              <p:cNvSpPr/>
              <p:nvPr/>
            </p:nvSpPr>
            <p:spPr>
              <a:xfrm>
                <a:off x="745494" y="2109556"/>
                <a:ext cx="69321" cy="70124"/>
              </a:xfrm>
              <a:custGeom>
                <a:avLst/>
                <a:gdLst/>
                <a:ahLst/>
                <a:cxnLst/>
                <a:rect l="l" t="t" r="r" b="b"/>
                <a:pathLst>
                  <a:path w="2073" h="2097" extrusionOk="0">
                    <a:moveTo>
                      <a:pt x="1024" y="1"/>
                    </a:moveTo>
                    <a:cubicBezTo>
                      <a:pt x="477" y="1"/>
                      <a:pt x="0" y="477"/>
                      <a:pt x="0" y="1048"/>
                    </a:cubicBezTo>
                    <a:cubicBezTo>
                      <a:pt x="0" y="1620"/>
                      <a:pt x="477" y="2096"/>
                      <a:pt x="1024" y="2096"/>
                    </a:cubicBezTo>
                    <a:cubicBezTo>
                      <a:pt x="1596" y="2096"/>
                      <a:pt x="2072" y="1620"/>
                      <a:pt x="2072" y="1048"/>
                    </a:cubicBezTo>
                    <a:cubicBezTo>
                      <a:pt x="2072" y="477"/>
                      <a:pt x="1596" y="1"/>
                      <a:pt x="102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5" name="Google Shape;1995;p39"/>
              <p:cNvSpPr/>
              <p:nvPr/>
            </p:nvSpPr>
            <p:spPr>
              <a:xfrm>
                <a:off x="720013" y="2179646"/>
                <a:ext cx="117876" cy="117073"/>
              </a:xfrm>
              <a:custGeom>
                <a:avLst/>
                <a:gdLst/>
                <a:ahLst/>
                <a:cxnLst/>
                <a:rect l="l" t="t" r="r" b="b"/>
                <a:pathLst>
                  <a:path w="3525" h="3501" extrusionOk="0">
                    <a:moveTo>
                      <a:pt x="1762" y="0"/>
                    </a:moveTo>
                    <a:cubicBezTo>
                      <a:pt x="810" y="0"/>
                      <a:pt x="0" y="762"/>
                      <a:pt x="0" y="1763"/>
                    </a:cubicBezTo>
                    <a:lnTo>
                      <a:pt x="0" y="3501"/>
                    </a:lnTo>
                    <a:lnTo>
                      <a:pt x="3477" y="3501"/>
                    </a:lnTo>
                    <a:lnTo>
                      <a:pt x="3477" y="1763"/>
                    </a:lnTo>
                    <a:lnTo>
                      <a:pt x="3525" y="1763"/>
                    </a:lnTo>
                    <a:cubicBezTo>
                      <a:pt x="3525" y="810"/>
                      <a:pt x="2739" y="0"/>
                      <a:pt x="176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6" name="Google Shape;1996;p39"/>
              <p:cNvSpPr/>
              <p:nvPr/>
            </p:nvSpPr>
            <p:spPr>
              <a:xfrm>
                <a:off x="720782" y="2319793"/>
                <a:ext cx="117107" cy="118679"/>
              </a:xfrm>
              <a:custGeom>
                <a:avLst/>
                <a:gdLst/>
                <a:ahLst/>
                <a:cxnLst/>
                <a:rect l="l" t="t" r="r" b="b"/>
                <a:pathLst>
                  <a:path w="3502" h="3549" extrusionOk="0">
                    <a:moveTo>
                      <a:pt x="1" y="1"/>
                    </a:moveTo>
                    <a:lnTo>
                      <a:pt x="1" y="3549"/>
                    </a:lnTo>
                    <a:lnTo>
                      <a:pt x="3502" y="3549"/>
                    </a:lnTo>
                    <a:lnTo>
                      <a:pt x="350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7" name="Google Shape;1997;p39"/>
              <p:cNvSpPr/>
              <p:nvPr/>
            </p:nvSpPr>
            <p:spPr>
              <a:xfrm>
                <a:off x="1025788" y="2156539"/>
                <a:ext cx="69321" cy="69321"/>
              </a:xfrm>
              <a:custGeom>
                <a:avLst/>
                <a:gdLst/>
                <a:ahLst/>
                <a:cxnLst/>
                <a:rect l="l" t="t" r="r" b="b"/>
                <a:pathLst>
                  <a:path w="2073" h="2073" extrusionOk="0">
                    <a:moveTo>
                      <a:pt x="1049" y="1"/>
                    </a:moveTo>
                    <a:cubicBezTo>
                      <a:pt x="477" y="1"/>
                      <a:pt x="1" y="477"/>
                      <a:pt x="1" y="1048"/>
                    </a:cubicBezTo>
                    <a:cubicBezTo>
                      <a:pt x="1" y="1596"/>
                      <a:pt x="477" y="2073"/>
                      <a:pt x="1049" y="2073"/>
                    </a:cubicBezTo>
                    <a:cubicBezTo>
                      <a:pt x="1620" y="2073"/>
                      <a:pt x="2073" y="1596"/>
                      <a:pt x="2073" y="1048"/>
                    </a:cubicBezTo>
                    <a:cubicBezTo>
                      <a:pt x="2073" y="477"/>
                      <a:pt x="1620" y="1"/>
                      <a:pt x="104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8" name="Google Shape;1998;p39"/>
              <p:cNvSpPr/>
              <p:nvPr/>
            </p:nvSpPr>
            <p:spPr>
              <a:xfrm>
                <a:off x="1001912" y="2225827"/>
                <a:ext cx="116304" cy="117909"/>
              </a:xfrm>
              <a:custGeom>
                <a:avLst/>
                <a:gdLst/>
                <a:ahLst/>
                <a:cxnLst/>
                <a:rect l="l" t="t" r="r" b="b"/>
                <a:pathLst>
                  <a:path w="3478" h="3526" extrusionOk="0">
                    <a:moveTo>
                      <a:pt x="1763" y="1"/>
                    </a:moveTo>
                    <a:cubicBezTo>
                      <a:pt x="810" y="1"/>
                      <a:pt x="1" y="786"/>
                      <a:pt x="1" y="1763"/>
                    </a:cubicBezTo>
                    <a:lnTo>
                      <a:pt x="1" y="3525"/>
                    </a:lnTo>
                    <a:lnTo>
                      <a:pt x="3477" y="3525"/>
                    </a:lnTo>
                    <a:lnTo>
                      <a:pt x="3477" y="1763"/>
                    </a:lnTo>
                    <a:cubicBezTo>
                      <a:pt x="3477" y="786"/>
                      <a:pt x="2715" y="1"/>
                      <a:pt x="176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9" name="Google Shape;1999;p39"/>
              <p:cNvSpPr/>
              <p:nvPr/>
            </p:nvSpPr>
            <p:spPr>
              <a:xfrm>
                <a:off x="1001912" y="2366776"/>
                <a:ext cx="116304" cy="71695"/>
              </a:xfrm>
              <a:custGeom>
                <a:avLst/>
                <a:gdLst/>
                <a:ahLst/>
                <a:cxnLst/>
                <a:rect l="l" t="t" r="r" b="b"/>
                <a:pathLst>
                  <a:path w="3478" h="2144" extrusionOk="0">
                    <a:moveTo>
                      <a:pt x="1" y="1"/>
                    </a:moveTo>
                    <a:lnTo>
                      <a:pt x="1" y="2144"/>
                    </a:lnTo>
                    <a:lnTo>
                      <a:pt x="3477" y="2144"/>
                    </a:lnTo>
                    <a:lnTo>
                      <a:pt x="347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000" name="Google Shape;2000;p39"/>
          <p:cNvGrpSpPr/>
          <p:nvPr/>
        </p:nvGrpSpPr>
        <p:grpSpPr>
          <a:xfrm>
            <a:off x="1722272" y="1965700"/>
            <a:ext cx="544200" cy="544200"/>
            <a:chOff x="1760369" y="1965700"/>
            <a:chExt cx="544200" cy="544200"/>
          </a:xfrm>
        </p:grpSpPr>
        <p:sp>
          <p:nvSpPr>
            <p:cNvPr id="2001" name="Google Shape;2001;p39"/>
            <p:cNvSpPr/>
            <p:nvPr/>
          </p:nvSpPr>
          <p:spPr>
            <a:xfrm>
              <a:off x="1760369" y="1965700"/>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02" name="Google Shape;2002;p39"/>
            <p:cNvGrpSpPr/>
            <p:nvPr/>
          </p:nvGrpSpPr>
          <p:grpSpPr>
            <a:xfrm>
              <a:off x="1832952" y="2041071"/>
              <a:ext cx="400611" cy="395829"/>
              <a:chOff x="1532271" y="2041071"/>
              <a:chExt cx="400611" cy="395829"/>
            </a:xfrm>
          </p:grpSpPr>
          <p:sp>
            <p:nvSpPr>
              <p:cNvPr id="2003" name="Google Shape;2003;p39"/>
              <p:cNvSpPr/>
              <p:nvPr/>
            </p:nvSpPr>
            <p:spPr>
              <a:xfrm>
                <a:off x="1627040" y="2041071"/>
                <a:ext cx="209502" cy="197530"/>
              </a:xfrm>
              <a:custGeom>
                <a:avLst/>
                <a:gdLst/>
                <a:ahLst/>
                <a:cxnLst/>
                <a:rect l="l" t="t" r="r" b="b"/>
                <a:pathLst>
                  <a:path w="6265" h="5907" extrusionOk="0">
                    <a:moveTo>
                      <a:pt x="3121" y="1"/>
                    </a:moveTo>
                    <a:cubicBezTo>
                      <a:pt x="1406" y="1"/>
                      <a:pt x="1" y="1406"/>
                      <a:pt x="1" y="3120"/>
                    </a:cubicBezTo>
                    <a:lnTo>
                      <a:pt x="1" y="3811"/>
                    </a:lnTo>
                    <a:cubicBezTo>
                      <a:pt x="1" y="4621"/>
                      <a:pt x="310" y="5335"/>
                      <a:pt x="811" y="5907"/>
                    </a:cubicBezTo>
                    <a:cubicBezTo>
                      <a:pt x="906" y="5573"/>
                      <a:pt x="1073" y="5264"/>
                      <a:pt x="1311" y="5002"/>
                    </a:cubicBezTo>
                    <a:cubicBezTo>
                      <a:pt x="1787" y="4478"/>
                      <a:pt x="2454" y="4168"/>
                      <a:pt x="3144" y="4168"/>
                    </a:cubicBezTo>
                    <a:cubicBezTo>
                      <a:pt x="2382" y="4168"/>
                      <a:pt x="1763" y="3549"/>
                      <a:pt x="1763" y="2763"/>
                    </a:cubicBezTo>
                    <a:cubicBezTo>
                      <a:pt x="1763" y="2001"/>
                      <a:pt x="2382" y="1382"/>
                      <a:pt x="3144" y="1382"/>
                    </a:cubicBezTo>
                    <a:cubicBezTo>
                      <a:pt x="3930" y="1382"/>
                      <a:pt x="4549" y="2001"/>
                      <a:pt x="4549" y="2763"/>
                    </a:cubicBezTo>
                    <a:cubicBezTo>
                      <a:pt x="4549" y="3549"/>
                      <a:pt x="3930" y="4168"/>
                      <a:pt x="3144" y="4168"/>
                    </a:cubicBezTo>
                    <a:cubicBezTo>
                      <a:pt x="3859" y="4168"/>
                      <a:pt x="4549" y="4501"/>
                      <a:pt x="5026" y="5073"/>
                    </a:cubicBezTo>
                    <a:cubicBezTo>
                      <a:pt x="5216" y="5311"/>
                      <a:pt x="5359" y="5573"/>
                      <a:pt x="5454" y="5907"/>
                    </a:cubicBezTo>
                    <a:cubicBezTo>
                      <a:pt x="5955" y="5335"/>
                      <a:pt x="6264" y="4621"/>
                      <a:pt x="6264" y="3811"/>
                    </a:cubicBezTo>
                    <a:lnTo>
                      <a:pt x="6264" y="3120"/>
                    </a:lnTo>
                    <a:cubicBezTo>
                      <a:pt x="6264" y="1406"/>
                      <a:pt x="4859" y="1"/>
                      <a:pt x="312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4" name="Google Shape;2004;p39"/>
              <p:cNvSpPr/>
              <p:nvPr/>
            </p:nvSpPr>
            <p:spPr>
              <a:xfrm>
                <a:off x="1709068" y="2111161"/>
                <a:ext cx="45445" cy="45412"/>
              </a:xfrm>
              <a:custGeom>
                <a:avLst/>
                <a:gdLst/>
                <a:ahLst/>
                <a:cxnLst/>
                <a:rect l="l" t="t" r="r" b="b"/>
                <a:pathLst>
                  <a:path w="1359" h="1358" extrusionOk="0">
                    <a:moveTo>
                      <a:pt x="668" y="0"/>
                    </a:moveTo>
                    <a:cubicBezTo>
                      <a:pt x="287" y="0"/>
                      <a:pt x="1" y="286"/>
                      <a:pt x="1" y="667"/>
                    </a:cubicBezTo>
                    <a:cubicBezTo>
                      <a:pt x="1" y="1072"/>
                      <a:pt x="287" y="1358"/>
                      <a:pt x="668" y="1358"/>
                    </a:cubicBezTo>
                    <a:cubicBezTo>
                      <a:pt x="1072" y="1358"/>
                      <a:pt x="1358" y="1072"/>
                      <a:pt x="1358" y="667"/>
                    </a:cubicBezTo>
                    <a:cubicBezTo>
                      <a:pt x="1358" y="286"/>
                      <a:pt x="1072" y="0"/>
                      <a:pt x="66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5" name="Google Shape;2005;p39"/>
              <p:cNvSpPr/>
              <p:nvPr/>
            </p:nvSpPr>
            <p:spPr>
              <a:xfrm>
                <a:off x="1674023" y="2203924"/>
                <a:ext cx="115535" cy="70525"/>
              </a:xfrm>
              <a:custGeom>
                <a:avLst/>
                <a:gdLst/>
                <a:ahLst/>
                <a:cxnLst/>
                <a:rect l="l" t="t" r="r" b="b"/>
                <a:pathLst>
                  <a:path w="3455" h="2109" extrusionOk="0">
                    <a:moveTo>
                      <a:pt x="1717" y="0"/>
                    </a:moveTo>
                    <a:cubicBezTo>
                      <a:pt x="1225" y="0"/>
                      <a:pt x="734" y="197"/>
                      <a:pt x="406" y="584"/>
                    </a:cubicBezTo>
                    <a:cubicBezTo>
                      <a:pt x="168" y="846"/>
                      <a:pt x="25" y="1203"/>
                      <a:pt x="1" y="1560"/>
                    </a:cubicBezTo>
                    <a:cubicBezTo>
                      <a:pt x="501" y="1894"/>
                      <a:pt x="1096" y="2108"/>
                      <a:pt x="1716" y="2108"/>
                    </a:cubicBezTo>
                    <a:cubicBezTo>
                      <a:pt x="2359" y="2108"/>
                      <a:pt x="2954" y="1894"/>
                      <a:pt x="3454" y="1560"/>
                    </a:cubicBezTo>
                    <a:cubicBezTo>
                      <a:pt x="3430" y="1227"/>
                      <a:pt x="3311" y="917"/>
                      <a:pt x="3073" y="632"/>
                    </a:cubicBezTo>
                    <a:cubicBezTo>
                      <a:pt x="2735" y="209"/>
                      <a:pt x="2225" y="0"/>
                      <a:pt x="171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6" name="Google Shape;2006;p39"/>
              <p:cNvSpPr/>
              <p:nvPr/>
            </p:nvSpPr>
            <p:spPr>
              <a:xfrm>
                <a:off x="1532271" y="2234588"/>
                <a:ext cx="400611" cy="202312"/>
              </a:xfrm>
              <a:custGeom>
                <a:avLst/>
                <a:gdLst/>
                <a:ahLst/>
                <a:cxnLst/>
                <a:rect l="l" t="t" r="r" b="b"/>
                <a:pathLst>
                  <a:path w="11980" h="6050" extrusionOk="0">
                    <a:moveTo>
                      <a:pt x="2478" y="0"/>
                    </a:moveTo>
                    <a:lnTo>
                      <a:pt x="1692" y="1525"/>
                    </a:lnTo>
                    <a:lnTo>
                      <a:pt x="1" y="1787"/>
                    </a:lnTo>
                    <a:lnTo>
                      <a:pt x="1215" y="3001"/>
                    </a:lnTo>
                    <a:lnTo>
                      <a:pt x="930" y="4692"/>
                    </a:lnTo>
                    <a:lnTo>
                      <a:pt x="2478" y="3882"/>
                    </a:lnTo>
                    <a:lnTo>
                      <a:pt x="4026" y="4692"/>
                    </a:lnTo>
                    <a:lnTo>
                      <a:pt x="3811" y="3477"/>
                    </a:lnTo>
                    <a:lnTo>
                      <a:pt x="3811" y="3477"/>
                    </a:lnTo>
                    <a:lnTo>
                      <a:pt x="4740" y="4359"/>
                    </a:lnTo>
                    <a:lnTo>
                      <a:pt x="4430" y="6049"/>
                    </a:lnTo>
                    <a:lnTo>
                      <a:pt x="4430" y="6049"/>
                    </a:lnTo>
                    <a:lnTo>
                      <a:pt x="5978" y="5263"/>
                    </a:lnTo>
                    <a:lnTo>
                      <a:pt x="7526" y="6049"/>
                    </a:lnTo>
                    <a:lnTo>
                      <a:pt x="7526" y="6049"/>
                    </a:lnTo>
                    <a:lnTo>
                      <a:pt x="7241" y="4359"/>
                    </a:lnTo>
                    <a:lnTo>
                      <a:pt x="8169" y="3477"/>
                    </a:lnTo>
                    <a:lnTo>
                      <a:pt x="7955" y="4692"/>
                    </a:lnTo>
                    <a:lnTo>
                      <a:pt x="9503" y="3882"/>
                    </a:lnTo>
                    <a:lnTo>
                      <a:pt x="11051" y="4692"/>
                    </a:lnTo>
                    <a:lnTo>
                      <a:pt x="10741" y="3001"/>
                    </a:lnTo>
                    <a:lnTo>
                      <a:pt x="11980" y="1787"/>
                    </a:lnTo>
                    <a:lnTo>
                      <a:pt x="10265" y="1525"/>
                    </a:lnTo>
                    <a:lnTo>
                      <a:pt x="9503" y="0"/>
                    </a:lnTo>
                    <a:lnTo>
                      <a:pt x="8717" y="1525"/>
                    </a:lnTo>
                    <a:lnTo>
                      <a:pt x="7002" y="1787"/>
                    </a:lnTo>
                    <a:lnTo>
                      <a:pt x="8241" y="3001"/>
                    </a:lnTo>
                    <a:lnTo>
                      <a:pt x="8217" y="3144"/>
                    </a:lnTo>
                    <a:lnTo>
                      <a:pt x="6764" y="2930"/>
                    </a:lnTo>
                    <a:lnTo>
                      <a:pt x="5978" y="1382"/>
                    </a:lnTo>
                    <a:lnTo>
                      <a:pt x="5216" y="2930"/>
                    </a:lnTo>
                    <a:lnTo>
                      <a:pt x="3764" y="3144"/>
                    </a:lnTo>
                    <a:lnTo>
                      <a:pt x="3716" y="3001"/>
                    </a:lnTo>
                    <a:lnTo>
                      <a:pt x="4978" y="1787"/>
                    </a:lnTo>
                    <a:lnTo>
                      <a:pt x="3240" y="1525"/>
                    </a:lnTo>
                    <a:lnTo>
                      <a:pt x="247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007" name="Google Shape;2007;p39"/>
          <p:cNvGrpSpPr/>
          <p:nvPr/>
        </p:nvGrpSpPr>
        <p:grpSpPr>
          <a:xfrm>
            <a:off x="2458737" y="1965700"/>
            <a:ext cx="544200" cy="544200"/>
            <a:chOff x="2420656" y="1965700"/>
            <a:chExt cx="544200" cy="544200"/>
          </a:xfrm>
        </p:grpSpPr>
        <p:sp>
          <p:nvSpPr>
            <p:cNvPr id="2008" name="Google Shape;2008;p39"/>
            <p:cNvSpPr/>
            <p:nvPr/>
          </p:nvSpPr>
          <p:spPr>
            <a:xfrm>
              <a:off x="2420656" y="1965700"/>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09" name="Google Shape;2009;p39"/>
            <p:cNvGrpSpPr/>
            <p:nvPr/>
          </p:nvGrpSpPr>
          <p:grpSpPr>
            <a:xfrm>
              <a:off x="2492065" y="2040268"/>
              <a:ext cx="397435" cy="397434"/>
              <a:chOff x="2343759" y="2040268"/>
              <a:chExt cx="397435" cy="397434"/>
            </a:xfrm>
          </p:grpSpPr>
          <p:sp>
            <p:nvSpPr>
              <p:cNvPr id="2010" name="Google Shape;2010;p39"/>
              <p:cNvSpPr/>
              <p:nvPr/>
            </p:nvSpPr>
            <p:spPr>
              <a:xfrm>
                <a:off x="2415454" y="2133466"/>
                <a:ext cx="258056" cy="93197"/>
              </a:xfrm>
              <a:custGeom>
                <a:avLst/>
                <a:gdLst/>
                <a:ahLst/>
                <a:cxnLst/>
                <a:rect l="l" t="t" r="r" b="b"/>
                <a:pathLst>
                  <a:path w="7717" h="2787" extrusionOk="0">
                    <a:moveTo>
                      <a:pt x="0" y="0"/>
                    </a:moveTo>
                    <a:lnTo>
                      <a:pt x="0" y="2096"/>
                    </a:lnTo>
                    <a:lnTo>
                      <a:pt x="1405" y="2096"/>
                    </a:lnTo>
                    <a:lnTo>
                      <a:pt x="1405" y="2786"/>
                    </a:lnTo>
                    <a:lnTo>
                      <a:pt x="1667" y="2786"/>
                    </a:lnTo>
                    <a:cubicBezTo>
                      <a:pt x="2167" y="2334"/>
                      <a:pt x="2834" y="2096"/>
                      <a:pt x="3501" y="2096"/>
                    </a:cubicBezTo>
                    <a:lnTo>
                      <a:pt x="4192" y="2096"/>
                    </a:lnTo>
                    <a:cubicBezTo>
                      <a:pt x="4882" y="2096"/>
                      <a:pt x="5525" y="2334"/>
                      <a:pt x="6049" y="2786"/>
                    </a:cubicBezTo>
                    <a:lnTo>
                      <a:pt x="6311" y="2786"/>
                    </a:lnTo>
                    <a:lnTo>
                      <a:pt x="6311" y="2096"/>
                    </a:lnTo>
                    <a:lnTo>
                      <a:pt x="7716" y="2096"/>
                    </a:lnTo>
                    <a:lnTo>
                      <a:pt x="7716" y="0"/>
                    </a:lnTo>
                    <a:lnTo>
                      <a:pt x="5620" y="0"/>
                    </a:lnTo>
                    <a:lnTo>
                      <a:pt x="5620" y="1405"/>
                    </a:lnTo>
                    <a:lnTo>
                      <a:pt x="4858" y="1405"/>
                    </a:lnTo>
                    <a:lnTo>
                      <a:pt x="4858" y="0"/>
                    </a:lnTo>
                    <a:lnTo>
                      <a:pt x="2763" y="0"/>
                    </a:lnTo>
                    <a:lnTo>
                      <a:pt x="2763" y="1405"/>
                    </a:lnTo>
                    <a:lnTo>
                      <a:pt x="2096" y="1405"/>
                    </a:lnTo>
                    <a:lnTo>
                      <a:pt x="209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1" name="Google Shape;2011;p39"/>
              <p:cNvSpPr/>
              <p:nvPr/>
            </p:nvSpPr>
            <p:spPr>
              <a:xfrm>
                <a:off x="2483940" y="2040268"/>
                <a:ext cx="117876" cy="94802"/>
              </a:xfrm>
              <a:custGeom>
                <a:avLst/>
                <a:gdLst/>
                <a:ahLst/>
                <a:cxnLst/>
                <a:rect l="l" t="t" r="r" b="b"/>
                <a:pathLst>
                  <a:path w="3525" h="2835" extrusionOk="0">
                    <a:moveTo>
                      <a:pt x="1763" y="1"/>
                    </a:moveTo>
                    <a:cubicBezTo>
                      <a:pt x="810" y="1"/>
                      <a:pt x="0" y="763"/>
                      <a:pt x="0" y="1763"/>
                    </a:cubicBezTo>
                    <a:lnTo>
                      <a:pt x="0" y="2835"/>
                    </a:lnTo>
                    <a:lnTo>
                      <a:pt x="691" y="2835"/>
                    </a:lnTo>
                    <a:lnTo>
                      <a:pt x="691" y="1763"/>
                    </a:lnTo>
                    <a:cubicBezTo>
                      <a:pt x="691" y="1191"/>
                      <a:pt x="1167" y="715"/>
                      <a:pt x="1739" y="715"/>
                    </a:cubicBezTo>
                    <a:cubicBezTo>
                      <a:pt x="2310" y="715"/>
                      <a:pt x="2787" y="1191"/>
                      <a:pt x="2787" y="1763"/>
                    </a:cubicBezTo>
                    <a:lnTo>
                      <a:pt x="2787" y="2835"/>
                    </a:lnTo>
                    <a:lnTo>
                      <a:pt x="3453" y="2835"/>
                    </a:lnTo>
                    <a:lnTo>
                      <a:pt x="3453" y="1763"/>
                    </a:lnTo>
                    <a:cubicBezTo>
                      <a:pt x="3525" y="763"/>
                      <a:pt x="2715" y="1"/>
                      <a:pt x="176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2" name="Google Shape;2012;p39"/>
              <p:cNvSpPr/>
              <p:nvPr/>
            </p:nvSpPr>
            <p:spPr>
              <a:xfrm>
                <a:off x="2343759" y="2227432"/>
                <a:ext cx="94033" cy="139378"/>
              </a:xfrm>
              <a:custGeom>
                <a:avLst/>
                <a:gdLst/>
                <a:ahLst/>
                <a:cxnLst/>
                <a:rect l="l" t="t" r="r" b="b"/>
                <a:pathLst>
                  <a:path w="2812" h="4168" extrusionOk="0">
                    <a:moveTo>
                      <a:pt x="1" y="0"/>
                    </a:moveTo>
                    <a:lnTo>
                      <a:pt x="1" y="4168"/>
                    </a:lnTo>
                    <a:lnTo>
                      <a:pt x="2811" y="4168"/>
                    </a:lnTo>
                    <a:lnTo>
                      <a:pt x="281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3" name="Google Shape;2013;p39"/>
              <p:cNvSpPr/>
              <p:nvPr/>
            </p:nvSpPr>
            <p:spPr>
              <a:xfrm>
                <a:off x="2647194" y="2227432"/>
                <a:ext cx="94000" cy="139378"/>
              </a:xfrm>
              <a:custGeom>
                <a:avLst/>
                <a:gdLst/>
                <a:ahLst/>
                <a:cxnLst/>
                <a:rect l="l" t="t" r="r" b="b"/>
                <a:pathLst>
                  <a:path w="2811" h="4168" extrusionOk="0">
                    <a:moveTo>
                      <a:pt x="0" y="0"/>
                    </a:moveTo>
                    <a:lnTo>
                      <a:pt x="0" y="4168"/>
                    </a:lnTo>
                    <a:lnTo>
                      <a:pt x="2810" y="4168"/>
                    </a:lnTo>
                    <a:lnTo>
                      <a:pt x="281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4" name="Google Shape;2014;p39"/>
              <p:cNvSpPr/>
              <p:nvPr/>
            </p:nvSpPr>
            <p:spPr>
              <a:xfrm>
                <a:off x="2531725" y="2227432"/>
                <a:ext cx="93197" cy="135399"/>
              </a:xfrm>
              <a:custGeom>
                <a:avLst/>
                <a:gdLst/>
                <a:ahLst/>
                <a:cxnLst/>
                <a:rect l="l" t="t" r="r" b="b"/>
                <a:pathLst>
                  <a:path w="2787" h="4049" extrusionOk="0">
                    <a:moveTo>
                      <a:pt x="0" y="0"/>
                    </a:moveTo>
                    <a:lnTo>
                      <a:pt x="0" y="1048"/>
                    </a:lnTo>
                    <a:cubicBezTo>
                      <a:pt x="0" y="1215"/>
                      <a:pt x="167" y="1405"/>
                      <a:pt x="357" y="1405"/>
                    </a:cubicBezTo>
                    <a:cubicBezTo>
                      <a:pt x="929" y="1405"/>
                      <a:pt x="1405" y="1881"/>
                      <a:pt x="1405" y="2429"/>
                    </a:cubicBezTo>
                    <a:lnTo>
                      <a:pt x="1405" y="4049"/>
                    </a:lnTo>
                    <a:cubicBezTo>
                      <a:pt x="1715" y="3930"/>
                      <a:pt x="2001" y="3739"/>
                      <a:pt x="2239" y="3477"/>
                    </a:cubicBezTo>
                    <a:lnTo>
                      <a:pt x="2786" y="3477"/>
                    </a:lnTo>
                    <a:lnTo>
                      <a:pt x="2786" y="691"/>
                    </a:lnTo>
                    <a:lnTo>
                      <a:pt x="2239" y="691"/>
                    </a:lnTo>
                    <a:cubicBezTo>
                      <a:pt x="1858" y="238"/>
                      <a:pt x="1286" y="0"/>
                      <a:pt x="69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5" name="Google Shape;2015;p39"/>
              <p:cNvSpPr/>
              <p:nvPr/>
            </p:nvSpPr>
            <p:spPr>
              <a:xfrm>
                <a:off x="2460832" y="2230609"/>
                <a:ext cx="93197" cy="136201"/>
              </a:xfrm>
              <a:custGeom>
                <a:avLst/>
                <a:gdLst/>
                <a:ahLst/>
                <a:cxnLst/>
                <a:rect l="l" t="t" r="r" b="b"/>
                <a:pathLst>
                  <a:path w="2787" h="4073" extrusionOk="0">
                    <a:moveTo>
                      <a:pt x="1382" y="0"/>
                    </a:moveTo>
                    <a:cubicBezTo>
                      <a:pt x="1096" y="143"/>
                      <a:pt x="787" y="358"/>
                      <a:pt x="548" y="596"/>
                    </a:cubicBezTo>
                    <a:lnTo>
                      <a:pt x="1" y="596"/>
                    </a:lnTo>
                    <a:lnTo>
                      <a:pt x="1" y="3382"/>
                    </a:lnTo>
                    <a:lnTo>
                      <a:pt x="548" y="3382"/>
                    </a:lnTo>
                    <a:cubicBezTo>
                      <a:pt x="929" y="3835"/>
                      <a:pt x="1501" y="4073"/>
                      <a:pt x="2096" y="4073"/>
                    </a:cubicBezTo>
                    <a:lnTo>
                      <a:pt x="2787" y="4073"/>
                    </a:lnTo>
                    <a:lnTo>
                      <a:pt x="2787" y="2310"/>
                    </a:lnTo>
                    <a:cubicBezTo>
                      <a:pt x="2787" y="2144"/>
                      <a:pt x="2644" y="1953"/>
                      <a:pt x="2430" y="1953"/>
                    </a:cubicBezTo>
                    <a:cubicBezTo>
                      <a:pt x="1858" y="1953"/>
                      <a:pt x="1382" y="1477"/>
                      <a:pt x="1382" y="905"/>
                    </a:cubicBezTo>
                    <a:lnTo>
                      <a:pt x="138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6" name="Google Shape;2016;p39"/>
              <p:cNvSpPr/>
              <p:nvPr/>
            </p:nvSpPr>
            <p:spPr>
              <a:xfrm>
                <a:off x="2414652" y="2366776"/>
                <a:ext cx="255649" cy="70926"/>
              </a:xfrm>
              <a:custGeom>
                <a:avLst/>
                <a:gdLst/>
                <a:ahLst/>
                <a:cxnLst/>
                <a:rect l="l" t="t" r="r" b="b"/>
                <a:pathLst>
                  <a:path w="7645" h="2121" extrusionOk="0">
                    <a:moveTo>
                      <a:pt x="1405" y="1"/>
                    </a:moveTo>
                    <a:lnTo>
                      <a:pt x="1405" y="691"/>
                    </a:lnTo>
                    <a:lnTo>
                      <a:pt x="0" y="691"/>
                    </a:lnTo>
                    <a:lnTo>
                      <a:pt x="0" y="2120"/>
                    </a:lnTo>
                    <a:lnTo>
                      <a:pt x="7645" y="2120"/>
                    </a:lnTo>
                    <a:lnTo>
                      <a:pt x="7645" y="691"/>
                    </a:lnTo>
                    <a:lnTo>
                      <a:pt x="6240" y="691"/>
                    </a:lnTo>
                    <a:lnTo>
                      <a:pt x="6240" y="1"/>
                    </a:lnTo>
                    <a:lnTo>
                      <a:pt x="6049" y="1"/>
                    </a:lnTo>
                    <a:cubicBezTo>
                      <a:pt x="5525" y="453"/>
                      <a:pt x="4882" y="691"/>
                      <a:pt x="4192" y="691"/>
                    </a:cubicBezTo>
                    <a:lnTo>
                      <a:pt x="3501" y="691"/>
                    </a:lnTo>
                    <a:cubicBezTo>
                      <a:pt x="2834" y="691"/>
                      <a:pt x="2168" y="453"/>
                      <a:pt x="166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017" name="Google Shape;2017;p39"/>
          <p:cNvGrpSpPr/>
          <p:nvPr/>
        </p:nvGrpSpPr>
        <p:grpSpPr>
          <a:xfrm>
            <a:off x="3195202" y="1965700"/>
            <a:ext cx="544200" cy="544200"/>
            <a:chOff x="3157119" y="1965700"/>
            <a:chExt cx="544200" cy="544200"/>
          </a:xfrm>
        </p:grpSpPr>
        <p:sp>
          <p:nvSpPr>
            <p:cNvPr id="2018" name="Google Shape;2018;p39"/>
            <p:cNvSpPr/>
            <p:nvPr/>
          </p:nvSpPr>
          <p:spPr>
            <a:xfrm>
              <a:off x="3157119" y="1965700"/>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9" name="Google Shape;2019;p39"/>
            <p:cNvSpPr/>
            <p:nvPr/>
          </p:nvSpPr>
          <p:spPr>
            <a:xfrm>
              <a:off x="3223374" y="2064178"/>
              <a:ext cx="399006" cy="348044"/>
            </a:xfrm>
            <a:custGeom>
              <a:avLst/>
              <a:gdLst/>
              <a:ahLst/>
              <a:cxnLst/>
              <a:rect l="l" t="t" r="r" b="b"/>
              <a:pathLst>
                <a:path w="11932" h="10408" extrusionOk="0">
                  <a:moveTo>
                    <a:pt x="9931" y="5739"/>
                  </a:moveTo>
                  <a:lnTo>
                    <a:pt x="10455" y="6240"/>
                  </a:lnTo>
                  <a:lnTo>
                    <a:pt x="9931" y="6763"/>
                  </a:lnTo>
                  <a:lnTo>
                    <a:pt x="9431" y="6240"/>
                  </a:lnTo>
                  <a:lnTo>
                    <a:pt x="9931" y="5739"/>
                  </a:lnTo>
                  <a:close/>
                  <a:moveTo>
                    <a:pt x="5740" y="0"/>
                  </a:moveTo>
                  <a:lnTo>
                    <a:pt x="5740" y="762"/>
                  </a:lnTo>
                  <a:cubicBezTo>
                    <a:pt x="5454" y="881"/>
                    <a:pt x="5216" y="1096"/>
                    <a:pt x="5121" y="1405"/>
                  </a:cubicBezTo>
                  <a:lnTo>
                    <a:pt x="810" y="1405"/>
                  </a:lnTo>
                  <a:lnTo>
                    <a:pt x="810" y="2072"/>
                  </a:lnTo>
                  <a:lnTo>
                    <a:pt x="2192" y="2072"/>
                  </a:lnTo>
                  <a:lnTo>
                    <a:pt x="2192" y="4334"/>
                  </a:lnTo>
                  <a:cubicBezTo>
                    <a:pt x="1986" y="4236"/>
                    <a:pt x="1763" y="4188"/>
                    <a:pt x="1541" y="4188"/>
                  </a:cubicBezTo>
                  <a:cubicBezTo>
                    <a:pt x="1173" y="4188"/>
                    <a:pt x="807" y="4320"/>
                    <a:pt x="525" y="4573"/>
                  </a:cubicBezTo>
                  <a:cubicBezTo>
                    <a:pt x="1" y="5120"/>
                    <a:pt x="1" y="6001"/>
                    <a:pt x="525" y="6549"/>
                  </a:cubicBezTo>
                  <a:lnTo>
                    <a:pt x="2501" y="8502"/>
                  </a:lnTo>
                  <a:lnTo>
                    <a:pt x="4454" y="6549"/>
                  </a:lnTo>
                  <a:cubicBezTo>
                    <a:pt x="5002" y="6001"/>
                    <a:pt x="5002" y="5120"/>
                    <a:pt x="4454" y="4573"/>
                  </a:cubicBezTo>
                  <a:cubicBezTo>
                    <a:pt x="4192" y="4310"/>
                    <a:pt x="3840" y="4181"/>
                    <a:pt x="3486" y="4181"/>
                  </a:cubicBezTo>
                  <a:cubicBezTo>
                    <a:pt x="3262" y="4181"/>
                    <a:pt x="3038" y="4233"/>
                    <a:pt x="2835" y="4334"/>
                  </a:cubicBezTo>
                  <a:lnTo>
                    <a:pt x="2835" y="2072"/>
                  </a:lnTo>
                  <a:lnTo>
                    <a:pt x="5049" y="2072"/>
                  </a:lnTo>
                  <a:cubicBezTo>
                    <a:pt x="5169" y="2382"/>
                    <a:pt x="5383" y="2620"/>
                    <a:pt x="5692" y="2715"/>
                  </a:cubicBezTo>
                  <a:lnTo>
                    <a:pt x="5692" y="9740"/>
                  </a:lnTo>
                  <a:lnTo>
                    <a:pt x="2882" y="9740"/>
                  </a:lnTo>
                  <a:lnTo>
                    <a:pt x="2882" y="10407"/>
                  </a:lnTo>
                  <a:lnTo>
                    <a:pt x="9169" y="10407"/>
                  </a:lnTo>
                  <a:lnTo>
                    <a:pt x="9169" y="9740"/>
                  </a:lnTo>
                  <a:lnTo>
                    <a:pt x="6359" y="9740"/>
                  </a:lnTo>
                  <a:lnTo>
                    <a:pt x="6359" y="2715"/>
                  </a:lnTo>
                  <a:cubicBezTo>
                    <a:pt x="6669" y="2596"/>
                    <a:pt x="6907" y="2382"/>
                    <a:pt x="7002" y="2072"/>
                  </a:cubicBezTo>
                  <a:lnTo>
                    <a:pt x="9527" y="2072"/>
                  </a:lnTo>
                  <a:lnTo>
                    <a:pt x="9527" y="4192"/>
                  </a:lnTo>
                  <a:cubicBezTo>
                    <a:pt x="8550" y="4382"/>
                    <a:pt x="7764" y="5216"/>
                    <a:pt x="7764" y="6240"/>
                  </a:cubicBezTo>
                  <a:cubicBezTo>
                    <a:pt x="7764" y="7406"/>
                    <a:pt x="8693" y="8335"/>
                    <a:pt x="9860" y="8335"/>
                  </a:cubicBezTo>
                  <a:cubicBezTo>
                    <a:pt x="11003" y="8335"/>
                    <a:pt x="11932" y="7406"/>
                    <a:pt x="11932" y="6240"/>
                  </a:cubicBezTo>
                  <a:cubicBezTo>
                    <a:pt x="11932" y="5216"/>
                    <a:pt x="11194" y="4382"/>
                    <a:pt x="10170" y="4192"/>
                  </a:cubicBezTo>
                  <a:lnTo>
                    <a:pt x="10170" y="2072"/>
                  </a:lnTo>
                  <a:lnTo>
                    <a:pt x="11575" y="2072"/>
                  </a:lnTo>
                  <a:lnTo>
                    <a:pt x="11575" y="1405"/>
                  </a:lnTo>
                  <a:lnTo>
                    <a:pt x="6955" y="1405"/>
                  </a:lnTo>
                  <a:cubicBezTo>
                    <a:pt x="6836" y="1096"/>
                    <a:pt x="6645" y="858"/>
                    <a:pt x="6335" y="762"/>
                  </a:cubicBezTo>
                  <a:lnTo>
                    <a:pt x="63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20" name="Google Shape;2020;p39"/>
          <p:cNvGrpSpPr/>
          <p:nvPr/>
        </p:nvGrpSpPr>
        <p:grpSpPr>
          <a:xfrm>
            <a:off x="3931667" y="1965700"/>
            <a:ext cx="544200" cy="544200"/>
            <a:chOff x="3893581" y="1965700"/>
            <a:chExt cx="544200" cy="544200"/>
          </a:xfrm>
        </p:grpSpPr>
        <p:sp>
          <p:nvSpPr>
            <p:cNvPr id="2021" name="Google Shape;2021;p39"/>
            <p:cNvSpPr/>
            <p:nvPr/>
          </p:nvSpPr>
          <p:spPr>
            <a:xfrm>
              <a:off x="3893581" y="1965700"/>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22" name="Google Shape;2022;p39"/>
            <p:cNvGrpSpPr/>
            <p:nvPr/>
          </p:nvGrpSpPr>
          <p:grpSpPr>
            <a:xfrm>
              <a:off x="4035107" y="2040268"/>
              <a:ext cx="255682" cy="397435"/>
              <a:chOff x="4039200" y="2040268"/>
              <a:chExt cx="255682" cy="397435"/>
            </a:xfrm>
          </p:grpSpPr>
          <p:sp>
            <p:nvSpPr>
              <p:cNvPr id="2023" name="Google Shape;2023;p39"/>
              <p:cNvSpPr/>
              <p:nvPr/>
            </p:nvSpPr>
            <p:spPr>
              <a:xfrm>
                <a:off x="4107719" y="2040268"/>
                <a:ext cx="116271" cy="94802"/>
              </a:xfrm>
              <a:custGeom>
                <a:avLst/>
                <a:gdLst/>
                <a:ahLst/>
                <a:cxnLst/>
                <a:rect l="l" t="t" r="r" b="b"/>
                <a:pathLst>
                  <a:path w="3477" h="2835" extrusionOk="0">
                    <a:moveTo>
                      <a:pt x="1762" y="1"/>
                    </a:moveTo>
                    <a:cubicBezTo>
                      <a:pt x="810" y="1"/>
                      <a:pt x="0" y="763"/>
                      <a:pt x="0" y="1763"/>
                    </a:cubicBezTo>
                    <a:lnTo>
                      <a:pt x="0" y="2835"/>
                    </a:lnTo>
                    <a:lnTo>
                      <a:pt x="691" y="2835"/>
                    </a:lnTo>
                    <a:lnTo>
                      <a:pt x="691" y="1763"/>
                    </a:lnTo>
                    <a:cubicBezTo>
                      <a:pt x="691" y="1191"/>
                      <a:pt x="1167" y="715"/>
                      <a:pt x="1738" y="715"/>
                    </a:cubicBezTo>
                    <a:cubicBezTo>
                      <a:pt x="2286" y="715"/>
                      <a:pt x="2762" y="1191"/>
                      <a:pt x="2762" y="1763"/>
                    </a:cubicBezTo>
                    <a:lnTo>
                      <a:pt x="2762" y="2835"/>
                    </a:lnTo>
                    <a:lnTo>
                      <a:pt x="3453" y="2835"/>
                    </a:lnTo>
                    <a:lnTo>
                      <a:pt x="3453" y="1763"/>
                    </a:lnTo>
                    <a:cubicBezTo>
                      <a:pt x="3477" y="763"/>
                      <a:pt x="2715" y="1"/>
                      <a:pt x="176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4" name="Google Shape;2024;p39"/>
              <p:cNvSpPr/>
              <p:nvPr/>
            </p:nvSpPr>
            <p:spPr>
              <a:xfrm>
                <a:off x="4131595" y="2296686"/>
                <a:ext cx="70124" cy="70124"/>
              </a:xfrm>
              <a:custGeom>
                <a:avLst/>
                <a:gdLst/>
                <a:ahLst/>
                <a:cxnLst/>
                <a:rect l="l" t="t" r="r" b="b"/>
                <a:pathLst>
                  <a:path w="2097" h="2097" extrusionOk="0">
                    <a:moveTo>
                      <a:pt x="1048" y="1"/>
                    </a:moveTo>
                    <a:cubicBezTo>
                      <a:pt x="477" y="1"/>
                      <a:pt x="0" y="477"/>
                      <a:pt x="0" y="1049"/>
                    </a:cubicBezTo>
                    <a:cubicBezTo>
                      <a:pt x="0" y="1620"/>
                      <a:pt x="477" y="2097"/>
                      <a:pt x="1048" y="2097"/>
                    </a:cubicBezTo>
                    <a:cubicBezTo>
                      <a:pt x="1620" y="2097"/>
                      <a:pt x="2096" y="1620"/>
                      <a:pt x="2096" y="1049"/>
                    </a:cubicBezTo>
                    <a:cubicBezTo>
                      <a:pt x="2096" y="477"/>
                      <a:pt x="1620" y="1"/>
                      <a:pt x="104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5" name="Google Shape;2025;p39"/>
              <p:cNvSpPr/>
              <p:nvPr/>
            </p:nvSpPr>
            <p:spPr>
              <a:xfrm>
                <a:off x="4154702" y="2227432"/>
                <a:ext cx="22304" cy="22304"/>
              </a:xfrm>
              <a:custGeom>
                <a:avLst/>
                <a:gdLst/>
                <a:ahLst/>
                <a:cxnLst/>
                <a:rect l="l" t="t" r="r" b="b"/>
                <a:pathLst>
                  <a:path w="667" h="667" extrusionOk="0">
                    <a:moveTo>
                      <a:pt x="0" y="0"/>
                    </a:moveTo>
                    <a:lnTo>
                      <a:pt x="0" y="667"/>
                    </a:lnTo>
                    <a:lnTo>
                      <a:pt x="667" y="667"/>
                    </a:lnTo>
                    <a:lnTo>
                      <a:pt x="66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6" name="Google Shape;2026;p39"/>
              <p:cNvSpPr/>
              <p:nvPr/>
            </p:nvSpPr>
            <p:spPr>
              <a:xfrm>
                <a:off x="4039200" y="2133466"/>
                <a:ext cx="255682" cy="304237"/>
              </a:xfrm>
              <a:custGeom>
                <a:avLst/>
                <a:gdLst/>
                <a:ahLst/>
                <a:cxnLst/>
                <a:rect l="l" t="t" r="r" b="b"/>
                <a:pathLst>
                  <a:path w="7646" h="9098" extrusionOk="0">
                    <a:moveTo>
                      <a:pt x="4145" y="2120"/>
                    </a:moveTo>
                    <a:lnTo>
                      <a:pt x="4145" y="2810"/>
                    </a:lnTo>
                    <a:lnTo>
                      <a:pt x="4811" y="2810"/>
                    </a:lnTo>
                    <a:lnTo>
                      <a:pt x="4811" y="3501"/>
                    </a:lnTo>
                    <a:lnTo>
                      <a:pt x="4145" y="3501"/>
                    </a:lnTo>
                    <a:lnTo>
                      <a:pt x="4145" y="4239"/>
                    </a:lnTo>
                    <a:cubicBezTo>
                      <a:pt x="4931" y="4382"/>
                      <a:pt x="5526" y="5096"/>
                      <a:pt x="5526" y="5930"/>
                    </a:cubicBezTo>
                    <a:cubicBezTo>
                      <a:pt x="5526" y="6906"/>
                      <a:pt x="4764" y="7692"/>
                      <a:pt x="3811" y="7692"/>
                    </a:cubicBezTo>
                    <a:cubicBezTo>
                      <a:pt x="2859" y="7692"/>
                      <a:pt x="2049" y="6906"/>
                      <a:pt x="2049" y="5930"/>
                    </a:cubicBezTo>
                    <a:cubicBezTo>
                      <a:pt x="2049" y="5096"/>
                      <a:pt x="2644" y="4382"/>
                      <a:pt x="3454" y="4239"/>
                    </a:cubicBezTo>
                    <a:lnTo>
                      <a:pt x="3454" y="3501"/>
                    </a:lnTo>
                    <a:lnTo>
                      <a:pt x="2763" y="3501"/>
                    </a:lnTo>
                    <a:lnTo>
                      <a:pt x="2763" y="2810"/>
                    </a:lnTo>
                    <a:lnTo>
                      <a:pt x="3454" y="2810"/>
                    </a:lnTo>
                    <a:lnTo>
                      <a:pt x="3454" y="2120"/>
                    </a:lnTo>
                    <a:close/>
                    <a:moveTo>
                      <a:pt x="1" y="0"/>
                    </a:moveTo>
                    <a:lnTo>
                      <a:pt x="1" y="9097"/>
                    </a:lnTo>
                    <a:lnTo>
                      <a:pt x="7645" y="9097"/>
                    </a:lnTo>
                    <a:lnTo>
                      <a:pt x="7645" y="0"/>
                    </a:lnTo>
                    <a:lnTo>
                      <a:pt x="5574" y="0"/>
                    </a:lnTo>
                    <a:lnTo>
                      <a:pt x="5574" y="1405"/>
                    </a:lnTo>
                    <a:lnTo>
                      <a:pt x="4859" y="1405"/>
                    </a:lnTo>
                    <a:lnTo>
                      <a:pt x="4859" y="0"/>
                    </a:lnTo>
                    <a:lnTo>
                      <a:pt x="2763" y="0"/>
                    </a:lnTo>
                    <a:lnTo>
                      <a:pt x="2763" y="1405"/>
                    </a:lnTo>
                    <a:lnTo>
                      <a:pt x="2073" y="1405"/>
                    </a:lnTo>
                    <a:lnTo>
                      <a:pt x="207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027" name="Google Shape;2027;p39"/>
          <p:cNvGrpSpPr/>
          <p:nvPr/>
        </p:nvGrpSpPr>
        <p:grpSpPr>
          <a:xfrm>
            <a:off x="4668133" y="1965700"/>
            <a:ext cx="544200" cy="544200"/>
            <a:chOff x="4630044" y="1965700"/>
            <a:chExt cx="544200" cy="544200"/>
          </a:xfrm>
        </p:grpSpPr>
        <p:sp>
          <p:nvSpPr>
            <p:cNvPr id="2028" name="Google Shape;2028;p39"/>
            <p:cNvSpPr/>
            <p:nvPr/>
          </p:nvSpPr>
          <p:spPr>
            <a:xfrm>
              <a:off x="4630044" y="1965700"/>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29" name="Google Shape;2029;p39"/>
            <p:cNvGrpSpPr/>
            <p:nvPr/>
          </p:nvGrpSpPr>
          <p:grpSpPr>
            <a:xfrm>
              <a:off x="4791897" y="2040268"/>
              <a:ext cx="210271" cy="397435"/>
              <a:chOff x="4872191" y="2040268"/>
              <a:chExt cx="210271" cy="397435"/>
            </a:xfrm>
          </p:grpSpPr>
          <p:sp>
            <p:nvSpPr>
              <p:cNvPr id="2030" name="Google Shape;2030;p39"/>
              <p:cNvSpPr/>
              <p:nvPr/>
            </p:nvSpPr>
            <p:spPr>
              <a:xfrm>
                <a:off x="4943084" y="2251241"/>
                <a:ext cx="23910" cy="23207"/>
              </a:xfrm>
              <a:custGeom>
                <a:avLst/>
                <a:gdLst/>
                <a:ahLst/>
                <a:cxnLst/>
                <a:rect l="l" t="t" r="r" b="b"/>
                <a:pathLst>
                  <a:path w="715" h="694" extrusionOk="0">
                    <a:moveTo>
                      <a:pt x="317" y="0"/>
                    </a:moveTo>
                    <a:cubicBezTo>
                      <a:pt x="126" y="0"/>
                      <a:pt x="0" y="158"/>
                      <a:pt x="0" y="336"/>
                    </a:cubicBezTo>
                    <a:cubicBezTo>
                      <a:pt x="0" y="503"/>
                      <a:pt x="143" y="693"/>
                      <a:pt x="358" y="693"/>
                    </a:cubicBezTo>
                    <a:lnTo>
                      <a:pt x="715" y="693"/>
                    </a:lnTo>
                    <a:lnTo>
                      <a:pt x="715" y="3"/>
                    </a:lnTo>
                    <a:lnTo>
                      <a:pt x="358" y="3"/>
                    </a:lnTo>
                    <a:cubicBezTo>
                      <a:pt x="344" y="1"/>
                      <a:pt x="330" y="0"/>
                      <a:pt x="31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1" name="Google Shape;2031;p39"/>
              <p:cNvSpPr/>
              <p:nvPr/>
            </p:nvSpPr>
            <p:spPr>
              <a:xfrm>
                <a:off x="4988462" y="2296686"/>
                <a:ext cx="23943" cy="23140"/>
              </a:xfrm>
              <a:custGeom>
                <a:avLst/>
                <a:gdLst/>
                <a:ahLst/>
                <a:cxnLst/>
                <a:rect l="l" t="t" r="r" b="b"/>
                <a:pathLst>
                  <a:path w="716" h="692" extrusionOk="0">
                    <a:moveTo>
                      <a:pt x="1" y="1"/>
                    </a:moveTo>
                    <a:lnTo>
                      <a:pt x="1" y="692"/>
                    </a:lnTo>
                    <a:lnTo>
                      <a:pt x="358" y="692"/>
                    </a:lnTo>
                    <a:cubicBezTo>
                      <a:pt x="549" y="692"/>
                      <a:pt x="715" y="549"/>
                      <a:pt x="715" y="334"/>
                    </a:cubicBezTo>
                    <a:cubicBezTo>
                      <a:pt x="715" y="168"/>
                      <a:pt x="572" y="1"/>
                      <a:pt x="35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2" name="Google Shape;2032;p39"/>
              <p:cNvSpPr/>
              <p:nvPr/>
            </p:nvSpPr>
            <p:spPr>
              <a:xfrm>
                <a:off x="4872191" y="2111161"/>
                <a:ext cx="210271" cy="326542"/>
              </a:xfrm>
              <a:custGeom>
                <a:avLst/>
                <a:gdLst/>
                <a:ahLst/>
                <a:cxnLst/>
                <a:rect l="l" t="t" r="r" b="b"/>
                <a:pathLst>
                  <a:path w="6288" h="9765" extrusionOk="0">
                    <a:moveTo>
                      <a:pt x="3478" y="2810"/>
                    </a:moveTo>
                    <a:lnTo>
                      <a:pt x="3478" y="3501"/>
                    </a:lnTo>
                    <a:lnTo>
                      <a:pt x="4526" y="3501"/>
                    </a:lnTo>
                    <a:lnTo>
                      <a:pt x="4526" y="4192"/>
                    </a:lnTo>
                    <a:lnTo>
                      <a:pt x="3478" y="4192"/>
                    </a:lnTo>
                    <a:lnTo>
                      <a:pt x="3478" y="4882"/>
                    </a:lnTo>
                    <a:lnTo>
                      <a:pt x="3835" y="4882"/>
                    </a:lnTo>
                    <a:cubicBezTo>
                      <a:pt x="4407" y="4882"/>
                      <a:pt x="4883" y="5358"/>
                      <a:pt x="4883" y="5906"/>
                    </a:cubicBezTo>
                    <a:cubicBezTo>
                      <a:pt x="4883" y="6478"/>
                      <a:pt x="4430" y="6954"/>
                      <a:pt x="3835" y="6954"/>
                    </a:cubicBezTo>
                    <a:lnTo>
                      <a:pt x="3478" y="6954"/>
                    </a:lnTo>
                    <a:lnTo>
                      <a:pt x="3478" y="7645"/>
                    </a:lnTo>
                    <a:lnTo>
                      <a:pt x="2811" y="7645"/>
                    </a:lnTo>
                    <a:lnTo>
                      <a:pt x="2811" y="6954"/>
                    </a:lnTo>
                    <a:lnTo>
                      <a:pt x="1763" y="6954"/>
                    </a:lnTo>
                    <a:lnTo>
                      <a:pt x="1763" y="6263"/>
                    </a:lnTo>
                    <a:lnTo>
                      <a:pt x="2811" y="6263"/>
                    </a:lnTo>
                    <a:lnTo>
                      <a:pt x="2811" y="5573"/>
                    </a:lnTo>
                    <a:lnTo>
                      <a:pt x="2430" y="5573"/>
                    </a:lnTo>
                    <a:cubicBezTo>
                      <a:pt x="1882" y="5573"/>
                      <a:pt x="1406" y="5097"/>
                      <a:pt x="1406" y="4549"/>
                    </a:cubicBezTo>
                    <a:cubicBezTo>
                      <a:pt x="1406" y="3977"/>
                      <a:pt x="1882" y="3501"/>
                      <a:pt x="2430" y="3501"/>
                    </a:cubicBezTo>
                    <a:lnTo>
                      <a:pt x="2811" y="3501"/>
                    </a:lnTo>
                    <a:lnTo>
                      <a:pt x="2811" y="2810"/>
                    </a:lnTo>
                    <a:close/>
                    <a:moveTo>
                      <a:pt x="2811" y="0"/>
                    </a:moveTo>
                    <a:cubicBezTo>
                      <a:pt x="1215" y="167"/>
                      <a:pt x="1" y="1501"/>
                      <a:pt x="1" y="3120"/>
                    </a:cubicBezTo>
                    <a:lnTo>
                      <a:pt x="1" y="9764"/>
                    </a:lnTo>
                    <a:lnTo>
                      <a:pt x="6288" y="9764"/>
                    </a:lnTo>
                    <a:lnTo>
                      <a:pt x="6288" y="3120"/>
                    </a:lnTo>
                    <a:cubicBezTo>
                      <a:pt x="6288" y="1501"/>
                      <a:pt x="5073" y="167"/>
                      <a:pt x="3478" y="0"/>
                    </a:cubicBezTo>
                    <a:lnTo>
                      <a:pt x="3478" y="1358"/>
                    </a:lnTo>
                    <a:lnTo>
                      <a:pt x="2811" y="1358"/>
                    </a:lnTo>
                    <a:lnTo>
                      <a:pt x="281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3" name="Google Shape;2033;p39"/>
              <p:cNvSpPr/>
              <p:nvPr/>
            </p:nvSpPr>
            <p:spPr>
              <a:xfrm>
                <a:off x="4966191" y="2040268"/>
                <a:ext cx="23910" cy="71729"/>
              </a:xfrm>
              <a:custGeom>
                <a:avLst/>
                <a:gdLst/>
                <a:ahLst/>
                <a:cxnLst/>
                <a:rect l="l" t="t" r="r" b="b"/>
                <a:pathLst>
                  <a:path w="715" h="2145" extrusionOk="0">
                    <a:moveTo>
                      <a:pt x="0" y="1"/>
                    </a:moveTo>
                    <a:lnTo>
                      <a:pt x="0" y="2144"/>
                    </a:lnTo>
                    <a:cubicBezTo>
                      <a:pt x="119" y="2144"/>
                      <a:pt x="214" y="2120"/>
                      <a:pt x="357" y="2120"/>
                    </a:cubicBezTo>
                    <a:cubicBezTo>
                      <a:pt x="476" y="2120"/>
                      <a:pt x="595" y="2120"/>
                      <a:pt x="714" y="2144"/>
                    </a:cubicBezTo>
                    <a:lnTo>
                      <a:pt x="71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034" name="Google Shape;2034;p39"/>
          <p:cNvGrpSpPr/>
          <p:nvPr/>
        </p:nvGrpSpPr>
        <p:grpSpPr>
          <a:xfrm>
            <a:off x="5404598" y="1965700"/>
            <a:ext cx="544200" cy="544200"/>
            <a:chOff x="5366506" y="1965700"/>
            <a:chExt cx="544200" cy="544200"/>
          </a:xfrm>
        </p:grpSpPr>
        <p:sp>
          <p:nvSpPr>
            <p:cNvPr id="2035" name="Google Shape;2035;p39"/>
            <p:cNvSpPr/>
            <p:nvPr/>
          </p:nvSpPr>
          <p:spPr>
            <a:xfrm>
              <a:off x="5366506" y="1965700"/>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36" name="Google Shape;2036;p39"/>
            <p:cNvGrpSpPr/>
            <p:nvPr/>
          </p:nvGrpSpPr>
          <p:grpSpPr>
            <a:xfrm>
              <a:off x="5435627" y="2040268"/>
              <a:ext cx="395796" cy="396632"/>
              <a:chOff x="5592121" y="2040268"/>
              <a:chExt cx="395796" cy="396632"/>
            </a:xfrm>
          </p:grpSpPr>
          <p:sp>
            <p:nvSpPr>
              <p:cNvPr id="2037" name="Google Shape;2037;p39"/>
              <p:cNvSpPr/>
              <p:nvPr/>
            </p:nvSpPr>
            <p:spPr>
              <a:xfrm>
                <a:off x="5729893" y="2133265"/>
                <a:ext cx="117876" cy="89419"/>
              </a:xfrm>
              <a:custGeom>
                <a:avLst/>
                <a:gdLst/>
                <a:ahLst/>
                <a:cxnLst/>
                <a:rect l="l" t="t" r="r" b="b"/>
                <a:pathLst>
                  <a:path w="3525" h="2674" extrusionOk="0">
                    <a:moveTo>
                      <a:pt x="774" y="0"/>
                    </a:moveTo>
                    <a:cubicBezTo>
                      <a:pt x="595" y="0"/>
                      <a:pt x="417" y="66"/>
                      <a:pt x="286" y="197"/>
                    </a:cubicBezTo>
                    <a:cubicBezTo>
                      <a:pt x="0" y="459"/>
                      <a:pt x="0" y="911"/>
                      <a:pt x="286" y="1173"/>
                    </a:cubicBezTo>
                    <a:lnTo>
                      <a:pt x="1762" y="2673"/>
                    </a:lnTo>
                    <a:lnTo>
                      <a:pt x="3263" y="1173"/>
                    </a:lnTo>
                    <a:cubicBezTo>
                      <a:pt x="3525" y="911"/>
                      <a:pt x="3525" y="459"/>
                      <a:pt x="3263" y="197"/>
                    </a:cubicBezTo>
                    <a:cubicBezTo>
                      <a:pt x="3120" y="66"/>
                      <a:pt x="2941" y="0"/>
                      <a:pt x="2766" y="0"/>
                    </a:cubicBezTo>
                    <a:cubicBezTo>
                      <a:pt x="2590" y="0"/>
                      <a:pt x="2417" y="66"/>
                      <a:pt x="2286" y="197"/>
                    </a:cubicBezTo>
                    <a:lnTo>
                      <a:pt x="1762" y="697"/>
                    </a:lnTo>
                    <a:lnTo>
                      <a:pt x="1262" y="197"/>
                    </a:lnTo>
                    <a:cubicBezTo>
                      <a:pt x="1131" y="66"/>
                      <a:pt x="953" y="0"/>
                      <a:pt x="77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8" name="Google Shape;2038;p39"/>
              <p:cNvSpPr/>
              <p:nvPr/>
            </p:nvSpPr>
            <p:spPr>
              <a:xfrm>
                <a:off x="5592121" y="2040268"/>
                <a:ext cx="395796" cy="396632"/>
              </a:xfrm>
              <a:custGeom>
                <a:avLst/>
                <a:gdLst/>
                <a:ahLst/>
                <a:cxnLst/>
                <a:rect l="l" t="t" r="r" b="b"/>
                <a:pathLst>
                  <a:path w="11836" h="11861" extrusionOk="0">
                    <a:moveTo>
                      <a:pt x="6871" y="2090"/>
                    </a:moveTo>
                    <a:cubicBezTo>
                      <a:pt x="7228" y="2090"/>
                      <a:pt x="7585" y="2227"/>
                      <a:pt x="7859" y="2501"/>
                    </a:cubicBezTo>
                    <a:cubicBezTo>
                      <a:pt x="8383" y="3025"/>
                      <a:pt x="8383" y="3930"/>
                      <a:pt x="7859" y="4454"/>
                    </a:cubicBezTo>
                    <a:lnTo>
                      <a:pt x="5882" y="6431"/>
                    </a:lnTo>
                    <a:lnTo>
                      <a:pt x="3930" y="4454"/>
                    </a:lnTo>
                    <a:cubicBezTo>
                      <a:pt x="3382" y="3930"/>
                      <a:pt x="3382" y="3025"/>
                      <a:pt x="3930" y="2501"/>
                    </a:cubicBezTo>
                    <a:cubicBezTo>
                      <a:pt x="4192" y="2227"/>
                      <a:pt x="4549" y="2090"/>
                      <a:pt x="4906" y="2090"/>
                    </a:cubicBezTo>
                    <a:cubicBezTo>
                      <a:pt x="5263" y="2090"/>
                      <a:pt x="5620" y="2227"/>
                      <a:pt x="5882" y="2501"/>
                    </a:cubicBezTo>
                    <a:cubicBezTo>
                      <a:pt x="6156" y="2227"/>
                      <a:pt x="6513" y="2090"/>
                      <a:pt x="6871" y="2090"/>
                    </a:cubicBezTo>
                    <a:close/>
                    <a:moveTo>
                      <a:pt x="6930" y="6955"/>
                    </a:moveTo>
                    <a:lnTo>
                      <a:pt x="6930" y="7669"/>
                    </a:lnTo>
                    <a:lnTo>
                      <a:pt x="4858" y="7669"/>
                    </a:lnTo>
                    <a:lnTo>
                      <a:pt x="4858" y="6955"/>
                    </a:lnTo>
                    <a:close/>
                    <a:moveTo>
                      <a:pt x="6930" y="8383"/>
                    </a:moveTo>
                    <a:lnTo>
                      <a:pt x="6930" y="9074"/>
                    </a:lnTo>
                    <a:lnTo>
                      <a:pt x="4858" y="9074"/>
                    </a:lnTo>
                    <a:lnTo>
                      <a:pt x="4858" y="8383"/>
                    </a:lnTo>
                    <a:close/>
                    <a:moveTo>
                      <a:pt x="6930" y="9788"/>
                    </a:moveTo>
                    <a:lnTo>
                      <a:pt x="6930" y="10479"/>
                    </a:lnTo>
                    <a:lnTo>
                      <a:pt x="4858" y="10479"/>
                    </a:lnTo>
                    <a:lnTo>
                      <a:pt x="4858" y="9788"/>
                    </a:lnTo>
                    <a:close/>
                    <a:moveTo>
                      <a:pt x="5930" y="1"/>
                    </a:moveTo>
                    <a:cubicBezTo>
                      <a:pt x="4763" y="1"/>
                      <a:pt x="3715" y="501"/>
                      <a:pt x="2977" y="1406"/>
                    </a:cubicBezTo>
                    <a:lnTo>
                      <a:pt x="2787" y="1406"/>
                    </a:lnTo>
                    <a:cubicBezTo>
                      <a:pt x="1643" y="1406"/>
                      <a:pt x="715" y="2311"/>
                      <a:pt x="715" y="3478"/>
                    </a:cubicBezTo>
                    <a:cubicBezTo>
                      <a:pt x="715" y="3597"/>
                      <a:pt x="715" y="3692"/>
                      <a:pt x="738" y="3811"/>
                    </a:cubicBezTo>
                    <a:cubicBezTo>
                      <a:pt x="286" y="4144"/>
                      <a:pt x="0" y="4645"/>
                      <a:pt x="0" y="5216"/>
                    </a:cubicBezTo>
                    <a:cubicBezTo>
                      <a:pt x="0" y="6145"/>
                      <a:pt x="810" y="6955"/>
                      <a:pt x="1762" y="6955"/>
                    </a:cubicBezTo>
                    <a:lnTo>
                      <a:pt x="4192" y="6955"/>
                    </a:lnTo>
                    <a:lnTo>
                      <a:pt x="4192" y="11860"/>
                    </a:lnTo>
                    <a:lnTo>
                      <a:pt x="4882" y="11860"/>
                    </a:lnTo>
                    <a:lnTo>
                      <a:pt x="4882" y="11170"/>
                    </a:lnTo>
                    <a:lnTo>
                      <a:pt x="6954" y="11170"/>
                    </a:lnTo>
                    <a:lnTo>
                      <a:pt x="6954" y="11860"/>
                    </a:lnTo>
                    <a:lnTo>
                      <a:pt x="7645" y="11860"/>
                    </a:lnTo>
                    <a:lnTo>
                      <a:pt x="7645" y="6955"/>
                    </a:lnTo>
                    <a:lnTo>
                      <a:pt x="10098" y="6955"/>
                    </a:lnTo>
                    <a:cubicBezTo>
                      <a:pt x="11050" y="6955"/>
                      <a:pt x="11836" y="6193"/>
                      <a:pt x="11836" y="5216"/>
                    </a:cubicBezTo>
                    <a:cubicBezTo>
                      <a:pt x="11836" y="4645"/>
                      <a:pt x="11550" y="4144"/>
                      <a:pt x="11098" y="3811"/>
                    </a:cubicBezTo>
                    <a:cubicBezTo>
                      <a:pt x="11122" y="3692"/>
                      <a:pt x="11122" y="3573"/>
                      <a:pt x="11122" y="3478"/>
                    </a:cubicBezTo>
                    <a:cubicBezTo>
                      <a:pt x="11122" y="2311"/>
                      <a:pt x="10217" y="1406"/>
                      <a:pt x="9050" y="1406"/>
                    </a:cubicBezTo>
                    <a:lnTo>
                      <a:pt x="8859" y="1406"/>
                    </a:lnTo>
                    <a:cubicBezTo>
                      <a:pt x="8121" y="501"/>
                      <a:pt x="7073" y="1"/>
                      <a:pt x="593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9" name="Google Shape;2039;p39"/>
              <p:cNvSpPr/>
              <p:nvPr/>
            </p:nvSpPr>
            <p:spPr>
              <a:xfrm>
                <a:off x="5894719" y="2368382"/>
                <a:ext cx="68519" cy="67716"/>
              </a:xfrm>
              <a:custGeom>
                <a:avLst/>
                <a:gdLst/>
                <a:ahLst/>
                <a:cxnLst/>
                <a:rect l="l" t="t" r="r" b="b"/>
                <a:pathLst>
                  <a:path w="2049" h="2025" extrusionOk="0">
                    <a:moveTo>
                      <a:pt x="691" y="0"/>
                    </a:moveTo>
                    <a:lnTo>
                      <a:pt x="691" y="667"/>
                    </a:lnTo>
                    <a:lnTo>
                      <a:pt x="1" y="667"/>
                    </a:lnTo>
                    <a:lnTo>
                      <a:pt x="1" y="1358"/>
                    </a:lnTo>
                    <a:lnTo>
                      <a:pt x="691" y="1358"/>
                    </a:lnTo>
                    <a:lnTo>
                      <a:pt x="691" y="2025"/>
                    </a:lnTo>
                    <a:lnTo>
                      <a:pt x="1358" y="2025"/>
                    </a:lnTo>
                    <a:lnTo>
                      <a:pt x="1358" y="1358"/>
                    </a:lnTo>
                    <a:lnTo>
                      <a:pt x="2049" y="1358"/>
                    </a:lnTo>
                    <a:lnTo>
                      <a:pt x="2049" y="691"/>
                    </a:lnTo>
                    <a:lnTo>
                      <a:pt x="1358" y="691"/>
                    </a:lnTo>
                    <a:lnTo>
                      <a:pt x="135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0" name="Google Shape;2040;p39"/>
              <p:cNvSpPr/>
              <p:nvPr/>
            </p:nvSpPr>
            <p:spPr>
              <a:xfrm>
                <a:off x="5615194" y="2320596"/>
                <a:ext cx="68519" cy="69321"/>
              </a:xfrm>
              <a:custGeom>
                <a:avLst/>
                <a:gdLst/>
                <a:ahLst/>
                <a:cxnLst/>
                <a:rect l="l" t="t" r="r" b="b"/>
                <a:pathLst>
                  <a:path w="2049" h="2073" extrusionOk="0">
                    <a:moveTo>
                      <a:pt x="668" y="0"/>
                    </a:moveTo>
                    <a:lnTo>
                      <a:pt x="668" y="691"/>
                    </a:lnTo>
                    <a:lnTo>
                      <a:pt x="1" y="691"/>
                    </a:lnTo>
                    <a:lnTo>
                      <a:pt x="1" y="1382"/>
                    </a:lnTo>
                    <a:lnTo>
                      <a:pt x="668" y="1382"/>
                    </a:lnTo>
                    <a:lnTo>
                      <a:pt x="668" y="2072"/>
                    </a:lnTo>
                    <a:lnTo>
                      <a:pt x="1358" y="2072"/>
                    </a:lnTo>
                    <a:lnTo>
                      <a:pt x="1358" y="1382"/>
                    </a:lnTo>
                    <a:lnTo>
                      <a:pt x="2049" y="1382"/>
                    </a:lnTo>
                    <a:lnTo>
                      <a:pt x="2049" y="691"/>
                    </a:lnTo>
                    <a:lnTo>
                      <a:pt x="1358" y="691"/>
                    </a:lnTo>
                    <a:lnTo>
                      <a:pt x="135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041" name="Google Shape;2041;p39"/>
          <p:cNvGrpSpPr/>
          <p:nvPr/>
        </p:nvGrpSpPr>
        <p:grpSpPr>
          <a:xfrm>
            <a:off x="6141063" y="1965700"/>
            <a:ext cx="544200" cy="544200"/>
            <a:chOff x="6102969" y="1965700"/>
            <a:chExt cx="544200" cy="544200"/>
          </a:xfrm>
        </p:grpSpPr>
        <p:sp>
          <p:nvSpPr>
            <p:cNvPr id="2042" name="Google Shape;2042;p39"/>
            <p:cNvSpPr/>
            <p:nvPr/>
          </p:nvSpPr>
          <p:spPr>
            <a:xfrm>
              <a:off x="6102969" y="1965700"/>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43" name="Google Shape;2043;p39"/>
            <p:cNvGrpSpPr/>
            <p:nvPr/>
          </p:nvGrpSpPr>
          <p:grpSpPr>
            <a:xfrm>
              <a:off x="6168508" y="2040268"/>
              <a:ext cx="398204" cy="398204"/>
              <a:chOff x="6401201" y="2040268"/>
              <a:chExt cx="398204" cy="398204"/>
            </a:xfrm>
          </p:grpSpPr>
          <p:sp>
            <p:nvSpPr>
              <p:cNvPr id="2044" name="Google Shape;2044;p39"/>
              <p:cNvSpPr/>
              <p:nvPr/>
            </p:nvSpPr>
            <p:spPr>
              <a:xfrm>
                <a:off x="6401201" y="2064178"/>
                <a:ext cx="94000" cy="93197"/>
              </a:xfrm>
              <a:custGeom>
                <a:avLst/>
                <a:gdLst/>
                <a:ahLst/>
                <a:cxnLst/>
                <a:rect l="l" t="t" r="r" b="b"/>
                <a:pathLst>
                  <a:path w="2811" h="2787" extrusionOk="0">
                    <a:moveTo>
                      <a:pt x="1406" y="0"/>
                    </a:moveTo>
                    <a:cubicBezTo>
                      <a:pt x="620" y="0"/>
                      <a:pt x="1" y="619"/>
                      <a:pt x="1" y="1405"/>
                    </a:cubicBezTo>
                    <a:cubicBezTo>
                      <a:pt x="1" y="2167"/>
                      <a:pt x="620" y="2786"/>
                      <a:pt x="1406" y="2786"/>
                    </a:cubicBezTo>
                    <a:cubicBezTo>
                      <a:pt x="2168" y="2786"/>
                      <a:pt x="2811" y="2167"/>
                      <a:pt x="2811" y="1405"/>
                    </a:cubicBezTo>
                    <a:cubicBezTo>
                      <a:pt x="2811" y="619"/>
                      <a:pt x="2168" y="0"/>
                      <a:pt x="140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5" name="Google Shape;2045;p39"/>
              <p:cNvSpPr/>
              <p:nvPr/>
            </p:nvSpPr>
            <p:spPr>
              <a:xfrm>
                <a:off x="6401201" y="2203522"/>
                <a:ext cx="94000" cy="93197"/>
              </a:xfrm>
              <a:custGeom>
                <a:avLst/>
                <a:gdLst/>
                <a:ahLst/>
                <a:cxnLst/>
                <a:rect l="l" t="t" r="r" b="b"/>
                <a:pathLst>
                  <a:path w="2811" h="2787" extrusionOk="0">
                    <a:moveTo>
                      <a:pt x="1406" y="1"/>
                    </a:moveTo>
                    <a:cubicBezTo>
                      <a:pt x="620" y="1"/>
                      <a:pt x="1" y="620"/>
                      <a:pt x="1" y="1406"/>
                    </a:cubicBezTo>
                    <a:cubicBezTo>
                      <a:pt x="1" y="2168"/>
                      <a:pt x="620" y="2787"/>
                      <a:pt x="1406" y="2787"/>
                    </a:cubicBezTo>
                    <a:cubicBezTo>
                      <a:pt x="2168" y="2787"/>
                      <a:pt x="2811" y="2168"/>
                      <a:pt x="2811" y="1406"/>
                    </a:cubicBezTo>
                    <a:cubicBezTo>
                      <a:pt x="2811" y="620"/>
                      <a:pt x="2168" y="25"/>
                      <a:pt x="140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6" name="Google Shape;2046;p39"/>
              <p:cNvSpPr/>
              <p:nvPr/>
            </p:nvSpPr>
            <p:spPr>
              <a:xfrm>
                <a:off x="6706208" y="2344472"/>
                <a:ext cx="93197" cy="94000"/>
              </a:xfrm>
              <a:custGeom>
                <a:avLst/>
                <a:gdLst/>
                <a:ahLst/>
                <a:cxnLst/>
                <a:rect l="l" t="t" r="r" b="b"/>
                <a:pathLst>
                  <a:path w="2787" h="2811" extrusionOk="0">
                    <a:moveTo>
                      <a:pt x="1382" y="1"/>
                    </a:moveTo>
                    <a:cubicBezTo>
                      <a:pt x="620" y="1"/>
                      <a:pt x="1" y="644"/>
                      <a:pt x="1" y="1406"/>
                    </a:cubicBezTo>
                    <a:cubicBezTo>
                      <a:pt x="1" y="2168"/>
                      <a:pt x="620" y="2811"/>
                      <a:pt x="1382" y="2811"/>
                    </a:cubicBezTo>
                    <a:cubicBezTo>
                      <a:pt x="2168" y="2811"/>
                      <a:pt x="2787" y="2192"/>
                      <a:pt x="2787" y="1406"/>
                    </a:cubicBezTo>
                    <a:cubicBezTo>
                      <a:pt x="2787" y="620"/>
                      <a:pt x="2168" y="1"/>
                      <a:pt x="138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7" name="Google Shape;2047;p39"/>
              <p:cNvSpPr/>
              <p:nvPr/>
            </p:nvSpPr>
            <p:spPr>
              <a:xfrm>
                <a:off x="6519880" y="2040268"/>
                <a:ext cx="255649" cy="115502"/>
              </a:xfrm>
              <a:custGeom>
                <a:avLst/>
                <a:gdLst/>
                <a:ahLst/>
                <a:cxnLst/>
                <a:rect l="l" t="t" r="r" b="b"/>
                <a:pathLst>
                  <a:path w="7645" h="3454" extrusionOk="0">
                    <a:moveTo>
                      <a:pt x="6239" y="1382"/>
                    </a:moveTo>
                    <a:lnTo>
                      <a:pt x="6239" y="2073"/>
                    </a:lnTo>
                    <a:lnTo>
                      <a:pt x="2072" y="2073"/>
                    </a:lnTo>
                    <a:lnTo>
                      <a:pt x="2072" y="1382"/>
                    </a:lnTo>
                    <a:close/>
                    <a:moveTo>
                      <a:pt x="691" y="1"/>
                    </a:moveTo>
                    <a:lnTo>
                      <a:pt x="691" y="2073"/>
                    </a:lnTo>
                    <a:cubicBezTo>
                      <a:pt x="691" y="2477"/>
                      <a:pt x="357" y="2763"/>
                      <a:pt x="0" y="2763"/>
                    </a:cubicBezTo>
                    <a:lnTo>
                      <a:pt x="0" y="3454"/>
                    </a:lnTo>
                    <a:lnTo>
                      <a:pt x="7645" y="3454"/>
                    </a:lnTo>
                    <a:lnTo>
                      <a:pt x="764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8" name="Google Shape;2048;p39"/>
              <p:cNvSpPr/>
              <p:nvPr/>
            </p:nvSpPr>
            <p:spPr>
              <a:xfrm>
                <a:off x="6519077" y="2180449"/>
                <a:ext cx="185592" cy="116271"/>
              </a:xfrm>
              <a:custGeom>
                <a:avLst/>
                <a:gdLst/>
                <a:ahLst/>
                <a:cxnLst/>
                <a:rect l="l" t="t" r="r" b="b"/>
                <a:pathLst>
                  <a:path w="5550" h="3477" extrusionOk="0">
                    <a:moveTo>
                      <a:pt x="4192" y="1405"/>
                    </a:moveTo>
                    <a:lnTo>
                      <a:pt x="4192" y="2096"/>
                    </a:lnTo>
                    <a:lnTo>
                      <a:pt x="2096" y="2096"/>
                    </a:lnTo>
                    <a:lnTo>
                      <a:pt x="2096" y="1405"/>
                    </a:lnTo>
                    <a:close/>
                    <a:moveTo>
                      <a:pt x="667" y="0"/>
                    </a:moveTo>
                    <a:lnTo>
                      <a:pt x="667" y="2096"/>
                    </a:lnTo>
                    <a:cubicBezTo>
                      <a:pt x="715" y="2477"/>
                      <a:pt x="381" y="2810"/>
                      <a:pt x="0" y="2810"/>
                    </a:cubicBezTo>
                    <a:lnTo>
                      <a:pt x="0" y="3477"/>
                    </a:lnTo>
                    <a:lnTo>
                      <a:pt x="5549" y="3477"/>
                    </a:lnTo>
                    <a:lnTo>
                      <a:pt x="554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9" name="Google Shape;2049;p39"/>
              <p:cNvSpPr/>
              <p:nvPr/>
            </p:nvSpPr>
            <p:spPr>
              <a:xfrm>
                <a:off x="6402004" y="2322201"/>
                <a:ext cx="280361" cy="116271"/>
              </a:xfrm>
              <a:custGeom>
                <a:avLst/>
                <a:gdLst/>
                <a:ahLst/>
                <a:cxnLst/>
                <a:rect l="l" t="t" r="r" b="b"/>
                <a:pathLst>
                  <a:path w="8384" h="3477" extrusionOk="0">
                    <a:moveTo>
                      <a:pt x="6264" y="1381"/>
                    </a:moveTo>
                    <a:lnTo>
                      <a:pt x="6264" y="2072"/>
                    </a:lnTo>
                    <a:lnTo>
                      <a:pt x="1382" y="2072"/>
                    </a:lnTo>
                    <a:lnTo>
                      <a:pt x="1382" y="1381"/>
                    </a:lnTo>
                    <a:close/>
                    <a:moveTo>
                      <a:pt x="1" y="0"/>
                    </a:moveTo>
                    <a:lnTo>
                      <a:pt x="1" y="3477"/>
                    </a:lnTo>
                    <a:lnTo>
                      <a:pt x="8383" y="3477"/>
                    </a:lnTo>
                    <a:lnTo>
                      <a:pt x="8383" y="2763"/>
                    </a:lnTo>
                    <a:lnTo>
                      <a:pt x="8336" y="2763"/>
                    </a:lnTo>
                    <a:cubicBezTo>
                      <a:pt x="7955" y="2763"/>
                      <a:pt x="7669" y="2429"/>
                      <a:pt x="7669" y="2072"/>
                    </a:cubicBezTo>
                    <a:lnTo>
                      <a:pt x="766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050" name="Google Shape;2050;p39"/>
          <p:cNvGrpSpPr/>
          <p:nvPr/>
        </p:nvGrpSpPr>
        <p:grpSpPr>
          <a:xfrm>
            <a:off x="6877528" y="1965700"/>
            <a:ext cx="544200" cy="544200"/>
            <a:chOff x="6839431" y="1965700"/>
            <a:chExt cx="544200" cy="544200"/>
          </a:xfrm>
        </p:grpSpPr>
        <p:sp>
          <p:nvSpPr>
            <p:cNvPr id="2051" name="Google Shape;2051;p39"/>
            <p:cNvSpPr/>
            <p:nvPr/>
          </p:nvSpPr>
          <p:spPr>
            <a:xfrm>
              <a:off x="6839431" y="1965700"/>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52" name="Google Shape;2052;p39"/>
            <p:cNvGrpSpPr/>
            <p:nvPr/>
          </p:nvGrpSpPr>
          <p:grpSpPr>
            <a:xfrm>
              <a:off x="6976261" y="2040268"/>
              <a:ext cx="255682" cy="397435"/>
              <a:chOff x="7285154" y="2040268"/>
              <a:chExt cx="255682" cy="397435"/>
            </a:xfrm>
          </p:grpSpPr>
          <p:sp>
            <p:nvSpPr>
              <p:cNvPr id="2053" name="Google Shape;2053;p39"/>
              <p:cNvSpPr/>
              <p:nvPr/>
            </p:nvSpPr>
            <p:spPr>
              <a:xfrm>
                <a:off x="7352870" y="2040268"/>
                <a:ext cx="117876" cy="94802"/>
              </a:xfrm>
              <a:custGeom>
                <a:avLst/>
                <a:gdLst/>
                <a:ahLst/>
                <a:cxnLst/>
                <a:rect l="l" t="t" r="r" b="b"/>
                <a:pathLst>
                  <a:path w="3525" h="2835" extrusionOk="0">
                    <a:moveTo>
                      <a:pt x="1762" y="1"/>
                    </a:moveTo>
                    <a:cubicBezTo>
                      <a:pt x="810" y="1"/>
                      <a:pt x="0" y="763"/>
                      <a:pt x="0" y="1763"/>
                    </a:cubicBezTo>
                    <a:lnTo>
                      <a:pt x="0" y="2835"/>
                    </a:lnTo>
                    <a:lnTo>
                      <a:pt x="691" y="2835"/>
                    </a:lnTo>
                    <a:lnTo>
                      <a:pt x="691" y="1763"/>
                    </a:lnTo>
                    <a:cubicBezTo>
                      <a:pt x="691" y="1191"/>
                      <a:pt x="1167" y="715"/>
                      <a:pt x="1738" y="715"/>
                    </a:cubicBezTo>
                    <a:cubicBezTo>
                      <a:pt x="2286" y="715"/>
                      <a:pt x="2763" y="1191"/>
                      <a:pt x="2763" y="1763"/>
                    </a:cubicBezTo>
                    <a:lnTo>
                      <a:pt x="2763" y="2835"/>
                    </a:lnTo>
                    <a:lnTo>
                      <a:pt x="3453" y="2835"/>
                    </a:lnTo>
                    <a:lnTo>
                      <a:pt x="3453" y="1763"/>
                    </a:lnTo>
                    <a:cubicBezTo>
                      <a:pt x="3525" y="763"/>
                      <a:pt x="2739" y="1"/>
                      <a:pt x="176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4" name="Google Shape;2054;p39"/>
              <p:cNvSpPr/>
              <p:nvPr/>
            </p:nvSpPr>
            <p:spPr>
              <a:xfrm>
                <a:off x="7352870" y="2250506"/>
                <a:ext cx="117876" cy="117107"/>
              </a:xfrm>
              <a:custGeom>
                <a:avLst/>
                <a:gdLst/>
                <a:ahLst/>
                <a:cxnLst/>
                <a:rect l="l" t="t" r="r" b="b"/>
                <a:pathLst>
                  <a:path w="3525" h="3502" extrusionOk="0">
                    <a:moveTo>
                      <a:pt x="2120" y="715"/>
                    </a:moveTo>
                    <a:lnTo>
                      <a:pt x="2120" y="1596"/>
                    </a:lnTo>
                    <a:lnTo>
                      <a:pt x="2715" y="2192"/>
                    </a:lnTo>
                    <a:lnTo>
                      <a:pt x="2239" y="2692"/>
                    </a:lnTo>
                    <a:lnTo>
                      <a:pt x="1429" y="1906"/>
                    </a:lnTo>
                    <a:lnTo>
                      <a:pt x="1429" y="715"/>
                    </a:lnTo>
                    <a:close/>
                    <a:moveTo>
                      <a:pt x="1762" y="1"/>
                    </a:moveTo>
                    <a:cubicBezTo>
                      <a:pt x="810" y="1"/>
                      <a:pt x="0" y="763"/>
                      <a:pt x="0" y="1739"/>
                    </a:cubicBezTo>
                    <a:cubicBezTo>
                      <a:pt x="0" y="2716"/>
                      <a:pt x="786" y="3501"/>
                      <a:pt x="1762" y="3501"/>
                    </a:cubicBezTo>
                    <a:cubicBezTo>
                      <a:pt x="2739" y="3501"/>
                      <a:pt x="3525" y="2716"/>
                      <a:pt x="3525" y="1739"/>
                    </a:cubicBezTo>
                    <a:cubicBezTo>
                      <a:pt x="3525" y="763"/>
                      <a:pt x="2739" y="1"/>
                      <a:pt x="176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5" name="Google Shape;2055;p39"/>
              <p:cNvSpPr/>
              <p:nvPr/>
            </p:nvSpPr>
            <p:spPr>
              <a:xfrm>
                <a:off x="7285154" y="2133466"/>
                <a:ext cx="255682" cy="304237"/>
              </a:xfrm>
              <a:custGeom>
                <a:avLst/>
                <a:gdLst/>
                <a:ahLst/>
                <a:cxnLst/>
                <a:rect l="l" t="t" r="r" b="b"/>
                <a:pathLst>
                  <a:path w="7646" h="9098" extrusionOk="0">
                    <a:moveTo>
                      <a:pt x="3787" y="2810"/>
                    </a:moveTo>
                    <a:cubicBezTo>
                      <a:pt x="5145" y="2810"/>
                      <a:pt x="6216" y="3906"/>
                      <a:pt x="6216" y="5239"/>
                    </a:cubicBezTo>
                    <a:cubicBezTo>
                      <a:pt x="6216" y="6597"/>
                      <a:pt x="5121" y="7692"/>
                      <a:pt x="3787" y="7692"/>
                    </a:cubicBezTo>
                    <a:cubicBezTo>
                      <a:pt x="2454" y="7692"/>
                      <a:pt x="1334" y="6597"/>
                      <a:pt x="1334" y="5239"/>
                    </a:cubicBezTo>
                    <a:cubicBezTo>
                      <a:pt x="1334" y="3906"/>
                      <a:pt x="2454" y="2810"/>
                      <a:pt x="3787" y="2810"/>
                    </a:cubicBezTo>
                    <a:close/>
                    <a:moveTo>
                      <a:pt x="1" y="0"/>
                    </a:moveTo>
                    <a:lnTo>
                      <a:pt x="1" y="9097"/>
                    </a:lnTo>
                    <a:lnTo>
                      <a:pt x="7645" y="9097"/>
                    </a:lnTo>
                    <a:lnTo>
                      <a:pt x="7645" y="0"/>
                    </a:lnTo>
                    <a:lnTo>
                      <a:pt x="5573" y="0"/>
                    </a:lnTo>
                    <a:lnTo>
                      <a:pt x="5573" y="1405"/>
                    </a:lnTo>
                    <a:lnTo>
                      <a:pt x="4859" y="1405"/>
                    </a:lnTo>
                    <a:lnTo>
                      <a:pt x="4859" y="0"/>
                    </a:lnTo>
                    <a:lnTo>
                      <a:pt x="2763" y="0"/>
                    </a:lnTo>
                    <a:lnTo>
                      <a:pt x="2763" y="1405"/>
                    </a:lnTo>
                    <a:lnTo>
                      <a:pt x="2096" y="1405"/>
                    </a:lnTo>
                    <a:lnTo>
                      <a:pt x="209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056" name="Google Shape;2056;p39"/>
          <p:cNvGrpSpPr/>
          <p:nvPr/>
        </p:nvGrpSpPr>
        <p:grpSpPr>
          <a:xfrm>
            <a:off x="7613994" y="1965700"/>
            <a:ext cx="544200" cy="544200"/>
            <a:chOff x="7575894" y="1965700"/>
            <a:chExt cx="544200" cy="544200"/>
          </a:xfrm>
        </p:grpSpPr>
        <p:sp>
          <p:nvSpPr>
            <p:cNvPr id="2057" name="Google Shape;2057;p39"/>
            <p:cNvSpPr/>
            <p:nvPr/>
          </p:nvSpPr>
          <p:spPr>
            <a:xfrm>
              <a:off x="7575894" y="1965700"/>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58" name="Google Shape;2058;p39"/>
            <p:cNvGrpSpPr/>
            <p:nvPr/>
          </p:nvGrpSpPr>
          <p:grpSpPr>
            <a:xfrm>
              <a:off x="7687673" y="2040268"/>
              <a:ext cx="304237" cy="398204"/>
              <a:chOff x="8072767" y="2040268"/>
              <a:chExt cx="304237" cy="398204"/>
            </a:xfrm>
          </p:grpSpPr>
          <p:sp>
            <p:nvSpPr>
              <p:cNvPr id="2059" name="Google Shape;2059;p39"/>
              <p:cNvSpPr/>
              <p:nvPr/>
            </p:nvSpPr>
            <p:spPr>
              <a:xfrm>
                <a:off x="8173889" y="2274415"/>
                <a:ext cx="99584" cy="46214"/>
              </a:xfrm>
              <a:custGeom>
                <a:avLst/>
                <a:gdLst/>
                <a:ahLst/>
                <a:cxnLst/>
                <a:rect l="l" t="t" r="r" b="b"/>
                <a:pathLst>
                  <a:path w="2978" h="1382" extrusionOk="0">
                    <a:moveTo>
                      <a:pt x="1501" y="0"/>
                    </a:moveTo>
                    <a:cubicBezTo>
                      <a:pt x="882" y="0"/>
                      <a:pt x="310" y="310"/>
                      <a:pt x="1" y="858"/>
                    </a:cubicBezTo>
                    <a:cubicBezTo>
                      <a:pt x="429" y="1191"/>
                      <a:pt x="930" y="1381"/>
                      <a:pt x="1501" y="1381"/>
                    </a:cubicBezTo>
                    <a:cubicBezTo>
                      <a:pt x="2073" y="1381"/>
                      <a:pt x="2597" y="1191"/>
                      <a:pt x="2978" y="858"/>
                    </a:cubicBezTo>
                    <a:cubicBezTo>
                      <a:pt x="2692" y="310"/>
                      <a:pt x="2120" y="0"/>
                      <a:pt x="150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0" name="Google Shape;2060;p39"/>
              <p:cNvSpPr/>
              <p:nvPr/>
            </p:nvSpPr>
            <p:spPr>
              <a:xfrm>
                <a:off x="8200976" y="2181184"/>
                <a:ext cx="46214" cy="46281"/>
              </a:xfrm>
              <a:custGeom>
                <a:avLst/>
                <a:gdLst/>
                <a:ahLst/>
                <a:cxnLst/>
                <a:rect l="l" t="t" r="r" b="b"/>
                <a:pathLst>
                  <a:path w="1382" h="1384" extrusionOk="0">
                    <a:moveTo>
                      <a:pt x="729" y="1"/>
                    </a:moveTo>
                    <a:cubicBezTo>
                      <a:pt x="717" y="1"/>
                      <a:pt x="704" y="1"/>
                      <a:pt x="691" y="2"/>
                    </a:cubicBezTo>
                    <a:cubicBezTo>
                      <a:pt x="310" y="2"/>
                      <a:pt x="0" y="311"/>
                      <a:pt x="0" y="693"/>
                    </a:cubicBezTo>
                    <a:cubicBezTo>
                      <a:pt x="0" y="1074"/>
                      <a:pt x="310" y="1383"/>
                      <a:pt x="691" y="1383"/>
                    </a:cubicBezTo>
                    <a:cubicBezTo>
                      <a:pt x="1072" y="1383"/>
                      <a:pt x="1382" y="1074"/>
                      <a:pt x="1382" y="693"/>
                    </a:cubicBezTo>
                    <a:cubicBezTo>
                      <a:pt x="1382" y="324"/>
                      <a:pt x="1093" y="1"/>
                      <a:pt x="72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1" name="Google Shape;2061;p39"/>
              <p:cNvSpPr/>
              <p:nvPr/>
            </p:nvSpPr>
            <p:spPr>
              <a:xfrm>
                <a:off x="8072767" y="2040268"/>
                <a:ext cx="304237" cy="398204"/>
              </a:xfrm>
              <a:custGeom>
                <a:avLst/>
                <a:gdLst/>
                <a:ahLst/>
                <a:cxnLst/>
                <a:rect l="l" t="t" r="r" b="b"/>
                <a:pathLst>
                  <a:path w="9098" h="11908" extrusionOk="0">
                    <a:moveTo>
                      <a:pt x="4501" y="2120"/>
                    </a:moveTo>
                    <a:cubicBezTo>
                      <a:pt x="6216" y="2120"/>
                      <a:pt x="7621" y="3501"/>
                      <a:pt x="7621" y="5240"/>
                    </a:cubicBezTo>
                    <a:lnTo>
                      <a:pt x="7621" y="5931"/>
                    </a:lnTo>
                    <a:cubicBezTo>
                      <a:pt x="7621" y="7645"/>
                      <a:pt x="6216" y="9050"/>
                      <a:pt x="4501" y="9050"/>
                    </a:cubicBezTo>
                    <a:cubicBezTo>
                      <a:pt x="2763" y="9050"/>
                      <a:pt x="1358" y="7645"/>
                      <a:pt x="1358" y="5931"/>
                    </a:cubicBezTo>
                    <a:lnTo>
                      <a:pt x="1358" y="5240"/>
                    </a:lnTo>
                    <a:cubicBezTo>
                      <a:pt x="1358" y="3501"/>
                      <a:pt x="2763" y="2120"/>
                      <a:pt x="4501" y="2120"/>
                    </a:cubicBezTo>
                    <a:close/>
                    <a:moveTo>
                      <a:pt x="4573" y="1"/>
                    </a:moveTo>
                    <a:lnTo>
                      <a:pt x="4358" y="144"/>
                    </a:lnTo>
                    <a:cubicBezTo>
                      <a:pt x="4335" y="144"/>
                      <a:pt x="2548" y="1477"/>
                      <a:pt x="405" y="1477"/>
                    </a:cubicBezTo>
                    <a:lnTo>
                      <a:pt x="0" y="1477"/>
                    </a:lnTo>
                    <a:lnTo>
                      <a:pt x="0" y="6335"/>
                    </a:lnTo>
                    <a:cubicBezTo>
                      <a:pt x="0" y="9026"/>
                      <a:pt x="1834" y="11313"/>
                      <a:pt x="4454" y="11884"/>
                    </a:cubicBezTo>
                    <a:lnTo>
                      <a:pt x="4549" y="11908"/>
                    </a:lnTo>
                    <a:lnTo>
                      <a:pt x="4644" y="11884"/>
                    </a:lnTo>
                    <a:cubicBezTo>
                      <a:pt x="7264" y="11313"/>
                      <a:pt x="9097" y="9026"/>
                      <a:pt x="9097" y="6335"/>
                    </a:cubicBezTo>
                    <a:lnTo>
                      <a:pt x="9097" y="1477"/>
                    </a:lnTo>
                    <a:lnTo>
                      <a:pt x="8740" y="1477"/>
                    </a:lnTo>
                    <a:cubicBezTo>
                      <a:pt x="6573" y="1477"/>
                      <a:pt x="4787" y="167"/>
                      <a:pt x="4787" y="144"/>
                    </a:cubicBezTo>
                    <a:lnTo>
                      <a:pt x="457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2" name="Google Shape;2062;p39"/>
              <p:cNvSpPr/>
              <p:nvPr/>
            </p:nvSpPr>
            <p:spPr>
              <a:xfrm>
                <a:off x="8142054" y="2133466"/>
                <a:ext cx="163288" cy="151316"/>
              </a:xfrm>
              <a:custGeom>
                <a:avLst/>
                <a:gdLst/>
                <a:ahLst/>
                <a:cxnLst/>
                <a:rect l="l" t="t" r="r" b="b"/>
                <a:pathLst>
                  <a:path w="4883" h="4525" extrusionOk="0">
                    <a:moveTo>
                      <a:pt x="2453" y="0"/>
                    </a:moveTo>
                    <a:cubicBezTo>
                      <a:pt x="1119" y="0"/>
                      <a:pt x="0" y="1119"/>
                      <a:pt x="0" y="2453"/>
                    </a:cubicBezTo>
                    <a:lnTo>
                      <a:pt x="0" y="3144"/>
                    </a:lnTo>
                    <a:cubicBezTo>
                      <a:pt x="0" y="3644"/>
                      <a:pt x="191" y="4144"/>
                      <a:pt x="453" y="4525"/>
                    </a:cubicBezTo>
                    <a:cubicBezTo>
                      <a:pt x="905" y="3906"/>
                      <a:pt x="1620" y="3501"/>
                      <a:pt x="2453" y="3501"/>
                    </a:cubicBezTo>
                    <a:cubicBezTo>
                      <a:pt x="1667" y="3501"/>
                      <a:pt x="1048" y="2858"/>
                      <a:pt x="1048" y="2096"/>
                    </a:cubicBezTo>
                    <a:cubicBezTo>
                      <a:pt x="1048" y="1310"/>
                      <a:pt x="1667" y="691"/>
                      <a:pt x="2453" y="691"/>
                    </a:cubicBezTo>
                    <a:cubicBezTo>
                      <a:pt x="3215" y="691"/>
                      <a:pt x="3858" y="1310"/>
                      <a:pt x="3858" y="2096"/>
                    </a:cubicBezTo>
                    <a:cubicBezTo>
                      <a:pt x="3811" y="2858"/>
                      <a:pt x="3191" y="3501"/>
                      <a:pt x="2453" y="3501"/>
                    </a:cubicBezTo>
                    <a:cubicBezTo>
                      <a:pt x="3263" y="3501"/>
                      <a:pt x="4001" y="3882"/>
                      <a:pt x="4454" y="4525"/>
                    </a:cubicBezTo>
                    <a:cubicBezTo>
                      <a:pt x="4715" y="4144"/>
                      <a:pt x="4882" y="3667"/>
                      <a:pt x="4882" y="3144"/>
                    </a:cubicBezTo>
                    <a:lnTo>
                      <a:pt x="4882" y="2453"/>
                    </a:lnTo>
                    <a:cubicBezTo>
                      <a:pt x="4882" y="1119"/>
                      <a:pt x="3787" y="0"/>
                      <a:pt x="245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063" name="Google Shape;2063;p39"/>
          <p:cNvGrpSpPr/>
          <p:nvPr/>
        </p:nvGrpSpPr>
        <p:grpSpPr>
          <a:xfrm>
            <a:off x="985806" y="1345725"/>
            <a:ext cx="544200" cy="544200"/>
            <a:chOff x="1023906" y="1345725"/>
            <a:chExt cx="544200" cy="544200"/>
          </a:xfrm>
        </p:grpSpPr>
        <p:sp>
          <p:nvSpPr>
            <p:cNvPr id="2064" name="Google Shape;2064;p39"/>
            <p:cNvSpPr/>
            <p:nvPr/>
          </p:nvSpPr>
          <p:spPr>
            <a:xfrm>
              <a:off x="1023906" y="134572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65" name="Google Shape;2065;p39"/>
            <p:cNvGrpSpPr/>
            <p:nvPr/>
          </p:nvGrpSpPr>
          <p:grpSpPr>
            <a:xfrm>
              <a:off x="1098466" y="1419120"/>
              <a:ext cx="398237" cy="397401"/>
              <a:chOff x="721585" y="1419120"/>
              <a:chExt cx="398237" cy="397401"/>
            </a:xfrm>
          </p:grpSpPr>
          <p:sp>
            <p:nvSpPr>
              <p:cNvPr id="2066" name="Google Shape;2066;p39"/>
              <p:cNvSpPr/>
              <p:nvPr/>
            </p:nvSpPr>
            <p:spPr>
              <a:xfrm>
                <a:off x="790872" y="1419120"/>
                <a:ext cx="162485" cy="45412"/>
              </a:xfrm>
              <a:custGeom>
                <a:avLst/>
                <a:gdLst/>
                <a:ahLst/>
                <a:cxnLst/>
                <a:rect l="l" t="t" r="r" b="b"/>
                <a:pathLst>
                  <a:path w="4859" h="1358" extrusionOk="0">
                    <a:moveTo>
                      <a:pt x="715" y="1"/>
                    </a:moveTo>
                    <a:lnTo>
                      <a:pt x="1" y="691"/>
                    </a:lnTo>
                    <a:lnTo>
                      <a:pt x="691" y="1358"/>
                    </a:lnTo>
                    <a:lnTo>
                      <a:pt x="4168" y="1358"/>
                    </a:lnTo>
                    <a:lnTo>
                      <a:pt x="4859" y="691"/>
                    </a:lnTo>
                    <a:lnTo>
                      <a:pt x="416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7" name="Google Shape;2067;p39"/>
              <p:cNvSpPr/>
              <p:nvPr/>
            </p:nvSpPr>
            <p:spPr>
              <a:xfrm>
                <a:off x="1072805" y="1466103"/>
                <a:ext cx="47017" cy="46214"/>
              </a:xfrm>
              <a:custGeom>
                <a:avLst/>
                <a:gdLst/>
                <a:ahLst/>
                <a:cxnLst/>
                <a:rect l="l" t="t" r="r" b="b"/>
                <a:pathLst>
                  <a:path w="1406" h="1382" extrusionOk="0">
                    <a:moveTo>
                      <a:pt x="0" y="1"/>
                    </a:moveTo>
                    <a:lnTo>
                      <a:pt x="0" y="1382"/>
                    </a:lnTo>
                    <a:lnTo>
                      <a:pt x="1405" y="1382"/>
                    </a:lnTo>
                    <a:lnTo>
                      <a:pt x="140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8" name="Google Shape;2068;p39"/>
              <p:cNvSpPr/>
              <p:nvPr/>
            </p:nvSpPr>
            <p:spPr>
              <a:xfrm>
                <a:off x="1072002" y="1535391"/>
                <a:ext cx="46214" cy="257254"/>
              </a:xfrm>
              <a:custGeom>
                <a:avLst/>
                <a:gdLst/>
                <a:ahLst/>
                <a:cxnLst/>
                <a:rect l="l" t="t" r="r" b="b"/>
                <a:pathLst>
                  <a:path w="1382" h="7693" extrusionOk="0">
                    <a:moveTo>
                      <a:pt x="0" y="0"/>
                    </a:moveTo>
                    <a:lnTo>
                      <a:pt x="0" y="6287"/>
                    </a:lnTo>
                    <a:lnTo>
                      <a:pt x="24" y="6287"/>
                    </a:lnTo>
                    <a:lnTo>
                      <a:pt x="715" y="7693"/>
                    </a:lnTo>
                    <a:lnTo>
                      <a:pt x="1381" y="6287"/>
                    </a:lnTo>
                    <a:lnTo>
                      <a:pt x="138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9" name="Google Shape;2069;p39"/>
              <p:cNvSpPr/>
              <p:nvPr/>
            </p:nvSpPr>
            <p:spPr>
              <a:xfrm>
                <a:off x="790872" y="1733690"/>
                <a:ext cx="23140" cy="22338"/>
              </a:xfrm>
              <a:custGeom>
                <a:avLst/>
                <a:gdLst/>
                <a:ahLst/>
                <a:cxnLst/>
                <a:rect l="l" t="t" r="r" b="b"/>
                <a:pathLst>
                  <a:path w="692" h="668" extrusionOk="0">
                    <a:moveTo>
                      <a:pt x="1" y="0"/>
                    </a:moveTo>
                    <a:lnTo>
                      <a:pt x="1" y="667"/>
                    </a:lnTo>
                    <a:lnTo>
                      <a:pt x="691" y="667"/>
                    </a:lnTo>
                    <a:lnTo>
                      <a:pt x="69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0" name="Google Shape;2070;p39"/>
              <p:cNvSpPr/>
              <p:nvPr/>
            </p:nvSpPr>
            <p:spPr>
              <a:xfrm>
                <a:off x="790872" y="1547329"/>
                <a:ext cx="23140" cy="23140"/>
              </a:xfrm>
              <a:custGeom>
                <a:avLst/>
                <a:gdLst/>
                <a:ahLst/>
                <a:cxnLst/>
                <a:rect l="l" t="t" r="r" b="b"/>
                <a:pathLst>
                  <a:path w="692" h="692" extrusionOk="0">
                    <a:moveTo>
                      <a:pt x="1" y="1"/>
                    </a:moveTo>
                    <a:lnTo>
                      <a:pt x="1" y="691"/>
                    </a:lnTo>
                    <a:lnTo>
                      <a:pt x="691" y="691"/>
                    </a:lnTo>
                    <a:lnTo>
                      <a:pt x="69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1" name="Google Shape;2071;p39"/>
              <p:cNvSpPr/>
              <p:nvPr/>
            </p:nvSpPr>
            <p:spPr>
              <a:xfrm>
                <a:off x="721585" y="1442227"/>
                <a:ext cx="302665" cy="374294"/>
              </a:xfrm>
              <a:custGeom>
                <a:avLst/>
                <a:gdLst/>
                <a:ahLst/>
                <a:cxnLst/>
                <a:rect l="l" t="t" r="r" b="b"/>
                <a:pathLst>
                  <a:path w="9051" h="11193" extrusionOk="0">
                    <a:moveTo>
                      <a:pt x="7645" y="2453"/>
                    </a:moveTo>
                    <a:lnTo>
                      <a:pt x="7645" y="3144"/>
                    </a:lnTo>
                    <a:lnTo>
                      <a:pt x="4168" y="3144"/>
                    </a:lnTo>
                    <a:lnTo>
                      <a:pt x="4168" y="2453"/>
                    </a:lnTo>
                    <a:close/>
                    <a:moveTo>
                      <a:pt x="6240" y="3834"/>
                    </a:moveTo>
                    <a:lnTo>
                      <a:pt x="6240" y="4525"/>
                    </a:lnTo>
                    <a:lnTo>
                      <a:pt x="4168" y="4525"/>
                    </a:lnTo>
                    <a:lnTo>
                      <a:pt x="4168" y="3834"/>
                    </a:lnTo>
                    <a:close/>
                    <a:moveTo>
                      <a:pt x="3478" y="2453"/>
                    </a:moveTo>
                    <a:lnTo>
                      <a:pt x="3478" y="4549"/>
                    </a:lnTo>
                    <a:lnTo>
                      <a:pt x="1382" y="4549"/>
                    </a:lnTo>
                    <a:lnTo>
                      <a:pt x="1382" y="2453"/>
                    </a:lnTo>
                    <a:close/>
                    <a:moveTo>
                      <a:pt x="7645" y="5263"/>
                    </a:moveTo>
                    <a:lnTo>
                      <a:pt x="7645" y="5954"/>
                    </a:lnTo>
                    <a:lnTo>
                      <a:pt x="4168" y="5954"/>
                    </a:lnTo>
                    <a:lnTo>
                      <a:pt x="4168" y="5263"/>
                    </a:lnTo>
                    <a:close/>
                    <a:moveTo>
                      <a:pt x="3478" y="5239"/>
                    </a:moveTo>
                    <a:lnTo>
                      <a:pt x="3478" y="7311"/>
                    </a:lnTo>
                    <a:lnTo>
                      <a:pt x="1382" y="7311"/>
                    </a:lnTo>
                    <a:lnTo>
                      <a:pt x="1382" y="5239"/>
                    </a:lnTo>
                    <a:close/>
                    <a:moveTo>
                      <a:pt x="6240" y="6621"/>
                    </a:moveTo>
                    <a:lnTo>
                      <a:pt x="6240" y="7311"/>
                    </a:lnTo>
                    <a:lnTo>
                      <a:pt x="4168" y="7311"/>
                    </a:lnTo>
                    <a:lnTo>
                      <a:pt x="4168" y="6621"/>
                    </a:lnTo>
                    <a:close/>
                    <a:moveTo>
                      <a:pt x="7645" y="8026"/>
                    </a:moveTo>
                    <a:lnTo>
                      <a:pt x="7645" y="8716"/>
                    </a:lnTo>
                    <a:lnTo>
                      <a:pt x="4168" y="8716"/>
                    </a:lnTo>
                    <a:lnTo>
                      <a:pt x="4168" y="8026"/>
                    </a:lnTo>
                    <a:close/>
                    <a:moveTo>
                      <a:pt x="3478" y="8026"/>
                    </a:moveTo>
                    <a:lnTo>
                      <a:pt x="3478" y="10121"/>
                    </a:lnTo>
                    <a:lnTo>
                      <a:pt x="1382" y="10121"/>
                    </a:lnTo>
                    <a:lnTo>
                      <a:pt x="1382" y="8026"/>
                    </a:lnTo>
                    <a:close/>
                    <a:moveTo>
                      <a:pt x="6264" y="9431"/>
                    </a:moveTo>
                    <a:lnTo>
                      <a:pt x="6264" y="10121"/>
                    </a:lnTo>
                    <a:lnTo>
                      <a:pt x="4192" y="10121"/>
                    </a:lnTo>
                    <a:lnTo>
                      <a:pt x="4192" y="9431"/>
                    </a:lnTo>
                    <a:close/>
                    <a:moveTo>
                      <a:pt x="1" y="0"/>
                    </a:moveTo>
                    <a:lnTo>
                      <a:pt x="1" y="11193"/>
                    </a:lnTo>
                    <a:lnTo>
                      <a:pt x="9050" y="11193"/>
                    </a:lnTo>
                    <a:lnTo>
                      <a:pt x="9050" y="0"/>
                    </a:lnTo>
                    <a:lnTo>
                      <a:pt x="7931" y="0"/>
                    </a:lnTo>
                    <a:lnTo>
                      <a:pt x="6550" y="1381"/>
                    </a:lnTo>
                    <a:lnTo>
                      <a:pt x="2501" y="1381"/>
                    </a:lnTo>
                    <a:lnTo>
                      <a:pt x="109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2" name="Google Shape;2072;p39"/>
              <p:cNvSpPr/>
              <p:nvPr/>
            </p:nvSpPr>
            <p:spPr>
              <a:xfrm>
                <a:off x="790872" y="1641296"/>
                <a:ext cx="23140" cy="22338"/>
              </a:xfrm>
              <a:custGeom>
                <a:avLst/>
                <a:gdLst/>
                <a:ahLst/>
                <a:cxnLst/>
                <a:rect l="l" t="t" r="r" b="b"/>
                <a:pathLst>
                  <a:path w="692" h="668" extrusionOk="0">
                    <a:moveTo>
                      <a:pt x="1" y="1"/>
                    </a:moveTo>
                    <a:lnTo>
                      <a:pt x="1" y="668"/>
                    </a:lnTo>
                    <a:lnTo>
                      <a:pt x="691" y="668"/>
                    </a:lnTo>
                    <a:lnTo>
                      <a:pt x="69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073" name="Google Shape;2073;p39"/>
          <p:cNvGrpSpPr/>
          <p:nvPr/>
        </p:nvGrpSpPr>
        <p:grpSpPr>
          <a:xfrm>
            <a:off x="1722272" y="1345725"/>
            <a:ext cx="544200" cy="544200"/>
            <a:chOff x="1760369" y="1345725"/>
            <a:chExt cx="544200" cy="544200"/>
          </a:xfrm>
        </p:grpSpPr>
        <p:sp>
          <p:nvSpPr>
            <p:cNvPr id="2074" name="Google Shape;2074;p39"/>
            <p:cNvSpPr/>
            <p:nvPr/>
          </p:nvSpPr>
          <p:spPr>
            <a:xfrm>
              <a:off x="1760369" y="134572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75" name="Google Shape;2075;p39"/>
            <p:cNvGrpSpPr/>
            <p:nvPr/>
          </p:nvGrpSpPr>
          <p:grpSpPr>
            <a:xfrm>
              <a:off x="1832952" y="1418318"/>
              <a:ext cx="398237" cy="398204"/>
              <a:chOff x="1532271" y="1418318"/>
              <a:chExt cx="398237" cy="398204"/>
            </a:xfrm>
          </p:grpSpPr>
          <p:sp>
            <p:nvSpPr>
              <p:cNvPr id="2076" name="Google Shape;2076;p39"/>
              <p:cNvSpPr/>
              <p:nvPr/>
            </p:nvSpPr>
            <p:spPr>
              <a:xfrm>
                <a:off x="1556180" y="1418318"/>
                <a:ext cx="70124" cy="69321"/>
              </a:xfrm>
              <a:custGeom>
                <a:avLst/>
                <a:gdLst/>
                <a:ahLst/>
                <a:cxnLst/>
                <a:rect l="l" t="t" r="r" b="b"/>
                <a:pathLst>
                  <a:path w="2097" h="2073" extrusionOk="0">
                    <a:moveTo>
                      <a:pt x="1048" y="1"/>
                    </a:moveTo>
                    <a:cubicBezTo>
                      <a:pt x="477" y="1"/>
                      <a:pt x="0" y="477"/>
                      <a:pt x="0" y="1025"/>
                    </a:cubicBezTo>
                    <a:cubicBezTo>
                      <a:pt x="0" y="1596"/>
                      <a:pt x="477" y="2073"/>
                      <a:pt x="1048" y="2073"/>
                    </a:cubicBezTo>
                    <a:cubicBezTo>
                      <a:pt x="1620" y="2073"/>
                      <a:pt x="2096" y="1596"/>
                      <a:pt x="2096" y="1025"/>
                    </a:cubicBezTo>
                    <a:cubicBezTo>
                      <a:pt x="2096" y="477"/>
                      <a:pt x="1620" y="1"/>
                      <a:pt x="104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7" name="Google Shape;2077;p39"/>
              <p:cNvSpPr/>
              <p:nvPr/>
            </p:nvSpPr>
            <p:spPr>
              <a:xfrm>
                <a:off x="1532271" y="1487605"/>
                <a:ext cx="117107" cy="117909"/>
              </a:xfrm>
              <a:custGeom>
                <a:avLst/>
                <a:gdLst/>
                <a:ahLst/>
                <a:cxnLst/>
                <a:rect l="l" t="t" r="r" b="b"/>
                <a:pathLst>
                  <a:path w="3502" h="3526" extrusionOk="0">
                    <a:moveTo>
                      <a:pt x="1739" y="1"/>
                    </a:moveTo>
                    <a:cubicBezTo>
                      <a:pt x="739" y="1"/>
                      <a:pt x="1" y="810"/>
                      <a:pt x="1" y="1763"/>
                    </a:cubicBezTo>
                    <a:lnTo>
                      <a:pt x="1" y="3525"/>
                    </a:lnTo>
                    <a:lnTo>
                      <a:pt x="3502" y="3525"/>
                    </a:lnTo>
                    <a:lnTo>
                      <a:pt x="3502" y="1763"/>
                    </a:lnTo>
                    <a:cubicBezTo>
                      <a:pt x="3502" y="810"/>
                      <a:pt x="2716" y="1"/>
                      <a:pt x="173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8" name="Google Shape;2078;p39"/>
              <p:cNvSpPr/>
              <p:nvPr/>
            </p:nvSpPr>
            <p:spPr>
              <a:xfrm>
                <a:off x="1837277" y="1630160"/>
                <a:ext cx="69321" cy="69321"/>
              </a:xfrm>
              <a:custGeom>
                <a:avLst/>
                <a:gdLst/>
                <a:ahLst/>
                <a:cxnLst/>
                <a:rect l="l" t="t" r="r" b="b"/>
                <a:pathLst>
                  <a:path w="2073" h="2073" extrusionOk="0">
                    <a:moveTo>
                      <a:pt x="1049" y="0"/>
                    </a:moveTo>
                    <a:cubicBezTo>
                      <a:pt x="477" y="0"/>
                      <a:pt x="1" y="477"/>
                      <a:pt x="1" y="1048"/>
                    </a:cubicBezTo>
                    <a:cubicBezTo>
                      <a:pt x="1" y="1596"/>
                      <a:pt x="477" y="2072"/>
                      <a:pt x="1049" y="2072"/>
                    </a:cubicBezTo>
                    <a:cubicBezTo>
                      <a:pt x="1596" y="2072"/>
                      <a:pt x="2073" y="1596"/>
                      <a:pt x="2073" y="1048"/>
                    </a:cubicBezTo>
                    <a:cubicBezTo>
                      <a:pt x="2073" y="453"/>
                      <a:pt x="1644" y="0"/>
                      <a:pt x="104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9" name="Google Shape;2079;p39"/>
              <p:cNvSpPr/>
              <p:nvPr/>
            </p:nvSpPr>
            <p:spPr>
              <a:xfrm>
                <a:off x="1813401" y="1698645"/>
                <a:ext cx="117107" cy="117876"/>
              </a:xfrm>
              <a:custGeom>
                <a:avLst/>
                <a:gdLst/>
                <a:ahLst/>
                <a:cxnLst/>
                <a:rect l="l" t="t" r="r" b="b"/>
                <a:pathLst>
                  <a:path w="3502" h="3525" extrusionOk="0">
                    <a:moveTo>
                      <a:pt x="1763" y="0"/>
                    </a:moveTo>
                    <a:cubicBezTo>
                      <a:pt x="763" y="0"/>
                      <a:pt x="0" y="786"/>
                      <a:pt x="0" y="1763"/>
                    </a:cubicBezTo>
                    <a:lnTo>
                      <a:pt x="0" y="3525"/>
                    </a:lnTo>
                    <a:lnTo>
                      <a:pt x="3477" y="3525"/>
                    </a:lnTo>
                    <a:lnTo>
                      <a:pt x="3477" y="1763"/>
                    </a:lnTo>
                    <a:lnTo>
                      <a:pt x="3501" y="1763"/>
                    </a:lnTo>
                    <a:cubicBezTo>
                      <a:pt x="3501" y="810"/>
                      <a:pt x="2739" y="0"/>
                      <a:pt x="176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0" name="Google Shape;2080;p39"/>
              <p:cNvSpPr/>
              <p:nvPr/>
            </p:nvSpPr>
            <p:spPr>
              <a:xfrm>
                <a:off x="1533073" y="1418318"/>
                <a:ext cx="397434" cy="398204"/>
              </a:xfrm>
              <a:custGeom>
                <a:avLst/>
                <a:gdLst/>
                <a:ahLst/>
                <a:cxnLst/>
                <a:rect l="l" t="t" r="r" b="b"/>
                <a:pathLst>
                  <a:path w="11885" h="11908" extrusionOk="0">
                    <a:moveTo>
                      <a:pt x="10455" y="1430"/>
                    </a:moveTo>
                    <a:lnTo>
                      <a:pt x="10455" y="2096"/>
                    </a:lnTo>
                    <a:lnTo>
                      <a:pt x="8383" y="2096"/>
                    </a:lnTo>
                    <a:lnTo>
                      <a:pt x="8383" y="1430"/>
                    </a:lnTo>
                    <a:close/>
                    <a:moveTo>
                      <a:pt x="10455" y="2787"/>
                    </a:moveTo>
                    <a:lnTo>
                      <a:pt x="10455" y="3478"/>
                    </a:lnTo>
                    <a:lnTo>
                      <a:pt x="8383" y="3478"/>
                    </a:lnTo>
                    <a:lnTo>
                      <a:pt x="8383" y="2787"/>
                    </a:lnTo>
                    <a:close/>
                    <a:moveTo>
                      <a:pt x="7455" y="1453"/>
                    </a:moveTo>
                    <a:lnTo>
                      <a:pt x="7955" y="1954"/>
                    </a:lnTo>
                    <a:lnTo>
                      <a:pt x="6288" y="3621"/>
                    </a:lnTo>
                    <a:lnTo>
                      <a:pt x="5335" y="2668"/>
                    </a:lnTo>
                    <a:lnTo>
                      <a:pt x="5859" y="2168"/>
                    </a:lnTo>
                    <a:lnTo>
                      <a:pt x="6288" y="2620"/>
                    </a:lnTo>
                    <a:lnTo>
                      <a:pt x="7455" y="1453"/>
                    </a:lnTo>
                    <a:close/>
                    <a:moveTo>
                      <a:pt x="3502" y="8407"/>
                    </a:moveTo>
                    <a:lnTo>
                      <a:pt x="3502" y="9098"/>
                    </a:lnTo>
                    <a:lnTo>
                      <a:pt x="1406" y="9098"/>
                    </a:lnTo>
                    <a:lnTo>
                      <a:pt x="1406" y="8407"/>
                    </a:lnTo>
                    <a:close/>
                    <a:moveTo>
                      <a:pt x="5669" y="8502"/>
                    </a:moveTo>
                    <a:lnTo>
                      <a:pt x="6169" y="9003"/>
                    </a:lnTo>
                    <a:lnTo>
                      <a:pt x="5740" y="9455"/>
                    </a:lnTo>
                    <a:lnTo>
                      <a:pt x="6169" y="9908"/>
                    </a:lnTo>
                    <a:lnTo>
                      <a:pt x="5669" y="10408"/>
                    </a:lnTo>
                    <a:lnTo>
                      <a:pt x="5216" y="9955"/>
                    </a:lnTo>
                    <a:lnTo>
                      <a:pt x="4787" y="10408"/>
                    </a:lnTo>
                    <a:lnTo>
                      <a:pt x="4264" y="9908"/>
                    </a:lnTo>
                    <a:lnTo>
                      <a:pt x="4716" y="9455"/>
                    </a:lnTo>
                    <a:lnTo>
                      <a:pt x="4264" y="9003"/>
                    </a:lnTo>
                    <a:lnTo>
                      <a:pt x="4787" y="8502"/>
                    </a:lnTo>
                    <a:lnTo>
                      <a:pt x="5216" y="8955"/>
                    </a:lnTo>
                    <a:lnTo>
                      <a:pt x="5669" y="8502"/>
                    </a:lnTo>
                    <a:close/>
                    <a:moveTo>
                      <a:pt x="3502" y="9812"/>
                    </a:moveTo>
                    <a:lnTo>
                      <a:pt x="3502" y="10503"/>
                    </a:lnTo>
                    <a:lnTo>
                      <a:pt x="1406" y="10503"/>
                    </a:lnTo>
                    <a:lnTo>
                      <a:pt x="1406" y="9812"/>
                    </a:lnTo>
                    <a:close/>
                    <a:moveTo>
                      <a:pt x="5264" y="1"/>
                    </a:moveTo>
                    <a:cubicBezTo>
                      <a:pt x="4692" y="1"/>
                      <a:pt x="4216" y="477"/>
                      <a:pt x="4216" y="1025"/>
                    </a:cubicBezTo>
                    <a:lnTo>
                      <a:pt x="4216" y="3835"/>
                    </a:lnTo>
                    <a:cubicBezTo>
                      <a:pt x="4216" y="4406"/>
                      <a:pt x="4692" y="4883"/>
                      <a:pt x="5264" y="4883"/>
                    </a:cubicBezTo>
                    <a:lnTo>
                      <a:pt x="5597" y="4883"/>
                    </a:lnTo>
                    <a:lnTo>
                      <a:pt x="5597" y="5788"/>
                    </a:lnTo>
                    <a:lnTo>
                      <a:pt x="4406" y="7026"/>
                    </a:lnTo>
                    <a:lnTo>
                      <a:pt x="1049" y="7026"/>
                    </a:lnTo>
                    <a:cubicBezTo>
                      <a:pt x="477" y="7026"/>
                      <a:pt x="1" y="7478"/>
                      <a:pt x="1" y="8050"/>
                    </a:cubicBezTo>
                    <a:lnTo>
                      <a:pt x="1" y="10860"/>
                    </a:lnTo>
                    <a:cubicBezTo>
                      <a:pt x="1" y="11432"/>
                      <a:pt x="477" y="11908"/>
                      <a:pt x="1049" y="11908"/>
                    </a:cubicBezTo>
                    <a:lnTo>
                      <a:pt x="6645" y="11908"/>
                    </a:lnTo>
                    <a:cubicBezTo>
                      <a:pt x="7217" y="11908"/>
                      <a:pt x="7693" y="11432"/>
                      <a:pt x="7693" y="10860"/>
                    </a:cubicBezTo>
                    <a:lnTo>
                      <a:pt x="7693" y="8050"/>
                    </a:lnTo>
                    <a:cubicBezTo>
                      <a:pt x="7693" y="7478"/>
                      <a:pt x="7217" y="7026"/>
                      <a:pt x="6645" y="7026"/>
                    </a:cubicBezTo>
                    <a:lnTo>
                      <a:pt x="6288" y="7026"/>
                    </a:lnTo>
                    <a:lnTo>
                      <a:pt x="6288" y="6097"/>
                    </a:lnTo>
                    <a:lnTo>
                      <a:pt x="7479" y="4883"/>
                    </a:lnTo>
                    <a:lnTo>
                      <a:pt x="10860" y="4883"/>
                    </a:lnTo>
                    <a:cubicBezTo>
                      <a:pt x="11408" y="4883"/>
                      <a:pt x="11884" y="4406"/>
                      <a:pt x="11884" y="3835"/>
                    </a:cubicBezTo>
                    <a:lnTo>
                      <a:pt x="11884" y="1025"/>
                    </a:lnTo>
                    <a:cubicBezTo>
                      <a:pt x="11884" y="477"/>
                      <a:pt x="11408" y="1"/>
                      <a:pt x="1086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081" name="Google Shape;2081;p39"/>
          <p:cNvGrpSpPr/>
          <p:nvPr/>
        </p:nvGrpSpPr>
        <p:grpSpPr>
          <a:xfrm>
            <a:off x="2458737" y="1345725"/>
            <a:ext cx="544200" cy="544200"/>
            <a:chOff x="2420656" y="1345725"/>
            <a:chExt cx="544200" cy="544200"/>
          </a:xfrm>
        </p:grpSpPr>
        <p:sp>
          <p:nvSpPr>
            <p:cNvPr id="2082" name="Google Shape;2082;p39"/>
            <p:cNvSpPr/>
            <p:nvPr/>
          </p:nvSpPr>
          <p:spPr>
            <a:xfrm>
              <a:off x="2420656" y="134572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83" name="Google Shape;2083;p39"/>
            <p:cNvGrpSpPr/>
            <p:nvPr/>
          </p:nvGrpSpPr>
          <p:grpSpPr>
            <a:xfrm>
              <a:off x="2492065" y="1419120"/>
              <a:ext cx="397434" cy="398204"/>
              <a:chOff x="2343759" y="1419120"/>
              <a:chExt cx="397434" cy="398204"/>
            </a:xfrm>
          </p:grpSpPr>
          <p:sp>
            <p:nvSpPr>
              <p:cNvPr id="2084" name="Google Shape;2084;p39"/>
              <p:cNvSpPr/>
              <p:nvPr/>
            </p:nvSpPr>
            <p:spPr>
              <a:xfrm>
                <a:off x="2440133" y="1523453"/>
                <a:ext cx="204686" cy="175226"/>
              </a:xfrm>
              <a:custGeom>
                <a:avLst/>
                <a:gdLst/>
                <a:ahLst/>
                <a:cxnLst/>
                <a:rect l="l" t="t" r="r" b="b"/>
                <a:pathLst>
                  <a:path w="6121" h="5240" extrusionOk="0">
                    <a:moveTo>
                      <a:pt x="3430" y="1763"/>
                    </a:moveTo>
                    <a:lnTo>
                      <a:pt x="3430" y="3168"/>
                    </a:lnTo>
                    <a:lnTo>
                      <a:pt x="2739" y="3168"/>
                    </a:lnTo>
                    <a:lnTo>
                      <a:pt x="2739" y="1763"/>
                    </a:lnTo>
                    <a:close/>
                    <a:moveTo>
                      <a:pt x="3430" y="3882"/>
                    </a:moveTo>
                    <a:lnTo>
                      <a:pt x="3430" y="4549"/>
                    </a:lnTo>
                    <a:lnTo>
                      <a:pt x="2739" y="4549"/>
                    </a:lnTo>
                    <a:lnTo>
                      <a:pt x="2739" y="3882"/>
                    </a:lnTo>
                    <a:close/>
                    <a:moveTo>
                      <a:pt x="3049" y="0"/>
                    </a:moveTo>
                    <a:lnTo>
                      <a:pt x="0" y="5239"/>
                    </a:lnTo>
                    <a:lnTo>
                      <a:pt x="6121" y="5239"/>
                    </a:lnTo>
                    <a:lnTo>
                      <a:pt x="304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5" name="Google Shape;2085;p39"/>
              <p:cNvSpPr/>
              <p:nvPr/>
            </p:nvSpPr>
            <p:spPr>
              <a:xfrm>
                <a:off x="2343759" y="1419120"/>
                <a:ext cx="397434" cy="398204"/>
              </a:xfrm>
              <a:custGeom>
                <a:avLst/>
                <a:gdLst/>
                <a:ahLst/>
                <a:cxnLst/>
                <a:rect l="l" t="t" r="r" b="b"/>
                <a:pathLst>
                  <a:path w="11885" h="11908" extrusionOk="0">
                    <a:moveTo>
                      <a:pt x="5955" y="1691"/>
                    </a:moveTo>
                    <a:lnTo>
                      <a:pt x="10241" y="9050"/>
                    </a:lnTo>
                    <a:lnTo>
                      <a:pt x="1692" y="9050"/>
                    </a:lnTo>
                    <a:lnTo>
                      <a:pt x="5955" y="1691"/>
                    </a:lnTo>
                    <a:close/>
                    <a:moveTo>
                      <a:pt x="5955" y="1"/>
                    </a:moveTo>
                    <a:cubicBezTo>
                      <a:pt x="5597" y="1"/>
                      <a:pt x="5240" y="215"/>
                      <a:pt x="5073" y="501"/>
                    </a:cubicBezTo>
                    <a:lnTo>
                      <a:pt x="144" y="8907"/>
                    </a:lnTo>
                    <a:cubicBezTo>
                      <a:pt x="72" y="9050"/>
                      <a:pt x="1" y="9217"/>
                      <a:pt x="1" y="9431"/>
                    </a:cubicBezTo>
                    <a:cubicBezTo>
                      <a:pt x="1" y="10003"/>
                      <a:pt x="477" y="10479"/>
                      <a:pt x="1049" y="10479"/>
                    </a:cubicBezTo>
                    <a:lnTo>
                      <a:pt x="2120" y="10479"/>
                    </a:lnTo>
                    <a:lnTo>
                      <a:pt x="2120" y="11908"/>
                    </a:lnTo>
                    <a:lnTo>
                      <a:pt x="4002" y="10479"/>
                    </a:lnTo>
                    <a:lnTo>
                      <a:pt x="10837" y="10479"/>
                    </a:lnTo>
                    <a:cubicBezTo>
                      <a:pt x="11408" y="10479"/>
                      <a:pt x="11884" y="10003"/>
                      <a:pt x="11884" y="9431"/>
                    </a:cubicBezTo>
                    <a:cubicBezTo>
                      <a:pt x="11884" y="9264"/>
                      <a:pt x="11813" y="9074"/>
                      <a:pt x="11741" y="8907"/>
                    </a:cubicBezTo>
                    <a:lnTo>
                      <a:pt x="6859" y="501"/>
                    </a:lnTo>
                    <a:cubicBezTo>
                      <a:pt x="6669" y="167"/>
                      <a:pt x="6312" y="1"/>
                      <a:pt x="595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086" name="Google Shape;2086;p39"/>
          <p:cNvGrpSpPr/>
          <p:nvPr/>
        </p:nvGrpSpPr>
        <p:grpSpPr>
          <a:xfrm>
            <a:off x="3195202" y="1345725"/>
            <a:ext cx="544200" cy="544200"/>
            <a:chOff x="3157119" y="1345725"/>
            <a:chExt cx="544200" cy="544200"/>
          </a:xfrm>
        </p:grpSpPr>
        <p:sp>
          <p:nvSpPr>
            <p:cNvPr id="2087" name="Google Shape;2087;p39"/>
            <p:cNvSpPr/>
            <p:nvPr/>
          </p:nvSpPr>
          <p:spPr>
            <a:xfrm>
              <a:off x="3157119" y="134572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88" name="Google Shape;2088;p39"/>
            <p:cNvGrpSpPr/>
            <p:nvPr/>
          </p:nvGrpSpPr>
          <p:grpSpPr>
            <a:xfrm>
              <a:off x="3227354" y="1418318"/>
              <a:ext cx="399005" cy="398203"/>
              <a:chOff x="3155248" y="1418318"/>
              <a:chExt cx="399005" cy="398203"/>
            </a:xfrm>
          </p:grpSpPr>
          <p:sp>
            <p:nvSpPr>
              <p:cNvPr id="2089" name="Google Shape;2089;p39"/>
              <p:cNvSpPr/>
              <p:nvPr/>
            </p:nvSpPr>
            <p:spPr>
              <a:xfrm>
                <a:off x="3202231" y="1613440"/>
                <a:ext cx="209502" cy="203081"/>
              </a:xfrm>
              <a:custGeom>
                <a:avLst/>
                <a:gdLst/>
                <a:ahLst/>
                <a:cxnLst/>
                <a:rect l="l" t="t" r="r" b="b"/>
                <a:pathLst>
                  <a:path w="6265" h="6073" extrusionOk="0">
                    <a:moveTo>
                      <a:pt x="2430" y="1858"/>
                    </a:moveTo>
                    <a:lnTo>
                      <a:pt x="2430" y="2548"/>
                    </a:lnTo>
                    <a:lnTo>
                      <a:pt x="1739" y="2548"/>
                    </a:lnTo>
                    <a:lnTo>
                      <a:pt x="1739" y="1858"/>
                    </a:lnTo>
                    <a:close/>
                    <a:moveTo>
                      <a:pt x="4526" y="1858"/>
                    </a:moveTo>
                    <a:lnTo>
                      <a:pt x="4526" y="2548"/>
                    </a:lnTo>
                    <a:lnTo>
                      <a:pt x="3835" y="2548"/>
                    </a:lnTo>
                    <a:lnTo>
                      <a:pt x="3835" y="1858"/>
                    </a:lnTo>
                    <a:close/>
                    <a:moveTo>
                      <a:pt x="4883" y="3239"/>
                    </a:moveTo>
                    <a:lnTo>
                      <a:pt x="4883" y="3596"/>
                    </a:lnTo>
                    <a:cubicBezTo>
                      <a:pt x="4883" y="4549"/>
                      <a:pt x="4097" y="5359"/>
                      <a:pt x="3121" y="5359"/>
                    </a:cubicBezTo>
                    <a:cubicBezTo>
                      <a:pt x="2144" y="5359"/>
                      <a:pt x="1358" y="4573"/>
                      <a:pt x="1358" y="3596"/>
                    </a:cubicBezTo>
                    <a:lnTo>
                      <a:pt x="1358" y="3239"/>
                    </a:lnTo>
                    <a:close/>
                    <a:moveTo>
                      <a:pt x="406" y="0"/>
                    </a:moveTo>
                    <a:cubicBezTo>
                      <a:pt x="168" y="429"/>
                      <a:pt x="25" y="977"/>
                      <a:pt x="25" y="1501"/>
                    </a:cubicBezTo>
                    <a:lnTo>
                      <a:pt x="25" y="2906"/>
                    </a:lnTo>
                    <a:cubicBezTo>
                      <a:pt x="1" y="4644"/>
                      <a:pt x="1382" y="6073"/>
                      <a:pt x="3144" y="6073"/>
                    </a:cubicBezTo>
                    <a:cubicBezTo>
                      <a:pt x="4883" y="6073"/>
                      <a:pt x="6264" y="4620"/>
                      <a:pt x="6264" y="2906"/>
                    </a:cubicBezTo>
                    <a:lnTo>
                      <a:pt x="6264" y="1501"/>
                    </a:lnTo>
                    <a:cubicBezTo>
                      <a:pt x="6264" y="977"/>
                      <a:pt x="6121" y="429"/>
                      <a:pt x="5883" y="0"/>
                    </a:cubicBezTo>
                    <a:cubicBezTo>
                      <a:pt x="5145" y="762"/>
                      <a:pt x="4121" y="1143"/>
                      <a:pt x="3144" y="1143"/>
                    </a:cubicBezTo>
                    <a:cubicBezTo>
                      <a:pt x="2168" y="1143"/>
                      <a:pt x="1144" y="762"/>
                      <a:pt x="40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0" name="Google Shape;2090;p39"/>
              <p:cNvSpPr/>
              <p:nvPr/>
            </p:nvSpPr>
            <p:spPr>
              <a:xfrm>
                <a:off x="3274729" y="1745628"/>
                <a:ext cx="65308" cy="23140"/>
              </a:xfrm>
              <a:custGeom>
                <a:avLst/>
                <a:gdLst/>
                <a:ahLst/>
                <a:cxnLst/>
                <a:rect l="l" t="t" r="r" b="b"/>
                <a:pathLst>
                  <a:path w="1953" h="692" extrusionOk="0">
                    <a:moveTo>
                      <a:pt x="0" y="0"/>
                    </a:moveTo>
                    <a:cubicBezTo>
                      <a:pt x="143" y="381"/>
                      <a:pt x="524" y="691"/>
                      <a:pt x="976" y="691"/>
                    </a:cubicBezTo>
                    <a:cubicBezTo>
                      <a:pt x="1429" y="691"/>
                      <a:pt x="1810" y="381"/>
                      <a:pt x="195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1" name="Google Shape;2091;p39"/>
              <p:cNvSpPr/>
              <p:nvPr/>
            </p:nvSpPr>
            <p:spPr>
              <a:xfrm>
                <a:off x="3203033" y="1418318"/>
                <a:ext cx="351220" cy="208699"/>
              </a:xfrm>
              <a:custGeom>
                <a:avLst/>
                <a:gdLst/>
                <a:ahLst/>
                <a:cxnLst/>
                <a:rect l="l" t="t" r="r" b="b"/>
                <a:pathLst>
                  <a:path w="10503" h="6241" extrusionOk="0">
                    <a:moveTo>
                      <a:pt x="2073" y="3501"/>
                    </a:moveTo>
                    <a:lnTo>
                      <a:pt x="2073" y="4192"/>
                    </a:lnTo>
                    <a:lnTo>
                      <a:pt x="1406" y="4192"/>
                    </a:lnTo>
                    <a:lnTo>
                      <a:pt x="1406" y="3501"/>
                    </a:lnTo>
                    <a:close/>
                    <a:moveTo>
                      <a:pt x="3454" y="2787"/>
                    </a:moveTo>
                    <a:lnTo>
                      <a:pt x="3454" y="4192"/>
                    </a:lnTo>
                    <a:lnTo>
                      <a:pt x="2763" y="4192"/>
                    </a:lnTo>
                    <a:lnTo>
                      <a:pt x="2763" y="2787"/>
                    </a:lnTo>
                    <a:close/>
                    <a:moveTo>
                      <a:pt x="4859" y="2096"/>
                    </a:moveTo>
                    <a:lnTo>
                      <a:pt x="4859" y="4192"/>
                    </a:lnTo>
                    <a:lnTo>
                      <a:pt x="4168" y="4192"/>
                    </a:lnTo>
                    <a:lnTo>
                      <a:pt x="4168" y="2096"/>
                    </a:lnTo>
                    <a:close/>
                    <a:moveTo>
                      <a:pt x="3120" y="1"/>
                    </a:moveTo>
                    <a:cubicBezTo>
                      <a:pt x="1406" y="1"/>
                      <a:pt x="1" y="1382"/>
                      <a:pt x="1" y="3120"/>
                    </a:cubicBezTo>
                    <a:cubicBezTo>
                      <a:pt x="1" y="4835"/>
                      <a:pt x="1406" y="6240"/>
                      <a:pt x="3120" y="6240"/>
                    </a:cubicBezTo>
                    <a:cubicBezTo>
                      <a:pt x="4668" y="6240"/>
                      <a:pt x="6050" y="5097"/>
                      <a:pt x="6216" y="3454"/>
                    </a:cubicBezTo>
                    <a:lnTo>
                      <a:pt x="6955" y="3454"/>
                    </a:lnTo>
                    <a:lnTo>
                      <a:pt x="6955" y="3787"/>
                    </a:lnTo>
                    <a:lnTo>
                      <a:pt x="10503" y="3787"/>
                    </a:lnTo>
                    <a:lnTo>
                      <a:pt x="10503" y="2406"/>
                    </a:lnTo>
                    <a:lnTo>
                      <a:pt x="6955" y="2406"/>
                    </a:lnTo>
                    <a:lnTo>
                      <a:pt x="6955" y="2787"/>
                    </a:lnTo>
                    <a:lnTo>
                      <a:pt x="6216" y="2787"/>
                    </a:lnTo>
                    <a:cubicBezTo>
                      <a:pt x="6050" y="1215"/>
                      <a:pt x="4740" y="1"/>
                      <a:pt x="312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2" name="Google Shape;2092;p39"/>
              <p:cNvSpPr/>
              <p:nvPr/>
            </p:nvSpPr>
            <p:spPr>
              <a:xfrm>
                <a:off x="3431596" y="1658818"/>
                <a:ext cx="27120" cy="82062"/>
              </a:xfrm>
              <a:custGeom>
                <a:avLst/>
                <a:gdLst/>
                <a:ahLst/>
                <a:cxnLst/>
                <a:rect l="l" t="t" r="r" b="b"/>
                <a:pathLst>
                  <a:path w="811" h="2454" extrusionOk="0">
                    <a:moveTo>
                      <a:pt x="96" y="1"/>
                    </a:moveTo>
                    <a:lnTo>
                      <a:pt x="96" y="144"/>
                    </a:lnTo>
                    <a:lnTo>
                      <a:pt x="96" y="1549"/>
                    </a:lnTo>
                    <a:cubicBezTo>
                      <a:pt x="120" y="1882"/>
                      <a:pt x="72" y="2168"/>
                      <a:pt x="1" y="2454"/>
                    </a:cubicBezTo>
                    <a:cubicBezTo>
                      <a:pt x="477" y="2239"/>
                      <a:pt x="810" y="1739"/>
                      <a:pt x="810" y="1191"/>
                    </a:cubicBezTo>
                    <a:cubicBezTo>
                      <a:pt x="810" y="691"/>
                      <a:pt x="524" y="239"/>
                      <a:pt x="9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3" name="Google Shape;2093;p39"/>
              <p:cNvSpPr/>
              <p:nvPr/>
            </p:nvSpPr>
            <p:spPr>
              <a:xfrm>
                <a:off x="3155248" y="1658016"/>
                <a:ext cx="27922" cy="82864"/>
              </a:xfrm>
              <a:custGeom>
                <a:avLst/>
                <a:gdLst/>
                <a:ahLst/>
                <a:cxnLst/>
                <a:rect l="l" t="t" r="r" b="b"/>
                <a:pathLst>
                  <a:path w="835" h="2478" extrusionOk="0">
                    <a:moveTo>
                      <a:pt x="715" y="1"/>
                    </a:moveTo>
                    <a:cubicBezTo>
                      <a:pt x="287" y="239"/>
                      <a:pt x="1" y="691"/>
                      <a:pt x="1" y="1192"/>
                    </a:cubicBezTo>
                    <a:cubicBezTo>
                      <a:pt x="25" y="1787"/>
                      <a:pt x="358" y="2263"/>
                      <a:pt x="834" y="2478"/>
                    </a:cubicBezTo>
                    <a:cubicBezTo>
                      <a:pt x="763" y="2192"/>
                      <a:pt x="715" y="1906"/>
                      <a:pt x="715" y="1549"/>
                    </a:cubicBezTo>
                    <a:lnTo>
                      <a:pt x="715" y="144"/>
                    </a:lnTo>
                    <a:lnTo>
                      <a:pt x="71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094" name="Google Shape;2094;p39"/>
          <p:cNvGrpSpPr/>
          <p:nvPr/>
        </p:nvGrpSpPr>
        <p:grpSpPr>
          <a:xfrm>
            <a:off x="3931667" y="1345725"/>
            <a:ext cx="544200" cy="544200"/>
            <a:chOff x="3893581" y="1345725"/>
            <a:chExt cx="544200" cy="544200"/>
          </a:xfrm>
        </p:grpSpPr>
        <p:sp>
          <p:nvSpPr>
            <p:cNvPr id="2095" name="Google Shape;2095;p39"/>
            <p:cNvSpPr/>
            <p:nvPr/>
          </p:nvSpPr>
          <p:spPr>
            <a:xfrm>
              <a:off x="3893581" y="134572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96" name="Google Shape;2096;p39"/>
            <p:cNvGrpSpPr/>
            <p:nvPr/>
          </p:nvGrpSpPr>
          <p:grpSpPr>
            <a:xfrm>
              <a:off x="3964247" y="1418284"/>
              <a:ext cx="396632" cy="396665"/>
              <a:chOff x="3968341" y="1418284"/>
              <a:chExt cx="396632" cy="396665"/>
            </a:xfrm>
          </p:grpSpPr>
          <p:sp>
            <p:nvSpPr>
              <p:cNvPr id="2097" name="Google Shape;2097;p39"/>
              <p:cNvSpPr/>
              <p:nvPr/>
            </p:nvSpPr>
            <p:spPr>
              <a:xfrm>
                <a:off x="3968341" y="1511515"/>
                <a:ext cx="369545" cy="254044"/>
              </a:xfrm>
              <a:custGeom>
                <a:avLst/>
                <a:gdLst/>
                <a:ahLst/>
                <a:cxnLst/>
                <a:rect l="l" t="t" r="r" b="b"/>
                <a:pathLst>
                  <a:path w="11051" h="7597" extrusionOk="0">
                    <a:moveTo>
                      <a:pt x="0" y="0"/>
                    </a:moveTo>
                    <a:lnTo>
                      <a:pt x="0" y="5573"/>
                    </a:lnTo>
                    <a:lnTo>
                      <a:pt x="8574" y="5573"/>
                    </a:lnTo>
                    <a:lnTo>
                      <a:pt x="10550" y="7597"/>
                    </a:lnTo>
                    <a:lnTo>
                      <a:pt x="11050" y="7097"/>
                    </a:lnTo>
                    <a:lnTo>
                      <a:pt x="9050" y="5096"/>
                    </a:lnTo>
                    <a:lnTo>
                      <a:pt x="9050" y="0"/>
                    </a:lnTo>
                    <a:lnTo>
                      <a:pt x="4882" y="0"/>
                    </a:lnTo>
                    <a:lnTo>
                      <a:pt x="4882" y="2810"/>
                    </a:lnTo>
                    <a:lnTo>
                      <a:pt x="4192" y="2810"/>
                    </a:lnTo>
                    <a:lnTo>
                      <a:pt x="419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8" name="Google Shape;2098;p39"/>
              <p:cNvSpPr/>
              <p:nvPr/>
            </p:nvSpPr>
            <p:spPr>
              <a:xfrm>
                <a:off x="4036826" y="1418284"/>
                <a:ext cx="94000" cy="93264"/>
              </a:xfrm>
              <a:custGeom>
                <a:avLst/>
                <a:gdLst/>
                <a:ahLst/>
                <a:cxnLst/>
                <a:rect l="l" t="t" r="r" b="b"/>
                <a:pathLst>
                  <a:path w="2811" h="2789" extrusionOk="0">
                    <a:moveTo>
                      <a:pt x="2811" y="0"/>
                    </a:moveTo>
                    <a:cubicBezTo>
                      <a:pt x="2811" y="0"/>
                      <a:pt x="2811" y="1"/>
                      <a:pt x="2811" y="2"/>
                    </a:cubicBezTo>
                    <a:lnTo>
                      <a:pt x="2811" y="2"/>
                    </a:lnTo>
                    <a:cubicBezTo>
                      <a:pt x="2811" y="1"/>
                      <a:pt x="2811" y="0"/>
                      <a:pt x="2811" y="0"/>
                    </a:cubicBezTo>
                    <a:close/>
                    <a:moveTo>
                      <a:pt x="1048" y="2"/>
                    </a:moveTo>
                    <a:cubicBezTo>
                      <a:pt x="477" y="2"/>
                      <a:pt x="1" y="478"/>
                      <a:pt x="1" y="1026"/>
                    </a:cubicBezTo>
                    <a:cubicBezTo>
                      <a:pt x="1" y="1597"/>
                      <a:pt x="477" y="2074"/>
                      <a:pt x="1048" y="2074"/>
                    </a:cubicBezTo>
                    <a:lnTo>
                      <a:pt x="2096" y="2074"/>
                    </a:lnTo>
                    <a:lnTo>
                      <a:pt x="2096" y="2788"/>
                    </a:lnTo>
                    <a:lnTo>
                      <a:pt x="2787" y="2788"/>
                    </a:lnTo>
                    <a:cubicBezTo>
                      <a:pt x="2810" y="2672"/>
                      <a:pt x="2811" y="70"/>
                      <a:pt x="2811" y="2"/>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9" name="Google Shape;2099;p39"/>
              <p:cNvSpPr/>
              <p:nvPr/>
            </p:nvSpPr>
            <p:spPr>
              <a:xfrm>
                <a:off x="4095748" y="1721752"/>
                <a:ext cx="47017" cy="93197"/>
              </a:xfrm>
              <a:custGeom>
                <a:avLst/>
                <a:gdLst/>
                <a:ahLst/>
                <a:cxnLst/>
                <a:rect l="l" t="t" r="r" b="b"/>
                <a:pathLst>
                  <a:path w="1406" h="2787" extrusionOk="0">
                    <a:moveTo>
                      <a:pt x="1" y="0"/>
                    </a:moveTo>
                    <a:lnTo>
                      <a:pt x="1" y="2786"/>
                    </a:lnTo>
                    <a:lnTo>
                      <a:pt x="1406" y="2786"/>
                    </a:lnTo>
                    <a:lnTo>
                      <a:pt x="140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0" name="Google Shape;2100;p39"/>
              <p:cNvSpPr/>
              <p:nvPr/>
            </p:nvSpPr>
            <p:spPr>
              <a:xfrm>
                <a:off x="4294047" y="1559267"/>
                <a:ext cx="70926" cy="139411"/>
              </a:xfrm>
              <a:custGeom>
                <a:avLst/>
                <a:gdLst/>
                <a:ahLst/>
                <a:cxnLst/>
                <a:rect l="l" t="t" r="r" b="b"/>
                <a:pathLst>
                  <a:path w="2121" h="4169" extrusionOk="0">
                    <a:moveTo>
                      <a:pt x="1" y="1"/>
                    </a:moveTo>
                    <a:lnTo>
                      <a:pt x="1" y="3406"/>
                    </a:lnTo>
                    <a:lnTo>
                      <a:pt x="763" y="4168"/>
                    </a:lnTo>
                    <a:lnTo>
                      <a:pt x="2120" y="4168"/>
                    </a:lnTo>
                    <a:lnTo>
                      <a:pt x="212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101" name="Google Shape;2101;p39"/>
          <p:cNvGrpSpPr/>
          <p:nvPr/>
        </p:nvGrpSpPr>
        <p:grpSpPr>
          <a:xfrm>
            <a:off x="4668133" y="1345725"/>
            <a:ext cx="544200" cy="544200"/>
            <a:chOff x="4630044" y="1345725"/>
            <a:chExt cx="544200" cy="544200"/>
          </a:xfrm>
        </p:grpSpPr>
        <p:sp>
          <p:nvSpPr>
            <p:cNvPr id="2102" name="Google Shape;2102;p39"/>
            <p:cNvSpPr/>
            <p:nvPr/>
          </p:nvSpPr>
          <p:spPr>
            <a:xfrm>
              <a:off x="4630044" y="134572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03" name="Google Shape;2103;p39"/>
            <p:cNvGrpSpPr/>
            <p:nvPr/>
          </p:nvGrpSpPr>
          <p:grpSpPr>
            <a:xfrm>
              <a:off x="4698733" y="1443030"/>
              <a:ext cx="399007" cy="349615"/>
              <a:chOff x="4779027" y="1443030"/>
              <a:chExt cx="399007" cy="349615"/>
            </a:xfrm>
          </p:grpSpPr>
          <p:sp>
            <p:nvSpPr>
              <p:cNvPr id="2104" name="Google Shape;2104;p39"/>
              <p:cNvSpPr/>
              <p:nvPr/>
            </p:nvSpPr>
            <p:spPr>
              <a:xfrm>
                <a:off x="5014746" y="1488408"/>
                <a:ext cx="163288" cy="139378"/>
              </a:xfrm>
              <a:custGeom>
                <a:avLst/>
                <a:gdLst/>
                <a:ahLst/>
                <a:cxnLst/>
                <a:rect l="l" t="t" r="r" b="b"/>
                <a:pathLst>
                  <a:path w="4883" h="4168" extrusionOk="0">
                    <a:moveTo>
                      <a:pt x="1" y="0"/>
                    </a:moveTo>
                    <a:lnTo>
                      <a:pt x="1" y="4168"/>
                    </a:lnTo>
                    <a:lnTo>
                      <a:pt x="4883" y="4168"/>
                    </a:lnTo>
                    <a:lnTo>
                      <a:pt x="4883" y="0"/>
                    </a:lnTo>
                    <a:lnTo>
                      <a:pt x="3478" y="0"/>
                    </a:lnTo>
                    <a:lnTo>
                      <a:pt x="3478" y="1405"/>
                    </a:lnTo>
                    <a:lnTo>
                      <a:pt x="2763" y="1405"/>
                    </a:lnTo>
                    <a:lnTo>
                      <a:pt x="2763" y="0"/>
                    </a:lnTo>
                    <a:lnTo>
                      <a:pt x="2073" y="0"/>
                    </a:lnTo>
                    <a:lnTo>
                      <a:pt x="2073" y="1405"/>
                    </a:lnTo>
                    <a:lnTo>
                      <a:pt x="1406" y="1405"/>
                    </a:lnTo>
                    <a:lnTo>
                      <a:pt x="140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5" name="Google Shape;2105;p39"/>
              <p:cNvSpPr/>
              <p:nvPr/>
            </p:nvSpPr>
            <p:spPr>
              <a:xfrm>
                <a:off x="5060157" y="1443030"/>
                <a:ext cx="70090" cy="46214"/>
              </a:xfrm>
              <a:custGeom>
                <a:avLst/>
                <a:gdLst/>
                <a:ahLst/>
                <a:cxnLst/>
                <a:rect l="l" t="t" r="r" b="b"/>
                <a:pathLst>
                  <a:path w="2096" h="1382" extrusionOk="0">
                    <a:moveTo>
                      <a:pt x="1048" y="0"/>
                    </a:moveTo>
                    <a:cubicBezTo>
                      <a:pt x="476" y="0"/>
                      <a:pt x="0" y="476"/>
                      <a:pt x="0" y="1048"/>
                    </a:cubicBezTo>
                    <a:lnTo>
                      <a:pt x="0" y="1381"/>
                    </a:lnTo>
                    <a:lnTo>
                      <a:pt x="691" y="1381"/>
                    </a:lnTo>
                    <a:lnTo>
                      <a:pt x="691" y="1048"/>
                    </a:lnTo>
                    <a:cubicBezTo>
                      <a:pt x="691" y="834"/>
                      <a:pt x="834" y="691"/>
                      <a:pt x="1048" y="691"/>
                    </a:cubicBezTo>
                    <a:cubicBezTo>
                      <a:pt x="1262" y="691"/>
                      <a:pt x="1405" y="834"/>
                      <a:pt x="1405" y="1048"/>
                    </a:cubicBezTo>
                    <a:lnTo>
                      <a:pt x="1405" y="1381"/>
                    </a:lnTo>
                    <a:lnTo>
                      <a:pt x="2096" y="1381"/>
                    </a:lnTo>
                    <a:lnTo>
                      <a:pt x="2096" y="1048"/>
                    </a:lnTo>
                    <a:cubicBezTo>
                      <a:pt x="2096" y="476"/>
                      <a:pt x="1620" y="0"/>
                      <a:pt x="104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6" name="Google Shape;2106;p39"/>
              <p:cNvSpPr/>
              <p:nvPr/>
            </p:nvSpPr>
            <p:spPr>
              <a:xfrm>
                <a:off x="4779027" y="1559267"/>
                <a:ext cx="211073" cy="47017"/>
              </a:xfrm>
              <a:custGeom>
                <a:avLst/>
                <a:gdLst/>
                <a:ahLst/>
                <a:cxnLst/>
                <a:rect l="l" t="t" r="r" b="b"/>
                <a:pathLst>
                  <a:path w="6312" h="1406" extrusionOk="0">
                    <a:moveTo>
                      <a:pt x="1" y="1"/>
                    </a:moveTo>
                    <a:lnTo>
                      <a:pt x="1" y="1406"/>
                    </a:lnTo>
                    <a:lnTo>
                      <a:pt x="6311" y="1406"/>
                    </a:lnTo>
                    <a:lnTo>
                      <a:pt x="631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7" name="Google Shape;2107;p39"/>
              <p:cNvSpPr/>
              <p:nvPr/>
            </p:nvSpPr>
            <p:spPr>
              <a:xfrm>
                <a:off x="4990067" y="1698645"/>
                <a:ext cx="22338" cy="23140"/>
              </a:xfrm>
              <a:custGeom>
                <a:avLst/>
                <a:gdLst/>
                <a:ahLst/>
                <a:cxnLst/>
                <a:rect l="l" t="t" r="r" b="b"/>
                <a:pathLst>
                  <a:path w="668" h="692" extrusionOk="0">
                    <a:moveTo>
                      <a:pt x="0" y="0"/>
                    </a:moveTo>
                    <a:lnTo>
                      <a:pt x="0" y="691"/>
                    </a:lnTo>
                    <a:lnTo>
                      <a:pt x="667" y="691"/>
                    </a:lnTo>
                    <a:lnTo>
                      <a:pt x="66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8" name="Google Shape;2108;p39"/>
              <p:cNvSpPr/>
              <p:nvPr/>
            </p:nvSpPr>
            <p:spPr>
              <a:xfrm>
                <a:off x="4779027" y="1628555"/>
                <a:ext cx="304237" cy="164090"/>
              </a:xfrm>
              <a:custGeom>
                <a:avLst/>
                <a:gdLst/>
                <a:ahLst/>
                <a:cxnLst/>
                <a:rect l="l" t="t" r="r" b="b"/>
                <a:pathLst>
                  <a:path w="9098" h="4907" extrusionOk="0">
                    <a:moveTo>
                      <a:pt x="2096" y="2811"/>
                    </a:moveTo>
                    <a:lnTo>
                      <a:pt x="2096" y="3501"/>
                    </a:lnTo>
                    <a:lnTo>
                      <a:pt x="1429" y="3501"/>
                    </a:lnTo>
                    <a:lnTo>
                      <a:pt x="1429" y="2811"/>
                    </a:lnTo>
                    <a:close/>
                    <a:moveTo>
                      <a:pt x="3501" y="2811"/>
                    </a:moveTo>
                    <a:lnTo>
                      <a:pt x="3501" y="3501"/>
                    </a:lnTo>
                    <a:lnTo>
                      <a:pt x="2811" y="3501"/>
                    </a:lnTo>
                    <a:lnTo>
                      <a:pt x="2811" y="2811"/>
                    </a:lnTo>
                    <a:close/>
                    <a:moveTo>
                      <a:pt x="4906" y="2811"/>
                    </a:moveTo>
                    <a:lnTo>
                      <a:pt x="4906" y="3501"/>
                    </a:lnTo>
                    <a:lnTo>
                      <a:pt x="4216" y="3501"/>
                    </a:lnTo>
                    <a:lnTo>
                      <a:pt x="4216" y="2811"/>
                    </a:lnTo>
                    <a:close/>
                    <a:moveTo>
                      <a:pt x="7669" y="1406"/>
                    </a:moveTo>
                    <a:lnTo>
                      <a:pt x="7669" y="3501"/>
                    </a:lnTo>
                    <a:lnTo>
                      <a:pt x="5597" y="3501"/>
                    </a:lnTo>
                    <a:lnTo>
                      <a:pt x="5597" y="1406"/>
                    </a:lnTo>
                    <a:close/>
                    <a:moveTo>
                      <a:pt x="1" y="1"/>
                    </a:moveTo>
                    <a:lnTo>
                      <a:pt x="1" y="4907"/>
                    </a:lnTo>
                    <a:lnTo>
                      <a:pt x="9098" y="4907"/>
                    </a:lnTo>
                    <a:lnTo>
                      <a:pt x="9098" y="691"/>
                    </a:lnTo>
                    <a:lnTo>
                      <a:pt x="6311" y="691"/>
                    </a:lnTo>
                    <a:lnTo>
                      <a:pt x="631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109" name="Google Shape;2109;p39"/>
          <p:cNvGrpSpPr/>
          <p:nvPr/>
        </p:nvGrpSpPr>
        <p:grpSpPr>
          <a:xfrm>
            <a:off x="5404598" y="1345725"/>
            <a:ext cx="544200" cy="544200"/>
            <a:chOff x="5366506" y="1345725"/>
            <a:chExt cx="544200" cy="544200"/>
          </a:xfrm>
        </p:grpSpPr>
        <p:sp>
          <p:nvSpPr>
            <p:cNvPr id="2110" name="Google Shape;2110;p39"/>
            <p:cNvSpPr/>
            <p:nvPr/>
          </p:nvSpPr>
          <p:spPr>
            <a:xfrm>
              <a:off x="5366506" y="134572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11" name="Google Shape;2111;p39"/>
            <p:cNvGrpSpPr/>
            <p:nvPr/>
          </p:nvGrpSpPr>
          <p:grpSpPr>
            <a:xfrm>
              <a:off x="5433219" y="1443030"/>
              <a:ext cx="398204" cy="348010"/>
              <a:chOff x="5589713" y="1443030"/>
              <a:chExt cx="398204" cy="348010"/>
            </a:xfrm>
          </p:grpSpPr>
          <p:sp>
            <p:nvSpPr>
              <p:cNvPr id="2112" name="Google Shape;2112;p39"/>
              <p:cNvSpPr/>
              <p:nvPr/>
            </p:nvSpPr>
            <p:spPr>
              <a:xfrm>
                <a:off x="5637499" y="1651662"/>
                <a:ext cx="70124" cy="23107"/>
              </a:xfrm>
              <a:custGeom>
                <a:avLst/>
                <a:gdLst/>
                <a:ahLst/>
                <a:cxnLst/>
                <a:rect l="l" t="t" r="r" b="b"/>
                <a:pathLst>
                  <a:path w="2097" h="691" extrusionOk="0">
                    <a:moveTo>
                      <a:pt x="1" y="0"/>
                    </a:moveTo>
                    <a:lnTo>
                      <a:pt x="1" y="691"/>
                    </a:lnTo>
                    <a:lnTo>
                      <a:pt x="2096" y="691"/>
                    </a:lnTo>
                    <a:lnTo>
                      <a:pt x="209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3" name="Google Shape;2113;p39"/>
              <p:cNvSpPr/>
              <p:nvPr/>
            </p:nvSpPr>
            <p:spPr>
              <a:xfrm>
                <a:off x="5731465" y="1651662"/>
                <a:ext cx="23140" cy="23107"/>
              </a:xfrm>
              <a:custGeom>
                <a:avLst/>
                <a:gdLst/>
                <a:ahLst/>
                <a:cxnLst/>
                <a:rect l="l" t="t" r="r" b="b"/>
                <a:pathLst>
                  <a:path w="692" h="691" extrusionOk="0">
                    <a:moveTo>
                      <a:pt x="1" y="0"/>
                    </a:moveTo>
                    <a:lnTo>
                      <a:pt x="1" y="691"/>
                    </a:lnTo>
                    <a:lnTo>
                      <a:pt x="691" y="691"/>
                    </a:lnTo>
                    <a:lnTo>
                      <a:pt x="69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4" name="Google Shape;2114;p39"/>
              <p:cNvSpPr/>
              <p:nvPr/>
            </p:nvSpPr>
            <p:spPr>
              <a:xfrm>
                <a:off x="5776877" y="1651662"/>
                <a:ext cx="23107" cy="23107"/>
              </a:xfrm>
              <a:custGeom>
                <a:avLst/>
                <a:gdLst/>
                <a:ahLst/>
                <a:cxnLst/>
                <a:rect l="l" t="t" r="r" b="b"/>
                <a:pathLst>
                  <a:path w="691" h="691" extrusionOk="0">
                    <a:moveTo>
                      <a:pt x="0" y="0"/>
                    </a:moveTo>
                    <a:lnTo>
                      <a:pt x="0" y="691"/>
                    </a:lnTo>
                    <a:lnTo>
                      <a:pt x="691" y="691"/>
                    </a:lnTo>
                    <a:lnTo>
                      <a:pt x="69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5" name="Google Shape;2115;p39"/>
              <p:cNvSpPr/>
              <p:nvPr/>
            </p:nvSpPr>
            <p:spPr>
              <a:xfrm>
                <a:off x="5823860" y="1651662"/>
                <a:ext cx="23107" cy="23107"/>
              </a:xfrm>
              <a:custGeom>
                <a:avLst/>
                <a:gdLst/>
                <a:ahLst/>
                <a:cxnLst/>
                <a:rect l="l" t="t" r="r" b="b"/>
                <a:pathLst>
                  <a:path w="691" h="691" extrusionOk="0">
                    <a:moveTo>
                      <a:pt x="0" y="0"/>
                    </a:moveTo>
                    <a:lnTo>
                      <a:pt x="0" y="691"/>
                    </a:lnTo>
                    <a:lnTo>
                      <a:pt x="691" y="691"/>
                    </a:lnTo>
                    <a:lnTo>
                      <a:pt x="69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6" name="Google Shape;2116;p39"/>
              <p:cNvSpPr/>
              <p:nvPr/>
            </p:nvSpPr>
            <p:spPr>
              <a:xfrm>
                <a:off x="5870843" y="1629358"/>
                <a:ext cx="68519" cy="68519"/>
              </a:xfrm>
              <a:custGeom>
                <a:avLst/>
                <a:gdLst/>
                <a:ahLst/>
                <a:cxnLst/>
                <a:rect l="l" t="t" r="r" b="b"/>
                <a:pathLst>
                  <a:path w="2049" h="2049" extrusionOk="0">
                    <a:moveTo>
                      <a:pt x="691" y="1"/>
                    </a:moveTo>
                    <a:lnTo>
                      <a:pt x="691" y="667"/>
                    </a:lnTo>
                    <a:lnTo>
                      <a:pt x="0" y="667"/>
                    </a:lnTo>
                    <a:lnTo>
                      <a:pt x="0" y="1358"/>
                    </a:lnTo>
                    <a:lnTo>
                      <a:pt x="691" y="1358"/>
                    </a:lnTo>
                    <a:lnTo>
                      <a:pt x="691" y="2049"/>
                    </a:lnTo>
                    <a:lnTo>
                      <a:pt x="1358" y="2049"/>
                    </a:lnTo>
                    <a:lnTo>
                      <a:pt x="1358" y="1358"/>
                    </a:lnTo>
                    <a:lnTo>
                      <a:pt x="2048" y="1358"/>
                    </a:lnTo>
                    <a:lnTo>
                      <a:pt x="2048" y="667"/>
                    </a:lnTo>
                    <a:lnTo>
                      <a:pt x="1358" y="667"/>
                    </a:lnTo>
                    <a:lnTo>
                      <a:pt x="135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7" name="Google Shape;2117;p39"/>
              <p:cNvSpPr/>
              <p:nvPr/>
            </p:nvSpPr>
            <p:spPr>
              <a:xfrm>
                <a:off x="5589713" y="1722521"/>
                <a:ext cx="398204" cy="68519"/>
              </a:xfrm>
              <a:custGeom>
                <a:avLst/>
                <a:gdLst/>
                <a:ahLst/>
                <a:cxnLst/>
                <a:rect l="l" t="t" r="r" b="b"/>
                <a:pathLst>
                  <a:path w="11908" h="2049" extrusionOk="0">
                    <a:moveTo>
                      <a:pt x="9455" y="1"/>
                    </a:moveTo>
                    <a:cubicBezTo>
                      <a:pt x="9003" y="1"/>
                      <a:pt x="8622" y="310"/>
                      <a:pt x="8455" y="691"/>
                    </a:cubicBezTo>
                    <a:lnTo>
                      <a:pt x="1" y="691"/>
                    </a:lnTo>
                    <a:lnTo>
                      <a:pt x="1" y="1382"/>
                    </a:lnTo>
                    <a:lnTo>
                      <a:pt x="8455" y="1382"/>
                    </a:lnTo>
                    <a:cubicBezTo>
                      <a:pt x="8622" y="1787"/>
                      <a:pt x="9003" y="2049"/>
                      <a:pt x="9455" y="2049"/>
                    </a:cubicBezTo>
                    <a:cubicBezTo>
                      <a:pt x="9884" y="2049"/>
                      <a:pt x="10289" y="1763"/>
                      <a:pt x="10432" y="1382"/>
                    </a:cubicBezTo>
                    <a:lnTo>
                      <a:pt x="11908" y="1382"/>
                    </a:lnTo>
                    <a:lnTo>
                      <a:pt x="11908" y="691"/>
                    </a:lnTo>
                    <a:lnTo>
                      <a:pt x="10432" y="691"/>
                    </a:lnTo>
                    <a:cubicBezTo>
                      <a:pt x="10289" y="263"/>
                      <a:pt x="9884" y="1"/>
                      <a:pt x="945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8" name="Google Shape;2118;p39"/>
              <p:cNvSpPr/>
              <p:nvPr/>
            </p:nvSpPr>
            <p:spPr>
              <a:xfrm>
                <a:off x="5824662" y="1443030"/>
                <a:ext cx="163254" cy="163254"/>
              </a:xfrm>
              <a:custGeom>
                <a:avLst/>
                <a:gdLst/>
                <a:ahLst/>
                <a:cxnLst/>
                <a:rect l="l" t="t" r="r" b="b"/>
                <a:pathLst>
                  <a:path w="4882" h="4882" extrusionOk="0">
                    <a:moveTo>
                      <a:pt x="3501" y="2429"/>
                    </a:moveTo>
                    <a:cubicBezTo>
                      <a:pt x="3501" y="3001"/>
                      <a:pt x="3024" y="3477"/>
                      <a:pt x="2453" y="3477"/>
                    </a:cubicBezTo>
                    <a:cubicBezTo>
                      <a:pt x="1881" y="3477"/>
                      <a:pt x="1405" y="3001"/>
                      <a:pt x="1405" y="2429"/>
                    </a:cubicBezTo>
                    <a:lnTo>
                      <a:pt x="2096" y="2429"/>
                    </a:lnTo>
                    <a:cubicBezTo>
                      <a:pt x="2096" y="2620"/>
                      <a:pt x="2239" y="2786"/>
                      <a:pt x="2453" y="2786"/>
                    </a:cubicBezTo>
                    <a:cubicBezTo>
                      <a:pt x="2667" y="2786"/>
                      <a:pt x="2810" y="2643"/>
                      <a:pt x="2810" y="2429"/>
                    </a:cubicBezTo>
                    <a:close/>
                    <a:moveTo>
                      <a:pt x="2453" y="0"/>
                    </a:moveTo>
                    <a:cubicBezTo>
                      <a:pt x="1119" y="0"/>
                      <a:pt x="0" y="1095"/>
                      <a:pt x="0" y="2429"/>
                    </a:cubicBezTo>
                    <a:cubicBezTo>
                      <a:pt x="0" y="3763"/>
                      <a:pt x="1119" y="4882"/>
                      <a:pt x="2453" y="4882"/>
                    </a:cubicBezTo>
                    <a:cubicBezTo>
                      <a:pt x="3787" y="4882"/>
                      <a:pt x="4882" y="3763"/>
                      <a:pt x="4882" y="2429"/>
                    </a:cubicBezTo>
                    <a:cubicBezTo>
                      <a:pt x="4882" y="1095"/>
                      <a:pt x="3787" y="0"/>
                      <a:pt x="245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9" name="Google Shape;2119;p39"/>
              <p:cNvSpPr/>
              <p:nvPr/>
            </p:nvSpPr>
            <p:spPr>
              <a:xfrm>
                <a:off x="5589713" y="1443030"/>
                <a:ext cx="163288" cy="163254"/>
              </a:xfrm>
              <a:custGeom>
                <a:avLst/>
                <a:gdLst/>
                <a:ahLst/>
                <a:cxnLst/>
                <a:rect l="l" t="t" r="r" b="b"/>
                <a:pathLst>
                  <a:path w="4883" h="4882" extrusionOk="0">
                    <a:moveTo>
                      <a:pt x="2454" y="2072"/>
                    </a:moveTo>
                    <a:cubicBezTo>
                      <a:pt x="3001" y="2072"/>
                      <a:pt x="3501" y="2548"/>
                      <a:pt x="3501" y="3120"/>
                    </a:cubicBezTo>
                    <a:lnTo>
                      <a:pt x="2811" y="3120"/>
                    </a:lnTo>
                    <a:cubicBezTo>
                      <a:pt x="2811" y="2953"/>
                      <a:pt x="2668" y="2762"/>
                      <a:pt x="2454" y="2762"/>
                    </a:cubicBezTo>
                    <a:cubicBezTo>
                      <a:pt x="2239" y="2762"/>
                      <a:pt x="2096" y="2905"/>
                      <a:pt x="2096" y="3120"/>
                    </a:cubicBezTo>
                    <a:lnTo>
                      <a:pt x="1406" y="3120"/>
                    </a:lnTo>
                    <a:cubicBezTo>
                      <a:pt x="1406" y="2548"/>
                      <a:pt x="1882" y="2072"/>
                      <a:pt x="2454" y="2072"/>
                    </a:cubicBezTo>
                    <a:close/>
                    <a:moveTo>
                      <a:pt x="2454" y="0"/>
                    </a:moveTo>
                    <a:cubicBezTo>
                      <a:pt x="1120" y="0"/>
                      <a:pt x="1" y="1095"/>
                      <a:pt x="1" y="2429"/>
                    </a:cubicBezTo>
                    <a:cubicBezTo>
                      <a:pt x="1" y="3763"/>
                      <a:pt x="1120" y="4882"/>
                      <a:pt x="2454" y="4882"/>
                    </a:cubicBezTo>
                    <a:cubicBezTo>
                      <a:pt x="3787" y="4882"/>
                      <a:pt x="4883" y="3763"/>
                      <a:pt x="4883" y="2429"/>
                    </a:cubicBezTo>
                    <a:cubicBezTo>
                      <a:pt x="4883" y="1095"/>
                      <a:pt x="3787" y="0"/>
                      <a:pt x="245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120" name="Google Shape;2120;p39"/>
          <p:cNvGrpSpPr/>
          <p:nvPr/>
        </p:nvGrpSpPr>
        <p:grpSpPr>
          <a:xfrm>
            <a:off x="6141063" y="1345725"/>
            <a:ext cx="544200" cy="544200"/>
            <a:chOff x="6102969" y="1345725"/>
            <a:chExt cx="544200" cy="544200"/>
          </a:xfrm>
        </p:grpSpPr>
        <p:sp>
          <p:nvSpPr>
            <p:cNvPr id="2121" name="Google Shape;2121;p39"/>
            <p:cNvSpPr/>
            <p:nvPr/>
          </p:nvSpPr>
          <p:spPr>
            <a:xfrm>
              <a:off x="6102969" y="134572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22" name="Google Shape;2122;p39"/>
            <p:cNvGrpSpPr/>
            <p:nvPr/>
          </p:nvGrpSpPr>
          <p:grpSpPr>
            <a:xfrm>
              <a:off x="6169310" y="1417515"/>
              <a:ext cx="397401" cy="399007"/>
              <a:chOff x="6402004" y="1417515"/>
              <a:chExt cx="397401" cy="399007"/>
            </a:xfrm>
          </p:grpSpPr>
          <p:sp>
            <p:nvSpPr>
              <p:cNvPr id="2123" name="Google Shape;2123;p39"/>
              <p:cNvSpPr/>
              <p:nvPr/>
            </p:nvSpPr>
            <p:spPr>
              <a:xfrm>
                <a:off x="6460123" y="1559267"/>
                <a:ext cx="34309" cy="35079"/>
              </a:xfrm>
              <a:custGeom>
                <a:avLst/>
                <a:gdLst/>
                <a:ahLst/>
                <a:cxnLst/>
                <a:rect l="l" t="t" r="r" b="b"/>
                <a:pathLst>
                  <a:path w="1026" h="1049" extrusionOk="0">
                    <a:moveTo>
                      <a:pt x="1" y="1"/>
                    </a:moveTo>
                    <a:lnTo>
                      <a:pt x="1" y="1049"/>
                    </a:lnTo>
                    <a:lnTo>
                      <a:pt x="1025" y="1049"/>
                    </a:lnTo>
                    <a:lnTo>
                      <a:pt x="102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4" name="Google Shape;2124;p39"/>
              <p:cNvSpPr/>
              <p:nvPr/>
            </p:nvSpPr>
            <p:spPr>
              <a:xfrm>
                <a:off x="6402004" y="1559267"/>
                <a:ext cx="35079" cy="35079"/>
              </a:xfrm>
              <a:custGeom>
                <a:avLst/>
                <a:gdLst/>
                <a:ahLst/>
                <a:cxnLst/>
                <a:rect l="l" t="t" r="r" b="b"/>
                <a:pathLst>
                  <a:path w="1049" h="1049" extrusionOk="0">
                    <a:moveTo>
                      <a:pt x="1" y="1"/>
                    </a:moveTo>
                    <a:lnTo>
                      <a:pt x="1" y="1049"/>
                    </a:lnTo>
                    <a:lnTo>
                      <a:pt x="1048" y="1049"/>
                    </a:lnTo>
                    <a:lnTo>
                      <a:pt x="104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5" name="Google Shape;2125;p39"/>
              <p:cNvSpPr/>
              <p:nvPr/>
            </p:nvSpPr>
            <p:spPr>
              <a:xfrm>
                <a:off x="6402004" y="1500346"/>
                <a:ext cx="35079" cy="35079"/>
              </a:xfrm>
              <a:custGeom>
                <a:avLst/>
                <a:gdLst/>
                <a:ahLst/>
                <a:cxnLst/>
                <a:rect l="l" t="t" r="r" b="b"/>
                <a:pathLst>
                  <a:path w="1049" h="1049" extrusionOk="0">
                    <a:moveTo>
                      <a:pt x="1" y="1"/>
                    </a:moveTo>
                    <a:lnTo>
                      <a:pt x="1" y="1048"/>
                    </a:lnTo>
                    <a:lnTo>
                      <a:pt x="1048" y="1048"/>
                    </a:lnTo>
                    <a:lnTo>
                      <a:pt x="104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6" name="Google Shape;2126;p39"/>
              <p:cNvSpPr/>
              <p:nvPr/>
            </p:nvSpPr>
            <p:spPr>
              <a:xfrm>
                <a:off x="6460123" y="1616617"/>
                <a:ext cx="34309" cy="35079"/>
              </a:xfrm>
              <a:custGeom>
                <a:avLst/>
                <a:gdLst/>
                <a:ahLst/>
                <a:cxnLst/>
                <a:rect l="l" t="t" r="r" b="b"/>
                <a:pathLst>
                  <a:path w="1026" h="1049" extrusionOk="0">
                    <a:moveTo>
                      <a:pt x="1" y="1"/>
                    </a:moveTo>
                    <a:lnTo>
                      <a:pt x="1" y="1048"/>
                    </a:lnTo>
                    <a:lnTo>
                      <a:pt x="1025" y="1048"/>
                    </a:lnTo>
                    <a:lnTo>
                      <a:pt x="102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7" name="Google Shape;2127;p39"/>
              <p:cNvSpPr/>
              <p:nvPr/>
            </p:nvSpPr>
            <p:spPr>
              <a:xfrm>
                <a:off x="6402004" y="1417515"/>
                <a:ext cx="151349" cy="58988"/>
              </a:xfrm>
              <a:custGeom>
                <a:avLst/>
                <a:gdLst/>
                <a:ahLst/>
                <a:cxnLst/>
                <a:rect l="l" t="t" r="r" b="b"/>
                <a:pathLst>
                  <a:path w="4526" h="1764" extrusionOk="0">
                    <a:moveTo>
                      <a:pt x="1" y="1"/>
                    </a:moveTo>
                    <a:lnTo>
                      <a:pt x="1" y="1763"/>
                    </a:lnTo>
                    <a:lnTo>
                      <a:pt x="4525" y="1763"/>
                    </a:lnTo>
                    <a:lnTo>
                      <a:pt x="452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8" name="Google Shape;2128;p39"/>
              <p:cNvSpPr/>
              <p:nvPr/>
            </p:nvSpPr>
            <p:spPr>
              <a:xfrm>
                <a:off x="6460123" y="1500346"/>
                <a:ext cx="34309" cy="35079"/>
              </a:xfrm>
              <a:custGeom>
                <a:avLst/>
                <a:gdLst/>
                <a:ahLst/>
                <a:cxnLst/>
                <a:rect l="l" t="t" r="r" b="b"/>
                <a:pathLst>
                  <a:path w="1026" h="1049" extrusionOk="0">
                    <a:moveTo>
                      <a:pt x="1" y="1"/>
                    </a:moveTo>
                    <a:lnTo>
                      <a:pt x="1" y="1048"/>
                    </a:lnTo>
                    <a:lnTo>
                      <a:pt x="1025" y="1048"/>
                    </a:lnTo>
                    <a:lnTo>
                      <a:pt x="102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9" name="Google Shape;2129;p39"/>
              <p:cNvSpPr/>
              <p:nvPr/>
            </p:nvSpPr>
            <p:spPr>
              <a:xfrm>
                <a:off x="6402004" y="1616617"/>
                <a:ext cx="35079" cy="35079"/>
              </a:xfrm>
              <a:custGeom>
                <a:avLst/>
                <a:gdLst/>
                <a:ahLst/>
                <a:cxnLst/>
                <a:rect l="l" t="t" r="r" b="b"/>
                <a:pathLst>
                  <a:path w="1049" h="1049" extrusionOk="0">
                    <a:moveTo>
                      <a:pt x="1" y="1"/>
                    </a:moveTo>
                    <a:lnTo>
                      <a:pt x="1" y="1048"/>
                    </a:lnTo>
                    <a:lnTo>
                      <a:pt x="1048" y="1048"/>
                    </a:lnTo>
                    <a:lnTo>
                      <a:pt x="104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0" name="Google Shape;2130;p39"/>
              <p:cNvSpPr/>
              <p:nvPr/>
            </p:nvSpPr>
            <p:spPr>
              <a:xfrm>
                <a:off x="6519077" y="1559267"/>
                <a:ext cx="34276" cy="93231"/>
              </a:xfrm>
              <a:custGeom>
                <a:avLst/>
                <a:gdLst/>
                <a:ahLst/>
                <a:cxnLst/>
                <a:rect l="l" t="t" r="r" b="b"/>
                <a:pathLst>
                  <a:path w="1025" h="2788" extrusionOk="0">
                    <a:moveTo>
                      <a:pt x="0" y="1"/>
                    </a:moveTo>
                    <a:lnTo>
                      <a:pt x="0" y="2787"/>
                    </a:lnTo>
                    <a:lnTo>
                      <a:pt x="1024" y="2787"/>
                    </a:lnTo>
                    <a:lnTo>
                      <a:pt x="102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1" name="Google Shape;2131;p39"/>
              <p:cNvSpPr/>
              <p:nvPr/>
            </p:nvSpPr>
            <p:spPr>
              <a:xfrm>
                <a:off x="6519077" y="1500346"/>
                <a:ext cx="34276" cy="35079"/>
              </a:xfrm>
              <a:custGeom>
                <a:avLst/>
                <a:gdLst/>
                <a:ahLst/>
                <a:cxnLst/>
                <a:rect l="l" t="t" r="r" b="b"/>
                <a:pathLst>
                  <a:path w="1025" h="1049" extrusionOk="0">
                    <a:moveTo>
                      <a:pt x="0" y="1"/>
                    </a:moveTo>
                    <a:lnTo>
                      <a:pt x="0" y="1048"/>
                    </a:lnTo>
                    <a:lnTo>
                      <a:pt x="1024" y="1048"/>
                    </a:lnTo>
                    <a:lnTo>
                      <a:pt x="102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2" name="Google Shape;2132;p39"/>
              <p:cNvSpPr/>
              <p:nvPr/>
            </p:nvSpPr>
            <p:spPr>
              <a:xfrm>
                <a:off x="6693467" y="1558498"/>
                <a:ext cx="24712" cy="23207"/>
              </a:xfrm>
              <a:custGeom>
                <a:avLst/>
                <a:gdLst/>
                <a:ahLst/>
                <a:cxnLst/>
                <a:rect l="l" t="t" r="r" b="b"/>
                <a:pathLst>
                  <a:path w="739" h="694" extrusionOk="0">
                    <a:moveTo>
                      <a:pt x="1" y="0"/>
                    </a:moveTo>
                    <a:lnTo>
                      <a:pt x="1" y="691"/>
                    </a:lnTo>
                    <a:lnTo>
                      <a:pt x="382" y="691"/>
                    </a:lnTo>
                    <a:cubicBezTo>
                      <a:pt x="396" y="692"/>
                      <a:pt x="409" y="693"/>
                      <a:pt x="423" y="693"/>
                    </a:cubicBezTo>
                    <a:cubicBezTo>
                      <a:pt x="596" y="693"/>
                      <a:pt x="739" y="556"/>
                      <a:pt x="739" y="357"/>
                    </a:cubicBezTo>
                    <a:cubicBezTo>
                      <a:pt x="739" y="167"/>
                      <a:pt x="572" y="0"/>
                      <a:pt x="38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3" name="Google Shape;2133;p39"/>
              <p:cNvSpPr/>
              <p:nvPr/>
            </p:nvSpPr>
            <p:spPr>
              <a:xfrm>
                <a:off x="6647286" y="1512284"/>
                <a:ext cx="23910" cy="23943"/>
              </a:xfrm>
              <a:custGeom>
                <a:avLst/>
                <a:gdLst/>
                <a:ahLst/>
                <a:cxnLst/>
                <a:rect l="l" t="t" r="r" b="b"/>
                <a:pathLst>
                  <a:path w="715" h="716" extrusionOk="0">
                    <a:moveTo>
                      <a:pt x="358" y="1"/>
                    </a:moveTo>
                    <a:cubicBezTo>
                      <a:pt x="167" y="1"/>
                      <a:pt x="0" y="168"/>
                      <a:pt x="0" y="358"/>
                    </a:cubicBezTo>
                    <a:cubicBezTo>
                      <a:pt x="0" y="572"/>
                      <a:pt x="143" y="715"/>
                      <a:pt x="358" y="715"/>
                    </a:cubicBezTo>
                    <a:lnTo>
                      <a:pt x="715" y="715"/>
                    </a:lnTo>
                    <a:lnTo>
                      <a:pt x="71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4" name="Google Shape;2134;p39"/>
              <p:cNvSpPr/>
              <p:nvPr/>
            </p:nvSpPr>
            <p:spPr>
              <a:xfrm>
                <a:off x="6541382" y="1419120"/>
                <a:ext cx="258023" cy="374327"/>
              </a:xfrm>
              <a:custGeom>
                <a:avLst/>
                <a:gdLst/>
                <a:ahLst/>
                <a:cxnLst/>
                <a:rect l="l" t="t" r="r" b="b"/>
                <a:pathLst>
                  <a:path w="7716" h="11194" extrusionOk="0">
                    <a:moveTo>
                      <a:pt x="4572" y="1406"/>
                    </a:moveTo>
                    <a:lnTo>
                      <a:pt x="4572" y="2072"/>
                    </a:lnTo>
                    <a:lnTo>
                      <a:pt x="5954" y="2072"/>
                    </a:lnTo>
                    <a:lnTo>
                      <a:pt x="5954" y="2763"/>
                    </a:lnTo>
                    <a:lnTo>
                      <a:pt x="4572" y="2763"/>
                    </a:lnTo>
                    <a:lnTo>
                      <a:pt x="4572" y="3454"/>
                    </a:lnTo>
                    <a:lnTo>
                      <a:pt x="4930" y="3454"/>
                    </a:lnTo>
                    <a:cubicBezTo>
                      <a:pt x="5477" y="3454"/>
                      <a:pt x="5954" y="3930"/>
                      <a:pt x="5954" y="4501"/>
                    </a:cubicBezTo>
                    <a:cubicBezTo>
                      <a:pt x="5954" y="5049"/>
                      <a:pt x="5477" y="5526"/>
                      <a:pt x="4930" y="5526"/>
                    </a:cubicBezTo>
                    <a:lnTo>
                      <a:pt x="4572" y="5526"/>
                    </a:lnTo>
                    <a:lnTo>
                      <a:pt x="4572" y="6216"/>
                    </a:lnTo>
                    <a:lnTo>
                      <a:pt x="3882" y="6216"/>
                    </a:lnTo>
                    <a:lnTo>
                      <a:pt x="3882" y="5573"/>
                    </a:lnTo>
                    <a:lnTo>
                      <a:pt x="2477" y="5573"/>
                    </a:lnTo>
                    <a:lnTo>
                      <a:pt x="2477" y="4883"/>
                    </a:lnTo>
                    <a:lnTo>
                      <a:pt x="3882" y="4883"/>
                    </a:lnTo>
                    <a:lnTo>
                      <a:pt x="3882" y="4192"/>
                    </a:lnTo>
                    <a:lnTo>
                      <a:pt x="3525" y="4192"/>
                    </a:lnTo>
                    <a:cubicBezTo>
                      <a:pt x="2953" y="4192"/>
                      <a:pt x="2477" y="3716"/>
                      <a:pt x="2477" y="3144"/>
                    </a:cubicBezTo>
                    <a:cubicBezTo>
                      <a:pt x="2477" y="2573"/>
                      <a:pt x="2953" y="2096"/>
                      <a:pt x="3525" y="2096"/>
                    </a:cubicBezTo>
                    <a:lnTo>
                      <a:pt x="3882" y="2096"/>
                    </a:lnTo>
                    <a:lnTo>
                      <a:pt x="3882" y="1406"/>
                    </a:lnTo>
                    <a:close/>
                    <a:moveTo>
                      <a:pt x="6311" y="6954"/>
                    </a:moveTo>
                    <a:lnTo>
                      <a:pt x="6311" y="7645"/>
                    </a:lnTo>
                    <a:lnTo>
                      <a:pt x="1786" y="7645"/>
                    </a:lnTo>
                    <a:lnTo>
                      <a:pt x="1786" y="6954"/>
                    </a:lnTo>
                    <a:close/>
                    <a:moveTo>
                      <a:pt x="6311" y="8359"/>
                    </a:moveTo>
                    <a:lnTo>
                      <a:pt x="6311" y="9050"/>
                    </a:lnTo>
                    <a:lnTo>
                      <a:pt x="1786" y="9050"/>
                    </a:lnTo>
                    <a:lnTo>
                      <a:pt x="1786" y="8359"/>
                    </a:lnTo>
                    <a:close/>
                    <a:moveTo>
                      <a:pt x="1048" y="1"/>
                    </a:moveTo>
                    <a:lnTo>
                      <a:pt x="1048" y="7669"/>
                    </a:lnTo>
                    <a:lnTo>
                      <a:pt x="0" y="7669"/>
                    </a:lnTo>
                    <a:lnTo>
                      <a:pt x="0" y="9788"/>
                    </a:lnTo>
                    <a:lnTo>
                      <a:pt x="4930" y="9788"/>
                    </a:lnTo>
                    <a:cubicBezTo>
                      <a:pt x="4930" y="10574"/>
                      <a:pt x="5549" y="11193"/>
                      <a:pt x="6311" y="11193"/>
                    </a:cubicBezTo>
                    <a:cubicBezTo>
                      <a:pt x="7097" y="11193"/>
                      <a:pt x="7716" y="10574"/>
                      <a:pt x="7716" y="9788"/>
                    </a:cubicBezTo>
                    <a:lnTo>
                      <a:pt x="771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5" name="Google Shape;2135;p39"/>
              <p:cNvSpPr/>
              <p:nvPr/>
            </p:nvSpPr>
            <p:spPr>
              <a:xfrm>
                <a:off x="6472094" y="1769505"/>
                <a:ext cx="280328" cy="47017"/>
              </a:xfrm>
              <a:custGeom>
                <a:avLst/>
                <a:gdLst/>
                <a:ahLst/>
                <a:cxnLst/>
                <a:rect l="l" t="t" r="r" b="b"/>
                <a:pathLst>
                  <a:path w="8383" h="1406" extrusionOk="0">
                    <a:moveTo>
                      <a:pt x="0" y="1"/>
                    </a:moveTo>
                    <a:lnTo>
                      <a:pt x="0" y="358"/>
                    </a:lnTo>
                    <a:cubicBezTo>
                      <a:pt x="0" y="930"/>
                      <a:pt x="477" y="1406"/>
                      <a:pt x="1048" y="1406"/>
                    </a:cubicBezTo>
                    <a:lnTo>
                      <a:pt x="8383" y="1406"/>
                    </a:lnTo>
                    <a:cubicBezTo>
                      <a:pt x="7502" y="1406"/>
                      <a:pt x="6716" y="811"/>
                      <a:pt x="643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136" name="Google Shape;2136;p39"/>
          <p:cNvGrpSpPr/>
          <p:nvPr/>
        </p:nvGrpSpPr>
        <p:grpSpPr>
          <a:xfrm>
            <a:off x="6877528" y="1345725"/>
            <a:ext cx="544200" cy="544200"/>
            <a:chOff x="6839431" y="1345725"/>
            <a:chExt cx="544200" cy="544200"/>
          </a:xfrm>
        </p:grpSpPr>
        <p:sp>
          <p:nvSpPr>
            <p:cNvPr id="2137" name="Google Shape;2137;p39"/>
            <p:cNvSpPr/>
            <p:nvPr/>
          </p:nvSpPr>
          <p:spPr>
            <a:xfrm>
              <a:off x="6839431" y="134572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8" name="Google Shape;2138;p39"/>
            <p:cNvSpPr/>
            <p:nvPr/>
          </p:nvSpPr>
          <p:spPr>
            <a:xfrm>
              <a:off x="6904599" y="1418318"/>
              <a:ext cx="399006" cy="396632"/>
            </a:xfrm>
            <a:custGeom>
              <a:avLst/>
              <a:gdLst/>
              <a:ahLst/>
              <a:cxnLst/>
              <a:rect l="l" t="t" r="r" b="b"/>
              <a:pathLst>
                <a:path w="11932" h="11861" extrusionOk="0">
                  <a:moveTo>
                    <a:pt x="8407" y="1430"/>
                  </a:moveTo>
                  <a:lnTo>
                    <a:pt x="8407" y="2096"/>
                  </a:lnTo>
                  <a:lnTo>
                    <a:pt x="3525" y="2096"/>
                  </a:lnTo>
                  <a:lnTo>
                    <a:pt x="3525" y="1430"/>
                  </a:lnTo>
                  <a:close/>
                  <a:moveTo>
                    <a:pt x="8407" y="2811"/>
                  </a:moveTo>
                  <a:lnTo>
                    <a:pt x="8407" y="3501"/>
                  </a:lnTo>
                  <a:lnTo>
                    <a:pt x="3525" y="3501"/>
                  </a:lnTo>
                  <a:lnTo>
                    <a:pt x="3525" y="2811"/>
                  </a:lnTo>
                  <a:close/>
                  <a:moveTo>
                    <a:pt x="2120" y="1"/>
                  </a:moveTo>
                  <a:lnTo>
                    <a:pt x="2120" y="4907"/>
                  </a:lnTo>
                  <a:lnTo>
                    <a:pt x="5263" y="4907"/>
                  </a:lnTo>
                  <a:cubicBezTo>
                    <a:pt x="5502" y="5311"/>
                    <a:pt x="5740" y="5526"/>
                    <a:pt x="5811" y="5597"/>
                  </a:cubicBezTo>
                  <a:lnTo>
                    <a:pt x="2120" y="5597"/>
                  </a:lnTo>
                  <a:lnTo>
                    <a:pt x="2120" y="6978"/>
                  </a:lnTo>
                  <a:lnTo>
                    <a:pt x="0" y="6978"/>
                  </a:lnTo>
                  <a:lnTo>
                    <a:pt x="0" y="10455"/>
                  </a:lnTo>
                  <a:lnTo>
                    <a:pt x="2120" y="10455"/>
                  </a:lnTo>
                  <a:lnTo>
                    <a:pt x="2120" y="11194"/>
                  </a:lnTo>
                  <a:lnTo>
                    <a:pt x="1429" y="11194"/>
                  </a:lnTo>
                  <a:lnTo>
                    <a:pt x="1429" y="11860"/>
                  </a:lnTo>
                  <a:lnTo>
                    <a:pt x="3525" y="11860"/>
                  </a:lnTo>
                  <a:lnTo>
                    <a:pt x="3525" y="11194"/>
                  </a:lnTo>
                  <a:lnTo>
                    <a:pt x="2834" y="11194"/>
                  </a:lnTo>
                  <a:lnTo>
                    <a:pt x="2834" y="10455"/>
                  </a:lnTo>
                  <a:lnTo>
                    <a:pt x="4906" y="10455"/>
                  </a:lnTo>
                  <a:lnTo>
                    <a:pt x="4906" y="6978"/>
                  </a:lnTo>
                  <a:lnTo>
                    <a:pt x="2834" y="6978"/>
                  </a:lnTo>
                  <a:lnTo>
                    <a:pt x="2834" y="6288"/>
                  </a:lnTo>
                  <a:lnTo>
                    <a:pt x="9121" y="6288"/>
                  </a:lnTo>
                  <a:lnTo>
                    <a:pt x="9121" y="6978"/>
                  </a:lnTo>
                  <a:lnTo>
                    <a:pt x="7026" y="6978"/>
                  </a:lnTo>
                  <a:lnTo>
                    <a:pt x="7026" y="10455"/>
                  </a:lnTo>
                  <a:lnTo>
                    <a:pt x="9121" y="10455"/>
                  </a:lnTo>
                  <a:lnTo>
                    <a:pt x="9121" y="11194"/>
                  </a:lnTo>
                  <a:lnTo>
                    <a:pt x="8431" y="11194"/>
                  </a:lnTo>
                  <a:lnTo>
                    <a:pt x="8431" y="11860"/>
                  </a:lnTo>
                  <a:lnTo>
                    <a:pt x="10503" y="11860"/>
                  </a:lnTo>
                  <a:lnTo>
                    <a:pt x="10503" y="11194"/>
                  </a:lnTo>
                  <a:lnTo>
                    <a:pt x="9836" y="11194"/>
                  </a:lnTo>
                  <a:lnTo>
                    <a:pt x="9836" y="10455"/>
                  </a:lnTo>
                  <a:lnTo>
                    <a:pt x="11932" y="10455"/>
                  </a:lnTo>
                  <a:lnTo>
                    <a:pt x="11932" y="6978"/>
                  </a:lnTo>
                  <a:lnTo>
                    <a:pt x="9836" y="6978"/>
                  </a:lnTo>
                  <a:lnTo>
                    <a:pt x="9836" y="5597"/>
                  </a:lnTo>
                  <a:lnTo>
                    <a:pt x="6073" y="5597"/>
                  </a:lnTo>
                  <a:cubicBezTo>
                    <a:pt x="6145" y="5526"/>
                    <a:pt x="6407" y="5311"/>
                    <a:pt x="6621" y="4907"/>
                  </a:cubicBezTo>
                  <a:lnTo>
                    <a:pt x="9764" y="4907"/>
                  </a:lnTo>
                  <a:lnTo>
                    <a:pt x="976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39" name="Google Shape;2139;p39"/>
          <p:cNvGrpSpPr/>
          <p:nvPr/>
        </p:nvGrpSpPr>
        <p:grpSpPr>
          <a:xfrm>
            <a:off x="7613994" y="1345725"/>
            <a:ext cx="544200" cy="544200"/>
            <a:chOff x="7575894" y="1345725"/>
            <a:chExt cx="544200" cy="544200"/>
          </a:xfrm>
        </p:grpSpPr>
        <p:sp>
          <p:nvSpPr>
            <p:cNvPr id="2140" name="Google Shape;2140;p39"/>
            <p:cNvSpPr/>
            <p:nvPr/>
          </p:nvSpPr>
          <p:spPr>
            <a:xfrm>
              <a:off x="7575894" y="134572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41" name="Google Shape;2141;p39"/>
            <p:cNvGrpSpPr/>
            <p:nvPr/>
          </p:nvGrpSpPr>
          <p:grpSpPr>
            <a:xfrm>
              <a:off x="7641492" y="1418318"/>
              <a:ext cx="397401" cy="396632"/>
              <a:chOff x="8026586" y="1418318"/>
              <a:chExt cx="397401" cy="396632"/>
            </a:xfrm>
          </p:grpSpPr>
          <p:sp>
            <p:nvSpPr>
              <p:cNvPr id="2142" name="Google Shape;2142;p39"/>
              <p:cNvSpPr/>
              <p:nvPr/>
            </p:nvSpPr>
            <p:spPr>
              <a:xfrm>
                <a:off x="8259897" y="1651662"/>
                <a:ext cx="69321" cy="70124"/>
              </a:xfrm>
              <a:custGeom>
                <a:avLst/>
                <a:gdLst/>
                <a:ahLst/>
                <a:cxnLst/>
                <a:rect l="l" t="t" r="r" b="b"/>
                <a:pathLst>
                  <a:path w="2073" h="2097" extrusionOk="0">
                    <a:moveTo>
                      <a:pt x="1" y="0"/>
                    </a:moveTo>
                    <a:lnTo>
                      <a:pt x="1" y="2096"/>
                    </a:lnTo>
                    <a:lnTo>
                      <a:pt x="2073" y="2096"/>
                    </a:lnTo>
                    <a:lnTo>
                      <a:pt x="207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3" name="Google Shape;2143;p39"/>
              <p:cNvSpPr/>
              <p:nvPr/>
            </p:nvSpPr>
            <p:spPr>
              <a:xfrm>
                <a:off x="8352292" y="1559267"/>
                <a:ext cx="70090" cy="69321"/>
              </a:xfrm>
              <a:custGeom>
                <a:avLst/>
                <a:gdLst/>
                <a:ahLst/>
                <a:cxnLst/>
                <a:rect l="l" t="t" r="r" b="b"/>
                <a:pathLst>
                  <a:path w="2096" h="2073" extrusionOk="0">
                    <a:moveTo>
                      <a:pt x="0" y="1"/>
                    </a:moveTo>
                    <a:lnTo>
                      <a:pt x="0" y="2073"/>
                    </a:lnTo>
                    <a:lnTo>
                      <a:pt x="2096" y="2073"/>
                    </a:lnTo>
                    <a:lnTo>
                      <a:pt x="209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4" name="Google Shape;2144;p39"/>
              <p:cNvSpPr/>
              <p:nvPr/>
            </p:nvSpPr>
            <p:spPr>
              <a:xfrm>
                <a:off x="8026586" y="1418318"/>
                <a:ext cx="397401" cy="396632"/>
              </a:xfrm>
              <a:custGeom>
                <a:avLst/>
                <a:gdLst/>
                <a:ahLst/>
                <a:cxnLst/>
                <a:rect l="l" t="t" r="r" b="b"/>
                <a:pathLst>
                  <a:path w="11884" h="11861" extrusionOk="0">
                    <a:moveTo>
                      <a:pt x="0" y="1"/>
                    </a:moveTo>
                    <a:lnTo>
                      <a:pt x="0" y="11860"/>
                    </a:lnTo>
                    <a:lnTo>
                      <a:pt x="11884" y="11860"/>
                    </a:lnTo>
                    <a:lnTo>
                      <a:pt x="11884" y="6955"/>
                    </a:lnTo>
                    <a:lnTo>
                      <a:pt x="9812" y="6955"/>
                    </a:lnTo>
                    <a:lnTo>
                      <a:pt x="9812" y="11194"/>
                    </a:lnTo>
                    <a:lnTo>
                      <a:pt x="9050" y="11194"/>
                    </a:lnTo>
                    <a:lnTo>
                      <a:pt x="9050" y="9765"/>
                    </a:lnTo>
                    <a:lnTo>
                      <a:pt x="6978" y="9765"/>
                    </a:lnTo>
                    <a:lnTo>
                      <a:pt x="6978" y="11194"/>
                    </a:lnTo>
                    <a:lnTo>
                      <a:pt x="6287" y="11194"/>
                    </a:lnTo>
                    <a:lnTo>
                      <a:pt x="6287" y="7669"/>
                    </a:lnTo>
                    <a:lnTo>
                      <a:pt x="4215" y="7669"/>
                    </a:lnTo>
                    <a:lnTo>
                      <a:pt x="4215" y="11194"/>
                    </a:lnTo>
                    <a:lnTo>
                      <a:pt x="3525" y="11194"/>
                    </a:lnTo>
                    <a:lnTo>
                      <a:pt x="3525" y="9765"/>
                    </a:lnTo>
                    <a:lnTo>
                      <a:pt x="1429" y="9765"/>
                    </a:lnTo>
                    <a:lnTo>
                      <a:pt x="1429" y="11194"/>
                    </a:lnTo>
                    <a:lnTo>
                      <a:pt x="691" y="11194"/>
                    </a:lnTo>
                    <a:lnTo>
                      <a:pt x="69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5" name="Google Shape;2145;p39"/>
              <p:cNvSpPr/>
              <p:nvPr/>
            </p:nvSpPr>
            <p:spPr>
              <a:xfrm>
                <a:off x="8165931" y="1582374"/>
                <a:ext cx="70124" cy="69321"/>
              </a:xfrm>
              <a:custGeom>
                <a:avLst/>
                <a:gdLst/>
                <a:ahLst/>
                <a:cxnLst/>
                <a:rect l="l" t="t" r="r" b="b"/>
                <a:pathLst>
                  <a:path w="2097" h="2073" extrusionOk="0">
                    <a:moveTo>
                      <a:pt x="1" y="1"/>
                    </a:moveTo>
                    <a:lnTo>
                      <a:pt x="1" y="2072"/>
                    </a:lnTo>
                    <a:lnTo>
                      <a:pt x="2096" y="2072"/>
                    </a:lnTo>
                    <a:lnTo>
                      <a:pt x="209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6" name="Google Shape;2146;p39"/>
              <p:cNvSpPr/>
              <p:nvPr/>
            </p:nvSpPr>
            <p:spPr>
              <a:xfrm>
                <a:off x="8072767" y="1651662"/>
                <a:ext cx="69321" cy="70124"/>
              </a:xfrm>
              <a:custGeom>
                <a:avLst/>
                <a:gdLst/>
                <a:ahLst/>
                <a:cxnLst/>
                <a:rect l="l" t="t" r="r" b="b"/>
                <a:pathLst>
                  <a:path w="2073" h="2097" extrusionOk="0">
                    <a:moveTo>
                      <a:pt x="0" y="0"/>
                    </a:moveTo>
                    <a:lnTo>
                      <a:pt x="0" y="2096"/>
                    </a:lnTo>
                    <a:lnTo>
                      <a:pt x="2072" y="2096"/>
                    </a:lnTo>
                    <a:lnTo>
                      <a:pt x="207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7" name="Google Shape;2147;p39"/>
              <p:cNvSpPr/>
              <p:nvPr/>
            </p:nvSpPr>
            <p:spPr>
              <a:xfrm>
                <a:off x="8074338" y="1443030"/>
                <a:ext cx="348044" cy="186361"/>
              </a:xfrm>
              <a:custGeom>
                <a:avLst/>
                <a:gdLst/>
                <a:ahLst/>
                <a:cxnLst/>
                <a:rect l="l" t="t" r="r" b="b"/>
                <a:pathLst>
                  <a:path w="10408" h="5573" extrusionOk="0">
                    <a:moveTo>
                      <a:pt x="9360" y="0"/>
                    </a:moveTo>
                    <a:cubicBezTo>
                      <a:pt x="8789" y="0"/>
                      <a:pt x="8312" y="476"/>
                      <a:pt x="8312" y="1048"/>
                    </a:cubicBezTo>
                    <a:cubicBezTo>
                      <a:pt x="8312" y="1238"/>
                      <a:pt x="8384" y="1429"/>
                      <a:pt x="8455" y="1572"/>
                    </a:cubicBezTo>
                    <a:lnTo>
                      <a:pt x="6907" y="3548"/>
                    </a:lnTo>
                    <a:cubicBezTo>
                      <a:pt x="6788" y="3501"/>
                      <a:pt x="6717" y="3477"/>
                      <a:pt x="6598" y="3477"/>
                    </a:cubicBezTo>
                    <a:cubicBezTo>
                      <a:pt x="6431" y="3477"/>
                      <a:pt x="6288" y="3501"/>
                      <a:pt x="6145" y="3596"/>
                    </a:cubicBezTo>
                    <a:lnTo>
                      <a:pt x="4740" y="2191"/>
                    </a:lnTo>
                    <a:cubicBezTo>
                      <a:pt x="4811" y="2048"/>
                      <a:pt x="4859" y="1905"/>
                      <a:pt x="4859" y="1762"/>
                    </a:cubicBezTo>
                    <a:cubicBezTo>
                      <a:pt x="4859" y="1191"/>
                      <a:pt x="4383" y="714"/>
                      <a:pt x="3811" y="714"/>
                    </a:cubicBezTo>
                    <a:cubicBezTo>
                      <a:pt x="3264" y="714"/>
                      <a:pt x="2763" y="1191"/>
                      <a:pt x="2763" y="1762"/>
                    </a:cubicBezTo>
                    <a:cubicBezTo>
                      <a:pt x="2763" y="1905"/>
                      <a:pt x="2811" y="2048"/>
                      <a:pt x="2883" y="2191"/>
                    </a:cubicBezTo>
                    <a:lnTo>
                      <a:pt x="1501" y="3596"/>
                    </a:lnTo>
                    <a:cubicBezTo>
                      <a:pt x="1335" y="3548"/>
                      <a:pt x="1192" y="3477"/>
                      <a:pt x="1049" y="3477"/>
                    </a:cubicBezTo>
                    <a:cubicBezTo>
                      <a:pt x="477" y="3477"/>
                      <a:pt x="1" y="3953"/>
                      <a:pt x="1" y="4525"/>
                    </a:cubicBezTo>
                    <a:cubicBezTo>
                      <a:pt x="1" y="5096"/>
                      <a:pt x="477" y="5573"/>
                      <a:pt x="1049" y="5573"/>
                    </a:cubicBezTo>
                    <a:cubicBezTo>
                      <a:pt x="1620" y="5573"/>
                      <a:pt x="2097" y="5096"/>
                      <a:pt x="2097" y="4525"/>
                    </a:cubicBezTo>
                    <a:cubicBezTo>
                      <a:pt x="2097" y="4382"/>
                      <a:pt x="2049" y="4215"/>
                      <a:pt x="1978" y="4072"/>
                    </a:cubicBezTo>
                    <a:lnTo>
                      <a:pt x="3359" y="2667"/>
                    </a:lnTo>
                    <a:cubicBezTo>
                      <a:pt x="3525" y="2739"/>
                      <a:pt x="3668" y="2786"/>
                      <a:pt x="3811" y="2786"/>
                    </a:cubicBezTo>
                    <a:cubicBezTo>
                      <a:pt x="3954" y="2786"/>
                      <a:pt x="4121" y="2762"/>
                      <a:pt x="4264" y="2667"/>
                    </a:cubicBezTo>
                    <a:lnTo>
                      <a:pt x="5669" y="4072"/>
                    </a:lnTo>
                    <a:cubicBezTo>
                      <a:pt x="5597" y="4215"/>
                      <a:pt x="5550" y="4382"/>
                      <a:pt x="5550" y="4525"/>
                    </a:cubicBezTo>
                    <a:cubicBezTo>
                      <a:pt x="5550" y="5096"/>
                      <a:pt x="6026" y="5573"/>
                      <a:pt x="6598" y="5573"/>
                    </a:cubicBezTo>
                    <a:cubicBezTo>
                      <a:pt x="7145" y="5573"/>
                      <a:pt x="7622" y="5096"/>
                      <a:pt x="7622" y="4525"/>
                    </a:cubicBezTo>
                    <a:cubicBezTo>
                      <a:pt x="7622" y="4310"/>
                      <a:pt x="7574" y="4144"/>
                      <a:pt x="7479" y="3977"/>
                    </a:cubicBezTo>
                    <a:lnTo>
                      <a:pt x="9027" y="2024"/>
                    </a:lnTo>
                    <a:cubicBezTo>
                      <a:pt x="9146" y="2048"/>
                      <a:pt x="9241" y="2072"/>
                      <a:pt x="9360" y="2072"/>
                    </a:cubicBezTo>
                    <a:cubicBezTo>
                      <a:pt x="9932" y="2072"/>
                      <a:pt x="10408" y="1596"/>
                      <a:pt x="10408" y="1048"/>
                    </a:cubicBezTo>
                    <a:cubicBezTo>
                      <a:pt x="10408" y="452"/>
                      <a:pt x="9955" y="0"/>
                      <a:pt x="93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151"/>
        <p:cNvGrpSpPr/>
        <p:nvPr/>
      </p:nvGrpSpPr>
      <p:grpSpPr>
        <a:xfrm>
          <a:off x="0" y="0"/>
          <a:ext cx="0" cy="0"/>
          <a:chOff x="0" y="0"/>
          <a:chExt cx="0" cy="0"/>
        </a:xfrm>
      </p:grpSpPr>
      <p:sp>
        <p:nvSpPr>
          <p:cNvPr id="2152" name="Google Shape;2152;p4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RESOURCES</a:t>
            </a:r>
            <a:endParaRPr/>
          </a:p>
        </p:txBody>
      </p:sp>
      <p:sp>
        <p:nvSpPr>
          <p:cNvPr id="2153" name="Google Shape;2153;p40"/>
          <p:cNvSpPr txBox="1">
            <a:spLocks noGrp="1"/>
          </p:cNvSpPr>
          <p:nvPr>
            <p:ph type="subTitle" idx="1"/>
          </p:nvPr>
        </p:nvSpPr>
        <p:spPr>
          <a:xfrm>
            <a:off x="713225" y="1155750"/>
            <a:ext cx="7714800" cy="344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
              <a:t>Did you like the resources on this template? Get them for free at our other websites:</a:t>
            </a:r>
            <a:endParaRPr/>
          </a:p>
          <a:p>
            <a:pPr marL="0" lvl="0" indent="0" algn="l" rtl="0">
              <a:lnSpc>
                <a:spcPct val="100000"/>
              </a:lnSpc>
              <a:spcBef>
                <a:spcPts val="1000"/>
              </a:spcBef>
              <a:spcAft>
                <a:spcPts val="0"/>
              </a:spcAft>
              <a:buSzPts val="1200"/>
              <a:buNone/>
            </a:pPr>
            <a:r>
              <a:rPr lang="en" b="1"/>
              <a:t>Vectors</a:t>
            </a:r>
            <a:endParaRPr b="1"/>
          </a:p>
          <a:p>
            <a:pPr marL="457200" lvl="0" indent="-304800" algn="l" rtl="0">
              <a:lnSpc>
                <a:spcPct val="100000"/>
              </a:lnSpc>
              <a:spcBef>
                <a:spcPts val="1000"/>
              </a:spcBef>
              <a:spcAft>
                <a:spcPts val="0"/>
              </a:spcAft>
              <a:buSzPts val="1200"/>
              <a:buChar char="■"/>
            </a:pPr>
            <a:r>
              <a:rPr lang="en" u="sng">
                <a:solidFill>
                  <a:schemeClr val="hlink"/>
                </a:solidFill>
                <a:hlinkClick r:id="rId3"/>
              </a:rPr>
              <a:t>Business template design</a:t>
            </a:r>
            <a:endParaRPr/>
          </a:p>
          <a:p>
            <a:pPr marL="0" lvl="0" indent="0" algn="l" rtl="0">
              <a:lnSpc>
                <a:spcPct val="100000"/>
              </a:lnSpc>
              <a:spcBef>
                <a:spcPts val="1000"/>
              </a:spcBef>
              <a:spcAft>
                <a:spcPts val="0"/>
              </a:spcAft>
              <a:buSzPts val="1200"/>
              <a:buNone/>
            </a:pPr>
            <a:r>
              <a:rPr lang="en" b="1"/>
              <a:t>Photos</a:t>
            </a:r>
            <a:endParaRPr b="1"/>
          </a:p>
          <a:p>
            <a:pPr marL="457200" lvl="0" indent="-304800" algn="l" rtl="0">
              <a:lnSpc>
                <a:spcPct val="100000"/>
              </a:lnSpc>
              <a:spcBef>
                <a:spcPts val="1000"/>
              </a:spcBef>
              <a:spcAft>
                <a:spcPts val="0"/>
              </a:spcAft>
              <a:buSzPts val="1200"/>
              <a:buChar char="■"/>
            </a:pPr>
            <a:r>
              <a:rPr lang="en" u="sng">
                <a:solidFill>
                  <a:schemeClr val="hlink"/>
                </a:solidFill>
                <a:hlinkClick r:id="rId4"/>
              </a:rPr>
              <a:t>Office workers using finance graphs I</a:t>
            </a:r>
            <a:endParaRPr/>
          </a:p>
          <a:p>
            <a:pPr marL="457200" lvl="0" indent="-304800" algn="l" rtl="0">
              <a:lnSpc>
                <a:spcPct val="100000"/>
              </a:lnSpc>
              <a:spcBef>
                <a:spcPts val="0"/>
              </a:spcBef>
              <a:spcAft>
                <a:spcPts val="0"/>
              </a:spcAft>
              <a:buSzPts val="1200"/>
              <a:buChar char="■"/>
            </a:pPr>
            <a:r>
              <a:rPr lang="en" u="sng">
                <a:solidFill>
                  <a:schemeClr val="hlink"/>
                </a:solidFill>
                <a:hlinkClick r:id="rId5"/>
              </a:rPr>
              <a:t>Office workers using finance graphs II</a:t>
            </a:r>
            <a:endParaRPr/>
          </a:p>
          <a:p>
            <a:pPr marL="0" lvl="0" indent="0" algn="l" rtl="0">
              <a:lnSpc>
                <a:spcPct val="100000"/>
              </a:lnSpc>
              <a:spcBef>
                <a:spcPts val="1000"/>
              </a:spcBef>
              <a:spcAft>
                <a:spcPts val="0"/>
              </a:spcAft>
              <a:buSzPts val="1200"/>
              <a:buNone/>
            </a:pPr>
            <a:r>
              <a:rPr lang="en" b="1"/>
              <a:t>Icons</a:t>
            </a:r>
            <a:endParaRPr b="1"/>
          </a:p>
          <a:p>
            <a:pPr marL="457200" lvl="0" indent="-304800" algn="l" rtl="0">
              <a:lnSpc>
                <a:spcPct val="100000"/>
              </a:lnSpc>
              <a:spcBef>
                <a:spcPts val="1000"/>
              </a:spcBef>
              <a:spcAft>
                <a:spcPts val="0"/>
              </a:spcAft>
              <a:buSzPts val="1200"/>
              <a:buChar char="■"/>
            </a:pPr>
            <a:r>
              <a:rPr lang="en" u="sng">
                <a:solidFill>
                  <a:schemeClr val="hlink"/>
                </a:solidFill>
                <a:hlinkClick r:id="rId6"/>
              </a:rPr>
              <a:t>Icon Pack: Consumer Behavior | Filled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pic>
        <p:nvPicPr>
          <p:cNvPr id="891" name="Google Shape;891;g261cecb9e8a_0_5"/>
          <p:cNvPicPr preferRelativeResize="0"/>
          <p:nvPr/>
        </p:nvPicPr>
        <p:blipFill>
          <a:blip r:embed="rId3">
            <a:alphaModFix/>
          </a:blip>
          <a:stretch>
            <a:fillRect/>
          </a:stretch>
        </p:blipFill>
        <p:spPr>
          <a:xfrm>
            <a:off x="454250" y="152400"/>
            <a:ext cx="3876675" cy="3124200"/>
          </a:xfrm>
          <a:prstGeom prst="rect">
            <a:avLst/>
          </a:prstGeom>
          <a:noFill/>
          <a:ln>
            <a:noFill/>
          </a:ln>
        </p:spPr>
      </p:pic>
      <p:pic>
        <p:nvPicPr>
          <p:cNvPr id="892" name="Google Shape;892;g261cecb9e8a_0_5"/>
          <p:cNvPicPr preferRelativeResize="0"/>
          <p:nvPr/>
        </p:nvPicPr>
        <p:blipFill rotWithShape="1">
          <a:blip r:embed="rId4">
            <a:alphaModFix/>
          </a:blip>
          <a:srcRect b="1283"/>
          <a:stretch/>
        </p:blipFill>
        <p:spPr>
          <a:xfrm>
            <a:off x="4483325" y="152400"/>
            <a:ext cx="3527790" cy="4838701"/>
          </a:xfrm>
          <a:prstGeom prst="rect">
            <a:avLst/>
          </a:prstGeom>
          <a:noFill/>
          <a:ln>
            <a:noFill/>
          </a:ln>
        </p:spPr>
      </p:pic>
      <p:sp>
        <p:nvSpPr>
          <p:cNvPr id="893" name="Google Shape;893;g261cecb9e8a_0_5"/>
          <p:cNvSpPr txBox="1"/>
          <p:nvPr/>
        </p:nvSpPr>
        <p:spPr>
          <a:xfrm>
            <a:off x="1190550" y="3428275"/>
            <a:ext cx="2868600" cy="22983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rgbClr val="1CADE4"/>
              </a:buClr>
              <a:buSzPts val="1200"/>
              <a:buFont typeface="Nunito Light"/>
              <a:buChar char="■"/>
            </a:pPr>
            <a:r>
              <a:rPr lang="en" sz="1200">
                <a:latin typeface="Inter"/>
                <a:ea typeface="Inter"/>
                <a:cs typeface="Inter"/>
                <a:sym typeface="Inter"/>
              </a:rPr>
              <a:t>Conceptual (left) vs. concrete (right) KODI architectures.</a:t>
            </a:r>
            <a:endParaRPr sz="1200">
              <a:latin typeface="Inter"/>
              <a:ea typeface="Inter"/>
              <a:cs typeface="Inter"/>
              <a:sym typeface="Inter"/>
            </a:endParaRPr>
          </a:p>
          <a:p>
            <a:pPr marL="457200" lvl="0" indent="-304800" algn="l" rtl="0">
              <a:spcBef>
                <a:spcPts val="0"/>
              </a:spcBef>
              <a:spcAft>
                <a:spcPts val="0"/>
              </a:spcAft>
              <a:buClr>
                <a:srgbClr val="1CADE4"/>
              </a:buClr>
              <a:buSzPts val="1200"/>
              <a:buFont typeface="Inter"/>
              <a:buChar char="■"/>
            </a:pPr>
            <a:r>
              <a:rPr lang="en" sz="1200">
                <a:latin typeface="Inter"/>
                <a:ea typeface="Inter"/>
                <a:cs typeface="Inter"/>
                <a:sym typeface="Inter"/>
              </a:rPr>
              <a:t>Conceptual subsystems integrated into concrete.</a:t>
            </a:r>
            <a:endParaRPr sz="1200">
              <a:latin typeface="Inter"/>
              <a:ea typeface="Inter"/>
              <a:cs typeface="Inter"/>
              <a:sym typeface="Inter"/>
            </a:endParaRPr>
          </a:p>
          <a:p>
            <a:pPr marL="457200" lvl="0" indent="0" algn="l" rtl="0">
              <a:spcBef>
                <a:spcPts val="0"/>
              </a:spcBef>
              <a:spcAft>
                <a:spcPts val="0"/>
              </a:spcAft>
              <a:buNone/>
            </a:pPr>
            <a:endParaRPr sz="1200">
              <a:solidFill>
                <a:srgbClr val="000000"/>
              </a:solidFill>
              <a:latin typeface="Inter"/>
              <a:ea typeface="Inter"/>
              <a:cs typeface="Inter"/>
              <a:sym typeface="Inter"/>
            </a:endParaRPr>
          </a:p>
        </p:txBody>
      </p:sp>
      <p:sp>
        <p:nvSpPr>
          <p:cNvPr id="894" name="Google Shape;894;g261cecb9e8a_0_5"/>
          <p:cNvSpPr txBox="1"/>
          <p:nvPr/>
        </p:nvSpPr>
        <p:spPr>
          <a:xfrm>
            <a:off x="258475" y="1452925"/>
            <a:ext cx="661800" cy="3124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b="1">
                <a:latin typeface="Josefin Sans"/>
                <a:ea typeface="Josefin Sans"/>
                <a:cs typeface="Josefin Sans"/>
                <a:sym typeface="Josefin Sans"/>
              </a:rPr>
              <a:t>REV</a:t>
            </a:r>
            <a:endParaRPr sz="3000" b="1">
              <a:latin typeface="Josefin Sans"/>
              <a:ea typeface="Josefin Sans"/>
              <a:cs typeface="Josefin Sans"/>
              <a:sym typeface="Josefin Sans"/>
            </a:endParaRPr>
          </a:p>
          <a:p>
            <a:pPr marL="0" lvl="0" indent="0" algn="ctr" rtl="0">
              <a:spcBef>
                <a:spcPts val="0"/>
              </a:spcBef>
              <a:spcAft>
                <a:spcPts val="0"/>
              </a:spcAft>
              <a:buNone/>
            </a:pPr>
            <a:r>
              <a:rPr lang="en" sz="3000" b="1">
                <a:latin typeface="Josefin Sans"/>
                <a:ea typeface="Josefin Sans"/>
                <a:cs typeface="Josefin Sans"/>
                <a:sym typeface="Josefin Sans"/>
              </a:rPr>
              <a:t>I</a:t>
            </a:r>
            <a:endParaRPr sz="3000" b="1">
              <a:latin typeface="Josefin Sans"/>
              <a:ea typeface="Josefin Sans"/>
              <a:cs typeface="Josefin Sans"/>
              <a:sym typeface="Josefin Sans"/>
            </a:endParaRPr>
          </a:p>
          <a:p>
            <a:pPr marL="0" lvl="0" indent="0" algn="ctr" rtl="0">
              <a:spcBef>
                <a:spcPts val="0"/>
              </a:spcBef>
              <a:spcAft>
                <a:spcPts val="0"/>
              </a:spcAft>
              <a:buNone/>
            </a:pPr>
            <a:r>
              <a:rPr lang="en" sz="3000" b="1">
                <a:latin typeface="Josefin Sans"/>
                <a:ea typeface="Josefin Sans"/>
                <a:cs typeface="Josefin Sans"/>
                <a:sym typeface="Josefin Sans"/>
              </a:rPr>
              <a:t>EW</a:t>
            </a:r>
            <a:endParaRPr sz="3000" b="1">
              <a:solidFill>
                <a:srgbClr val="000000"/>
              </a:solidFill>
              <a:latin typeface="Josefin Sans"/>
              <a:ea typeface="Josefin Sans"/>
              <a:cs typeface="Josefin Sans"/>
              <a:sym typeface="Josefi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Google Shape;899;p5"/>
          <p:cNvSpPr txBox="1">
            <a:spLocks noGrp="1"/>
          </p:cNvSpPr>
          <p:nvPr>
            <p:ph type="title"/>
          </p:nvPr>
        </p:nvSpPr>
        <p:spPr>
          <a:xfrm>
            <a:off x="2380200" y="2067363"/>
            <a:ext cx="4383600" cy="1180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
              <a:t>CONCRETE ARCHITECTURE BREAKDOWN</a:t>
            </a:r>
            <a:endParaRPr/>
          </a:p>
          <a:p>
            <a:pPr marL="0" lvl="0" indent="0" algn="ctr" rtl="0">
              <a:lnSpc>
                <a:spcPct val="100000"/>
              </a:lnSpc>
              <a:spcBef>
                <a:spcPts val="0"/>
              </a:spcBef>
              <a:spcAft>
                <a:spcPts val="0"/>
              </a:spcAft>
              <a:buSzPts val="3600"/>
              <a:buNone/>
            </a:pPr>
            <a:endParaRPr/>
          </a:p>
        </p:txBody>
      </p:sp>
      <p:sp>
        <p:nvSpPr>
          <p:cNvPr id="900" name="Google Shape;900;p5"/>
          <p:cNvSpPr txBox="1">
            <a:spLocks noGrp="1"/>
          </p:cNvSpPr>
          <p:nvPr>
            <p:ph type="title" idx="2"/>
          </p:nvPr>
        </p:nvSpPr>
        <p:spPr>
          <a:xfrm>
            <a:off x="4146000" y="1285738"/>
            <a:ext cx="852000" cy="754200"/>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6000"/>
              <a:buNone/>
            </a:pPr>
            <a:r>
              <a:rPr lang="en"/>
              <a:t>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g261cecb9e8a_0_19"/>
          <p:cNvSpPr txBox="1">
            <a:spLocks noGrp="1"/>
          </p:cNvSpPr>
          <p:nvPr>
            <p:ph type="title"/>
          </p:nvPr>
        </p:nvSpPr>
        <p:spPr>
          <a:xfrm>
            <a:off x="1791600" y="1495350"/>
            <a:ext cx="5560800" cy="105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t>MODULAR </a:t>
            </a:r>
            <a:endParaRPr sz="3000"/>
          </a:p>
          <a:p>
            <a:pPr marL="457200" lvl="0" indent="-419100" algn="ctr" rtl="0">
              <a:spcBef>
                <a:spcPts val="0"/>
              </a:spcBef>
              <a:spcAft>
                <a:spcPts val="0"/>
              </a:spcAft>
              <a:buSzPts val="3000"/>
              <a:buChar char="+"/>
            </a:pPr>
            <a:r>
              <a:rPr lang="en" sz="3000"/>
              <a:t>LAYERED STYLES</a:t>
            </a:r>
            <a:endParaRPr sz="3000"/>
          </a:p>
        </p:txBody>
      </p:sp>
      <p:sp>
        <p:nvSpPr>
          <p:cNvPr id="906" name="Google Shape;906;g261cecb9e8a_0_19"/>
          <p:cNvSpPr txBox="1">
            <a:spLocks noGrp="1"/>
          </p:cNvSpPr>
          <p:nvPr>
            <p:ph type="subTitle" idx="1"/>
          </p:nvPr>
        </p:nvSpPr>
        <p:spPr>
          <a:xfrm>
            <a:off x="1791600" y="2693850"/>
            <a:ext cx="5560800" cy="16323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chemeClr val="accent1"/>
              </a:buClr>
              <a:buSzPts val="1500"/>
              <a:buFont typeface="Inter"/>
              <a:buChar char="■"/>
            </a:pPr>
            <a:r>
              <a:rPr lang="en" sz="1500"/>
              <a:t>KODI's concrete architecture corresponds well with the with previous conceptual styles, layered and modular,</a:t>
            </a:r>
            <a:endParaRPr sz="1500"/>
          </a:p>
          <a:p>
            <a:pPr marL="0" lvl="0" indent="0" algn="l" rtl="0">
              <a:spcBef>
                <a:spcPts val="0"/>
              </a:spcBef>
              <a:spcAft>
                <a:spcPts val="0"/>
              </a:spcAft>
              <a:buNone/>
            </a:pPr>
            <a:endParaRPr sz="1500"/>
          </a:p>
          <a:p>
            <a:pPr marL="457200" lvl="0" indent="-323850" algn="l" rtl="0">
              <a:spcBef>
                <a:spcPts val="0"/>
              </a:spcBef>
              <a:spcAft>
                <a:spcPts val="0"/>
              </a:spcAft>
              <a:buClr>
                <a:schemeClr val="accent1"/>
              </a:buClr>
              <a:buSzPts val="1500"/>
              <a:buFont typeface="Inter"/>
              <a:buChar char="■"/>
            </a:pPr>
            <a:r>
              <a:rPr lang="en" sz="1500"/>
              <a:t>Additional styles include interpreter pipe and filter, and repository.</a:t>
            </a:r>
            <a:endParaRPr sz="1500"/>
          </a:p>
          <a:p>
            <a:pPr marL="0" lvl="0" indent="0" algn="l" rtl="0">
              <a:spcBef>
                <a:spcPts val="0"/>
              </a:spcBef>
              <a:spcAft>
                <a:spcPts val="0"/>
              </a:spcAft>
              <a:buNone/>
            </a:pPr>
            <a:endParaRPr sz="1500"/>
          </a:p>
          <a:p>
            <a:pPr marL="457200" lvl="0" indent="-323850" algn="l" rtl="0">
              <a:spcBef>
                <a:spcPts val="0"/>
              </a:spcBef>
              <a:spcAft>
                <a:spcPts val="0"/>
              </a:spcAft>
              <a:buClr>
                <a:schemeClr val="accent1"/>
              </a:buClr>
              <a:buSzPts val="1500"/>
              <a:buFont typeface="Inter"/>
              <a:buChar char="■"/>
            </a:pPr>
            <a:r>
              <a:rPr lang="en" sz="1500"/>
              <a:t>UPnP introduces peer-to-peer architecture to KODI's.</a:t>
            </a:r>
            <a:endParaRPr sz="1500"/>
          </a:p>
          <a:p>
            <a:pPr marL="457200" lvl="0" indent="0" algn="l" rtl="0">
              <a:spcBef>
                <a:spcPts val="0"/>
              </a:spcBef>
              <a:spcAft>
                <a:spcPts val="0"/>
              </a:spcAft>
              <a:buClr>
                <a:schemeClr val="dk1"/>
              </a:buClr>
              <a:buSzPts val="1100"/>
              <a:buFont typeface="Arial"/>
              <a:buNone/>
            </a:pPr>
            <a:endParaRPr sz="1500"/>
          </a:p>
          <a:p>
            <a:pPr marL="0" lvl="0" indent="0" algn="ctr" rtl="0">
              <a:spcBef>
                <a:spcPts val="0"/>
              </a:spcBef>
              <a:spcAft>
                <a:spcPts val="0"/>
              </a:spcAft>
              <a:buNone/>
            </a:pPr>
            <a:endParaRPr sz="1500"/>
          </a:p>
        </p:txBody>
      </p:sp>
      <p:sp>
        <p:nvSpPr>
          <p:cNvPr id="907" name="Google Shape;907;g261cecb9e8a_0_19"/>
          <p:cNvSpPr txBox="1"/>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latin typeface="Josefin Sans"/>
                <a:ea typeface="Josefin Sans"/>
                <a:cs typeface="Josefin Sans"/>
                <a:sym typeface="Josefin Sans"/>
              </a:rPr>
              <a:t>ARCHITECTURAL STYLES</a:t>
            </a:r>
            <a:endParaRPr sz="3000" b="1">
              <a:solidFill>
                <a:srgbClr val="000000"/>
              </a:solidFill>
              <a:latin typeface="Josefin Sans"/>
              <a:ea typeface="Josefin Sans"/>
              <a:cs typeface="Josefin Sans"/>
              <a:sym typeface="Josefi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g29d07c3f764_0_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DERIVATION PROCESS</a:t>
            </a:r>
            <a:endParaRPr/>
          </a:p>
        </p:txBody>
      </p:sp>
      <p:sp>
        <p:nvSpPr>
          <p:cNvPr id="913" name="Google Shape;913;g29d07c3f764_0_0"/>
          <p:cNvSpPr txBox="1"/>
          <p:nvPr/>
        </p:nvSpPr>
        <p:spPr>
          <a:xfrm>
            <a:off x="607943" y="4657360"/>
            <a:ext cx="79281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200">
                <a:latin typeface="Inter"/>
                <a:ea typeface="Inter"/>
                <a:cs typeface="Inter"/>
                <a:sym typeface="Inter"/>
              </a:rPr>
              <a:t>                           Calls &amp; Called By Graphs</a:t>
            </a:r>
            <a:r>
              <a:rPr lang="en" sz="1200" b="0" i="0" u="none" strike="noStrike" cap="none">
                <a:solidFill>
                  <a:srgbClr val="000000"/>
                </a:solidFill>
                <a:latin typeface="Inter"/>
                <a:ea typeface="Inter"/>
                <a:cs typeface="Inter"/>
                <a:sym typeface="Inter"/>
              </a:rPr>
              <a:t>                  </a:t>
            </a:r>
            <a:r>
              <a:rPr lang="en" sz="1200">
                <a:latin typeface="Inter"/>
                <a:ea typeface="Inter"/>
                <a:cs typeface="Inter"/>
                <a:sym typeface="Inter"/>
              </a:rPr>
              <a:t>&amp;</a:t>
            </a:r>
            <a:r>
              <a:rPr lang="en" sz="1200" b="0" i="0" u="none" strike="noStrike" cap="none">
                <a:solidFill>
                  <a:srgbClr val="000000"/>
                </a:solidFill>
                <a:latin typeface="Inter"/>
                <a:ea typeface="Inter"/>
                <a:cs typeface="Inter"/>
                <a:sym typeface="Inter"/>
              </a:rPr>
              <a:t>.                                     </a:t>
            </a:r>
            <a:r>
              <a:rPr lang="en" sz="1200">
                <a:latin typeface="Inter"/>
                <a:ea typeface="Inter"/>
                <a:cs typeface="Inter"/>
                <a:sym typeface="Inter"/>
              </a:rPr>
              <a:t>Treemap</a:t>
            </a:r>
            <a:endParaRPr sz="1200" b="0" i="0" u="none" strike="noStrike" cap="none">
              <a:solidFill>
                <a:srgbClr val="000000"/>
              </a:solidFill>
              <a:latin typeface="Inter"/>
              <a:ea typeface="Inter"/>
              <a:cs typeface="Inter"/>
              <a:sym typeface="Inter"/>
            </a:endParaRPr>
          </a:p>
        </p:txBody>
      </p:sp>
      <p:pic>
        <p:nvPicPr>
          <p:cNvPr id="914" name="Google Shape;914;g29d07c3f764_0_0"/>
          <p:cNvPicPr preferRelativeResize="0"/>
          <p:nvPr/>
        </p:nvPicPr>
        <p:blipFill rotWithShape="1">
          <a:blip r:embed="rId3">
            <a:alphaModFix/>
          </a:blip>
          <a:srcRect/>
          <a:stretch/>
        </p:blipFill>
        <p:spPr>
          <a:xfrm>
            <a:off x="1" y="1221859"/>
            <a:ext cx="5294548" cy="3231350"/>
          </a:xfrm>
          <a:prstGeom prst="rect">
            <a:avLst/>
          </a:prstGeom>
          <a:noFill/>
          <a:ln>
            <a:noFill/>
          </a:ln>
        </p:spPr>
      </p:pic>
      <p:pic>
        <p:nvPicPr>
          <p:cNvPr id="915" name="Google Shape;915;g29d07c3f764_0_0"/>
          <p:cNvPicPr preferRelativeResize="0"/>
          <p:nvPr/>
        </p:nvPicPr>
        <p:blipFill>
          <a:blip r:embed="rId4">
            <a:alphaModFix/>
          </a:blip>
          <a:stretch>
            <a:fillRect/>
          </a:stretch>
        </p:blipFill>
        <p:spPr>
          <a:xfrm>
            <a:off x="4427550" y="1221863"/>
            <a:ext cx="4716444" cy="32313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g29d07c3f764_0_73"/>
          <p:cNvSpPr txBox="1">
            <a:spLocks noGrp="1"/>
          </p:cNvSpPr>
          <p:nvPr>
            <p:ph type="subTitle" idx="6"/>
          </p:nvPr>
        </p:nvSpPr>
        <p:spPr>
          <a:xfrm>
            <a:off x="1364374" y="2628325"/>
            <a:ext cx="3137100" cy="375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
              <a:t>DATA &amp; FILE MANAGEMENT</a:t>
            </a:r>
            <a:endParaRPr/>
          </a:p>
        </p:txBody>
      </p:sp>
      <p:sp>
        <p:nvSpPr>
          <p:cNvPr id="921" name="Google Shape;921;g29d07c3f764_0_7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SUBSYSTEMS - RETURNING</a:t>
            </a:r>
            <a:endParaRPr/>
          </a:p>
        </p:txBody>
      </p:sp>
      <p:sp>
        <p:nvSpPr>
          <p:cNvPr id="922" name="Google Shape;922;g29d07c3f764_0_73"/>
          <p:cNvSpPr txBox="1">
            <a:spLocks noGrp="1"/>
          </p:cNvSpPr>
          <p:nvPr>
            <p:ph type="subTitle" idx="1"/>
          </p:nvPr>
        </p:nvSpPr>
        <p:spPr>
          <a:xfrm>
            <a:off x="1364377" y="1660522"/>
            <a:ext cx="2592900" cy="82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Interfaces, Input &amp; Peripherals, Settings GuiLib, Platforms, Dialogue, Rendering.</a:t>
            </a:r>
            <a:endParaRPr/>
          </a:p>
        </p:txBody>
      </p:sp>
      <p:sp>
        <p:nvSpPr>
          <p:cNvPr id="923" name="Google Shape;923;g29d07c3f764_0_73"/>
          <p:cNvSpPr txBox="1">
            <a:spLocks noGrp="1"/>
          </p:cNvSpPr>
          <p:nvPr>
            <p:ph type="subTitle" idx="2"/>
          </p:nvPr>
        </p:nvSpPr>
        <p:spPr>
          <a:xfrm>
            <a:off x="5201265" y="2044460"/>
            <a:ext cx="2590200" cy="82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
              <a:t>KODI Development Kits, Interfaces. </a:t>
            </a:r>
            <a:endParaRPr/>
          </a:p>
        </p:txBody>
      </p:sp>
      <p:sp>
        <p:nvSpPr>
          <p:cNvPr id="924" name="Google Shape;924;g29d07c3f764_0_73"/>
          <p:cNvSpPr txBox="1">
            <a:spLocks noGrp="1"/>
          </p:cNvSpPr>
          <p:nvPr>
            <p:ph type="subTitle" idx="3"/>
          </p:nvPr>
        </p:nvSpPr>
        <p:spPr>
          <a:xfrm>
            <a:off x="1364377" y="2920609"/>
            <a:ext cx="2592900" cy="82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
              <a:t>MultiMedia Database, File System</a:t>
            </a:r>
            <a:endParaRPr/>
          </a:p>
        </p:txBody>
      </p:sp>
      <p:sp>
        <p:nvSpPr>
          <p:cNvPr id="925" name="Google Shape;925;g29d07c3f764_0_73"/>
          <p:cNvSpPr txBox="1">
            <a:spLocks noGrp="1"/>
          </p:cNvSpPr>
          <p:nvPr>
            <p:ph type="subTitle" idx="4"/>
          </p:nvPr>
        </p:nvSpPr>
        <p:spPr>
          <a:xfrm>
            <a:off x="5201315" y="3361284"/>
            <a:ext cx="2590200" cy="82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
              <a:t>Video Player, Audio Engine, Retry Player, DLL Loader, PA Player, External Player.</a:t>
            </a:r>
            <a:endParaRPr/>
          </a:p>
        </p:txBody>
      </p:sp>
      <p:sp>
        <p:nvSpPr>
          <p:cNvPr id="926" name="Google Shape;926;g29d07c3f764_0_73"/>
          <p:cNvSpPr txBox="1">
            <a:spLocks noGrp="1"/>
          </p:cNvSpPr>
          <p:nvPr>
            <p:ph type="subTitle" idx="5"/>
          </p:nvPr>
        </p:nvSpPr>
        <p:spPr>
          <a:xfrm>
            <a:off x="1364377" y="1368225"/>
            <a:ext cx="2592900" cy="375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
              <a:t>USER INTERFACE</a:t>
            </a:r>
            <a:endParaRPr/>
          </a:p>
        </p:txBody>
      </p:sp>
      <p:sp>
        <p:nvSpPr>
          <p:cNvPr id="927" name="Google Shape;927;g29d07c3f764_0_73"/>
          <p:cNvSpPr txBox="1">
            <a:spLocks noGrp="1"/>
          </p:cNvSpPr>
          <p:nvPr>
            <p:ph type="subTitle" idx="7"/>
          </p:nvPr>
        </p:nvSpPr>
        <p:spPr>
          <a:xfrm>
            <a:off x="5201242" y="1752163"/>
            <a:ext cx="2590200" cy="375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
              <a:t>ADD-ON MANAGER</a:t>
            </a:r>
            <a:endParaRPr/>
          </a:p>
        </p:txBody>
      </p:sp>
      <p:sp>
        <p:nvSpPr>
          <p:cNvPr id="928" name="Google Shape;928;g29d07c3f764_0_73"/>
          <p:cNvSpPr txBox="1">
            <a:spLocks noGrp="1"/>
          </p:cNvSpPr>
          <p:nvPr>
            <p:ph type="subTitle" idx="8"/>
          </p:nvPr>
        </p:nvSpPr>
        <p:spPr>
          <a:xfrm>
            <a:off x="5201318" y="3069006"/>
            <a:ext cx="2852700" cy="375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
              <a:t>CORE (MEDIA CONTROLLER)</a:t>
            </a:r>
            <a:endParaRPr/>
          </a:p>
        </p:txBody>
      </p:sp>
      <p:grpSp>
        <p:nvGrpSpPr>
          <p:cNvPr id="929" name="Google Shape;929;g29d07c3f764_0_73"/>
          <p:cNvGrpSpPr/>
          <p:nvPr/>
        </p:nvGrpSpPr>
        <p:grpSpPr>
          <a:xfrm>
            <a:off x="4657144" y="2908249"/>
            <a:ext cx="477263" cy="423769"/>
            <a:chOff x="7148325" y="3825625"/>
            <a:chExt cx="544200" cy="544200"/>
          </a:xfrm>
        </p:grpSpPr>
        <p:sp>
          <p:nvSpPr>
            <p:cNvPr id="930" name="Google Shape;930;g29d07c3f764_0_73"/>
            <p:cNvSpPr/>
            <p:nvPr/>
          </p:nvSpPr>
          <p:spPr>
            <a:xfrm>
              <a:off x="7148325" y="382562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31" name="Google Shape;931;g29d07c3f764_0_73"/>
            <p:cNvGrpSpPr/>
            <p:nvPr/>
          </p:nvGrpSpPr>
          <p:grpSpPr>
            <a:xfrm>
              <a:off x="7212690" y="3917289"/>
              <a:ext cx="399006" cy="371920"/>
              <a:chOff x="7212690" y="3917289"/>
              <a:chExt cx="399006" cy="371920"/>
            </a:xfrm>
          </p:grpSpPr>
          <p:sp>
            <p:nvSpPr>
              <p:cNvPr id="932" name="Google Shape;932;g29d07c3f764_0_73"/>
              <p:cNvSpPr/>
              <p:nvPr/>
            </p:nvSpPr>
            <p:spPr>
              <a:xfrm>
                <a:off x="7212690" y="3917289"/>
                <a:ext cx="163288" cy="147337"/>
              </a:xfrm>
              <a:custGeom>
                <a:avLst/>
                <a:gdLst/>
                <a:ahLst/>
                <a:cxnLst/>
                <a:rect l="l" t="t" r="r" b="b"/>
                <a:pathLst>
                  <a:path w="4883" h="4406" extrusionOk="0">
                    <a:moveTo>
                      <a:pt x="3501" y="1405"/>
                    </a:moveTo>
                    <a:lnTo>
                      <a:pt x="3501" y="2096"/>
                    </a:lnTo>
                    <a:lnTo>
                      <a:pt x="1430" y="2096"/>
                    </a:lnTo>
                    <a:lnTo>
                      <a:pt x="1430" y="1405"/>
                    </a:lnTo>
                    <a:close/>
                    <a:moveTo>
                      <a:pt x="1049" y="0"/>
                    </a:moveTo>
                    <a:cubicBezTo>
                      <a:pt x="477" y="0"/>
                      <a:pt x="1" y="477"/>
                      <a:pt x="1" y="1048"/>
                    </a:cubicBezTo>
                    <a:lnTo>
                      <a:pt x="1" y="4406"/>
                    </a:lnTo>
                    <a:lnTo>
                      <a:pt x="1811" y="3501"/>
                    </a:lnTo>
                    <a:lnTo>
                      <a:pt x="3835" y="3501"/>
                    </a:lnTo>
                    <a:cubicBezTo>
                      <a:pt x="4406" y="3501"/>
                      <a:pt x="4883" y="3025"/>
                      <a:pt x="4883" y="2453"/>
                    </a:cubicBezTo>
                    <a:lnTo>
                      <a:pt x="4883" y="1048"/>
                    </a:lnTo>
                    <a:cubicBezTo>
                      <a:pt x="4883" y="477"/>
                      <a:pt x="4406" y="0"/>
                      <a:pt x="38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g29d07c3f764_0_73"/>
              <p:cNvSpPr/>
              <p:nvPr/>
            </p:nvSpPr>
            <p:spPr>
              <a:xfrm>
                <a:off x="7447606" y="3917289"/>
                <a:ext cx="163288" cy="147337"/>
              </a:xfrm>
              <a:custGeom>
                <a:avLst/>
                <a:gdLst/>
                <a:ahLst/>
                <a:cxnLst/>
                <a:rect l="l" t="t" r="r" b="b"/>
                <a:pathLst>
                  <a:path w="4883" h="4406" extrusionOk="0">
                    <a:moveTo>
                      <a:pt x="3478" y="1405"/>
                    </a:moveTo>
                    <a:lnTo>
                      <a:pt x="3478" y="2096"/>
                    </a:lnTo>
                    <a:lnTo>
                      <a:pt x="1406" y="2096"/>
                    </a:lnTo>
                    <a:lnTo>
                      <a:pt x="1406" y="1405"/>
                    </a:lnTo>
                    <a:close/>
                    <a:moveTo>
                      <a:pt x="1049" y="0"/>
                    </a:moveTo>
                    <a:cubicBezTo>
                      <a:pt x="477" y="0"/>
                      <a:pt x="1" y="477"/>
                      <a:pt x="1" y="1048"/>
                    </a:cubicBezTo>
                    <a:lnTo>
                      <a:pt x="1" y="2453"/>
                    </a:lnTo>
                    <a:cubicBezTo>
                      <a:pt x="1" y="3025"/>
                      <a:pt x="477" y="3501"/>
                      <a:pt x="1049" y="3501"/>
                    </a:cubicBezTo>
                    <a:lnTo>
                      <a:pt x="3025" y="3501"/>
                    </a:lnTo>
                    <a:lnTo>
                      <a:pt x="4859" y="4406"/>
                    </a:lnTo>
                    <a:lnTo>
                      <a:pt x="4859" y="1048"/>
                    </a:lnTo>
                    <a:cubicBezTo>
                      <a:pt x="4883" y="477"/>
                      <a:pt x="4407" y="0"/>
                      <a:pt x="38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Google Shape;934;g29d07c3f764_0_73"/>
              <p:cNvSpPr/>
              <p:nvPr/>
            </p:nvSpPr>
            <p:spPr>
              <a:xfrm>
                <a:off x="7377549" y="4199991"/>
                <a:ext cx="89218" cy="89218"/>
              </a:xfrm>
              <a:custGeom>
                <a:avLst/>
                <a:gdLst/>
                <a:ahLst/>
                <a:cxnLst/>
                <a:rect l="l" t="t" r="r" b="b"/>
                <a:pathLst>
                  <a:path w="2668" h="2668" extrusionOk="0">
                    <a:moveTo>
                      <a:pt x="2191" y="0"/>
                    </a:moveTo>
                    <a:lnTo>
                      <a:pt x="1501" y="691"/>
                    </a:lnTo>
                    <a:cubicBezTo>
                      <a:pt x="1358" y="643"/>
                      <a:pt x="1191" y="572"/>
                      <a:pt x="1048" y="572"/>
                    </a:cubicBezTo>
                    <a:cubicBezTo>
                      <a:pt x="477" y="572"/>
                      <a:pt x="0" y="1048"/>
                      <a:pt x="0" y="1620"/>
                    </a:cubicBezTo>
                    <a:cubicBezTo>
                      <a:pt x="0" y="2191"/>
                      <a:pt x="477" y="2668"/>
                      <a:pt x="1048" y="2668"/>
                    </a:cubicBezTo>
                    <a:cubicBezTo>
                      <a:pt x="1620" y="2668"/>
                      <a:pt x="2096" y="2191"/>
                      <a:pt x="2096" y="1620"/>
                    </a:cubicBezTo>
                    <a:cubicBezTo>
                      <a:pt x="2096" y="1477"/>
                      <a:pt x="2072" y="1310"/>
                      <a:pt x="1977" y="1167"/>
                    </a:cubicBezTo>
                    <a:lnTo>
                      <a:pt x="2668" y="477"/>
                    </a:lnTo>
                    <a:lnTo>
                      <a:pt x="219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5" name="Google Shape;935;g29d07c3f764_0_73"/>
              <p:cNvSpPr/>
              <p:nvPr/>
            </p:nvSpPr>
            <p:spPr>
              <a:xfrm>
                <a:off x="7281175" y="4058239"/>
                <a:ext cx="119481" cy="132222"/>
              </a:xfrm>
              <a:custGeom>
                <a:avLst/>
                <a:gdLst/>
                <a:ahLst/>
                <a:cxnLst/>
                <a:rect l="l" t="t" r="r" b="b"/>
                <a:pathLst>
                  <a:path w="3573" h="3954" extrusionOk="0">
                    <a:moveTo>
                      <a:pt x="2763" y="1501"/>
                    </a:moveTo>
                    <a:lnTo>
                      <a:pt x="2954" y="2191"/>
                    </a:lnTo>
                    <a:cubicBezTo>
                      <a:pt x="2620" y="2287"/>
                      <a:pt x="2263" y="2406"/>
                      <a:pt x="1977" y="2572"/>
                    </a:cubicBezTo>
                    <a:lnTo>
                      <a:pt x="1620" y="1977"/>
                    </a:lnTo>
                    <a:cubicBezTo>
                      <a:pt x="1977" y="1786"/>
                      <a:pt x="2382" y="1596"/>
                      <a:pt x="2763" y="1501"/>
                    </a:cubicBezTo>
                    <a:close/>
                    <a:moveTo>
                      <a:pt x="3573" y="0"/>
                    </a:moveTo>
                    <a:cubicBezTo>
                      <a:pt x="2215" y="72"/>
                      <a:pt x="953" y="620"/>
                      <a:pt x="1" y="1477"/>
                    </a:cubicBezTo>
                    <a:lnTo>
                      <a:pt x="2477" y="3954"/>
                    </a:lnTo>
                    <a:cubicBezTo>
                      <a:pt x="2811" y="3715"/>
                      <a:pt x="3168" y="3573"/>
                      <a:pt x="3573" y="3501"/>
                    </a:cubicBezTo>
                    <a:lnTo>
                      <a:pt x="357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6" name="Google Shape;936;g29d07c3f764_0_73"/>
              <p:cNvSpPr/>
              <p:nvPr/>
            </p:nvSpPr>
            <p:spPr>
              <a:xfrm>
                <a:off x="7214295" y="4123547"/>
                <a:ext cx="133827" cy="143357"/>
              </a:xfrm>
              <a:custGeom>
                <a:avLst/>
                <a:gdLst/>
                <a:ahLst/>
                <a:cxnLst/>
                <a:rect l="l" t="t" r="r" b="b"/>
                <a:pathLst>
                  <a:path w="4002" h="4287" extrusionOk="0">
                    <a:moveTo>
                      <a:pt x="1644" y="2001"/>
                    </a:moveTo>
                    <a:lnTo>
                      <a:pt x="2239" y="2358"/>
                    </a:lnTo>
                    <a:cubicBezTo>
                      <a:pt x="2096" y="2644"/>
                      <a:pt x="1953" y="2977"/>
                      <a:pt x="1858" y="3334"/>
                    </a:cubicBezTo>
                    <a:lnTo>
                      <a:pt x="1167" y="3167"/>
                    </a:lnTo>
                    <a:cubicBezTo>
                      <a:pt x="1286" y="2739"/>
                      <a:pt x="1429" y="2358"/>
                      <a:pt x="1644" y="2001"/>
                    </a:cubicBezTo>
                    <a:close/>
                    <a:moveTo>
                      <a:pt x="1524" y="0"/>
                    </a:moveTo>
                    <a:cubicBezTo>
                      <a:pt x="596" y="1048"/>
                      <a:pt x="0" y="2405"/>
                      <a:pt x="0" y="3930"/>
                    </a:cubicBezTo>
                    <a:lnTo>
                      <a:pt x="0" y="4287"/>
                    </a:lnTo>
                    <a:lnTo>
                      <a:pt x="3525" y="4287"/>
                    </a:lnTo>
                    <a:lnTo>
                      <a:pt x="3525" y="3930"/>
                    </a:lnTo>
                    <a:lnTo>
                      <a:pt x="3501" y="3930"/>
                    </a:lnTo>
                    <a:cubicBezTo>
                      <a:pt x="3501" y="3406"/>
                      <a:pt x="3668" y="2882"/>
                      <a:pt x="4001" y="2477"/>
                    </a:cubicBezTo>
                    <a:lnTo>
                      <a:pt x="152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Google Shape;937;g29d07c3f764_0_73"/>
              <p:cNvSpPr/>
              <p:nvPr/>
            </p:nvSpPr>
            <p:spPr>
              <a:xfrm>
                <a:off x="7423730" y="4058239"/>
                <a:ext cx="119481" cy="132222"/>
              </a:xfrm>
              <a:custGeom>
                <a:avLst/>
                <a:gdLst/>
                <a:ahLst/>
                <a:cxnLst/>
                <a:rect l="l" t="t" r="r" b="b"/>
                <a:pathLst>
                  <a:path w="3573" h="3954" extrusionOk="0">
                    <a:moveTo>
                      <a:pt x="810" y="1501"/>
                    </a:moveTo>
                    <a:cubicBezTo>
                      <a:pt x="1215" y="1620"/>
                      <a:pt x="1596" y="1786"/>
                      <a:pt x="1953" y="1977"/>
                    </a:cubicBezTo>
                    <a:lnTo>
                      <a:pt x="1596" y="2572"/>
                    </a:lnTo>
                    <a:cubicBezTo>
                      <a:pt x="1287" y="2406"/>
                      <a:pt x="953" y="2287"/>
                      <a:pt x="620" y="2191"/>
                    </a:cubicBezTo>
                    <a:lnTo>
                      <a:pt x="810" y="1501"/>
                    </a:lnTo>
                    <a:close/>
                    <a:moveTo>
                      <a:pt x="1" y="0"/>
                    </a:moveTo>
                    <a:lnTo>
                      <a:pt x="1" y="3501"/>
                    </a:lnTo>
                    <a:cubicBezTo>
                      <a:pt x="382" y="3573"/>
                      <a:pt x="763" y="3715"/>
                      <a:pt x="1096" y="3954"/>
                    </a:cubicBezTo>
                    <a:lnTo>
                      <a:pt x="3573" y="1477"/>
                    </a:lnTo>
                    <a:cubicBezTo>
                      <a:pt x="2596" y="596"/>
                      <a:pt x="1334" y="72"/>
                      <a:pt x="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8" name="Google Shape;938;g29d07c3f764_0_73"/>
              <p:cNvSpPr/>
              <p:nvPr/>
            </p:nvSpPr>
            <p:spPr>
              <a:xfrm>
                <a:off x="7477100" y="4124316"/>
                <a:ext cx="134596" cy="143391"/>
              </a:xfrm>
              <a:custGeom>
                <a:avLst/>
                <a:gdLst/>
                <a:ahLst/>
                <a:cxnLst/>
                <a:rect l="l" t="t" r="r" b="b"/>
                <a:pathLst>
                  <a:path w="4025" h="4288" extrusionOk="0">
                    <a:moveTo>
                      <a:pt x="2310" y="1978"/>
                    </a:moveTo>
                    <a:cubicBezTo>
                      <a:pt x="2501" y="2335"/>
                      <a:pt x="2691" y="2740"/>
                      <a:pt x="2786" y="3144"/>
                    </a:cubicBezTo>
                    <a:lnTo>
                      <a:pt x="2120" y="3311"/>
                    </a:lnTo>
                    <a:cubicBezTo>
                      <a:pt x="2024" y="2954"/>
                      <a:pt x="1881" y="2621"/>
                      <a:pt x="1715" y="2335"/>
                    </a:cubicBezTo>
                    <a:lnTo>
                      <a:pt x="2310" y="1978"/>
                    </a:lnTo>
                    <a:close/>
                    <a:moveTo>
                      <a:pt x="2501" y="1"/>
                    </a:moveTo>
                    <a:lnTo>
                      <a:pt x="0" y="2478"/>
                    </a:lnTo>
                    <a:cubicBezTo>
                      <a:pt x="333" y="2882"/>
                      <a:pt x="524" y="3406"/>
                      <a:pt x="524" y="3930"/>
                    </a:cubicBezTo>
                    <a:lnTo>
                      <a:pt x="524" y="4288"/>
                    </a:lnTo>
                    <a:lnTo>
                      <a:pt x="4025" y="4288"/>
                    </a:lnTo>
                    <a:lnTo>
                      <a:pt x="4025" y="3930"/>
                    </a:lnTo>
                    <a:cubicBezTo>
                      <a:pt x="4025" y="2478"/>
                      <a:pt x="3453" y="1096"/>
                      <a:pt x="250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939" name="Google Shape;939;g29d07c3f764_0_73"/>
          <p:cNvGrpSpPr/>
          <p:nvPr/>
        </p:nvGrpSpPr>
        <p:grpSpPr>
          <a:xfrm>
            <a:off x="820242" y="2696211"/>
            <a:ext cx="477263" cy="423769"/>
            <a:chOff x="5523000" y="2585675"/>
            <a:chExt cx="544200" cy="544200"/>
          </a:xfrm>
        </p:grpSpPr>
        <p:sp>
          <p:nvSpPr>
            <p:cNvPr id="940" name="Google Shape;940;g29d07c3f764_0_73"/>
            <p:cNvSpPr/>
            <p:nvPr/>
          </p:nvSpPr>
          <p:spPr>
            <a:xfrm>
              <a:off x="5523000" y="258567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41" name="Google Shape;941;g29d07c3f764_0_73"/>
            <p:cNvGrpSpPr/>
            <p:nvPr/>
          </p:nvGrpSpPr>
          <p:grpSpPr>
            <a:xfrm>
              <a:off x="5632717" y="2662219"/>
              <a:ext cx="311426" cy="397435"/>
              <a:chOff x="5632717" y="2662219"/>
              <a:chExt cx="311426" cy="397435"/>
            </a:xfrm>
          </p:grpSpPr>
          <p:sp>
            <p:nvSpPr>
              <p:cNvPr id="942" name="Google Shape;942;g29d07c3f764_0_73"/>
              <p:cNvSpPr/>
              <p:nvPr/>
            </p:nvSpPr>
            <p:spPr>
              <a:xfrm>
                <a:off x="5633519" y="2804774"/>
                <a:ext cx="310624" cy="254880"/>
              </a:xfrm>
              <a:custGeom>
                <a:avLst/>
                <a:gdLst/>
                <a:ahLst/>
                <a:cxnLst/>
                <a:rect l="l" t="t" r="r" b="b"/>
                <a:pathLst>
                  <a:path w="9289" h="7622" extrusionOk="0">
                    <a:moveTo>
                      <a:pt x="2830" y="0"/>
                    </a:moveTo>
                    <a:cubicBezTo>
                      <a:pt x="1908" y="0"/>
                      <a:pt x="1120" y="594"/>
                      <a:pt x="906" y="763"/>
                    </a:cubicBezTo>
                    <a:cubicBezTo>
                      <a:pt x="1" y="1715"/>
                      <a:pt x="1" y="3215"/>
                      <a:pt x="953" y="4168"/>
                    </a:cubicBezTo>
                    <a:lnTo>
                      <a:pt x="4644" y="7621"/>
                    </a:lnTo>
                    <a:lnTo>
                      <a:pt x="8336" y="4168"/>
                    </a:lnTo>
                    <a:cubicBezTo>
                      <a:pt x="9288" y="3215"/>
                      <a:pt x="9264" y="1691"/>
                      <a:pt x="8407" y="763"/>
                    </a:cubicBezTo>
                    <a:cubicBezTo>
                      <a:pt x="8194" y="565"/>
                      <a:pt x="7420" y="9"/>
                      <a:pt x="6504" y="9"/>
                    </a:cubicBezTo>
                    <a:cubicBezTo>
                      <a:pt x="5984" y="9"/>
                      <a:pt x="5417" y="189"/>
                      <a:pt x="4883" y="715"/>
                    </a:cubicBezTo>
                    <a:lnTo>
                      <a:pt x="4644" y="953"/>
                    </a:lnTo>
                    <a:lnTo>
                      <a:pt x="4406" y="715"/>
                    </a:lnTo>
                    <a:cubicBezTo>
                      <a:pt x="3889" y="181"/>
                      <a:pt x="3339" y="0"/>
                      <a:pt x="283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3" name="Google Shape;943;g29d07c3f764_0_73"/>
              <p:cNvSpPr/>
              <p:nvPr/>
            </p:nvSpPr>
            <p:spPr>
              <a:xfrm>
                <a:off x="5632717" y="2662219"/>
                <a:ext cx="310624" cy="146568"/>
              </a:xfrm>
              <a:custGeom>
                <a:avLst/>
                <a:gdLst/>
                <a:ahLst/>
                <a:cxnLst/>
                <a:rect l="l" t="t" r="r" b="b"/>
                <a:pathLst>
                  <a:path w="9289" h="4383" extrusionOk="0">
                    <a:moveTo>
                      <a:pt x="4668" y="1"/>
                    </a:moveTo>
                    <a:lnTo>
                      <a:pt x="2811" y="1882"/>
                    </a:lnTo>
                    <a:lnTo>
                      <a:pt x="3478" y="2573"/>
                    </a:lnTo>
                    <a:lnTo>
                      <a:pt x="3120" y="2930"/>
                    </a:lnTo>
                    <a:lnTo>
                      <a:pt x="2239" y="2930"/>
                    </a:lnTo>
                    <a:lnTo>
                      <a:pt x="2239" y="2358"/>
                    </a:lnTo>
                    <a:lnTo>
                      <a:pt x="1" y="1263"/>
                    </a:lnTo>
                    <a:lnTo>
                      <a:pt x="620" y="4383"/>
                    </a:lnTo>
                    <a:cubicBezTo>
                      <a:pt x="1120" y="3906"/>
                      <a:pt x="1906" y="3597"/>
                      <a:pt x="2668" y="3597"/>
                    </a:cubicBezTo>
                    <a:cubicBezTo>
                      <a:pt x="3382" y="3597"/>
                      <a:pt x="4097" y="3835"/>
                      <a:pt x="4645" y="4287"/>
                    </a:cubicBezTo>
                    <a:cubicBezTo>
                      <a:pt x="5168" y="3835"/>
                      <a:pt x="5883" y="3597"/>
                      <a:pt x="6597" y="3597"/>
                    </a:cubicBezTo>
                    <a:cubicBezTo>
                      <a:pt x="7383" y="3597"/>
                      <a:pt x="8121" y="3906"/>
                      <a:pt x="8669" y="4383"/>
                    </a:cubicBezTo>
                    <a:lnTo>
                      <a:pt x="9288" y="1263"/>
                    </a:lnTo>
                    <a:lnTo>
                      <a:pt x="9288" y="1263"/>
                    </a:lnTo>
                    <a:lnTo>
                      <a:pt x="7121" y="2358"/>
                    </a:lnTo>
                    <a:lnTo>
                      <a:pt x="7121" y="2930"/>
                    </a:lnTo>
                    <a:lnTo>
                      <a:pt x="6216" y="2930"/>
                    </a:lnTo>
                    <a:lnTo>
                      <a:pt x="5859" y="2573"/>
                    </a:lnTo>
                    <a:lnTo>
                      <a:pt x="6550" y="1882"/>
                    </a:lnTo>
                    <a:lnTo>
                      <a:pt x="466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944" name="Google Shape;944;g29d07c3f764_0_73"/>
          <p:cNvGrpSpPr/>
          <p:nvPr/>
        </p:nvGrpSpPr>
        <p:grpSpPr>
          <a:xfrm>
            <a:off x="820242" y="1433213"/>
            <a:ext cx="477263" cy="423769"/>
            <a:chOff x="5523000" y="1965700"/>
            <a:chExt cx="544200" cy="544200"/>
          </a:xfrm>
        </p:grpSpPr>
        <p:sp>
          <p:nvSpPr>
            <p:cNvPr id="945" name="Google Shape;945;g29d07c3f764_0_73"/>
            <p:cNvSpPr/>
            <p:nvPr/>
          </p:nvSpPr>
          <p:spPr>
            <a:xfrm>
              <a:off x="5523000" y="1965700"/>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46" name="Google Shape;946;g29d07c3f764_0_73"/>
            <p:cNvGrpSpPr/>
            <p:nvPr/>
          </p:nvGrpSpPr>
          <p:grpSpPr>
            <a:xfrm>
              <a:off x="5592121" y="2040268"/>
              <a:ext cx="395796" cy="396632"/>
              <a:chOff x="5592121" y="2040268"/>
              <a:chExt cx="395796" cy="396632"/>
            </a:xfrm>
          </p:grpSpPr>
          <p:sp>
            <p:nvSpPr>
              <p:cNvPr id="947" name="Google Shape;947;g29d07c3f764_0_73"/>
              <p:cNvSpPr/>
              <p:nvPr/>
            </p:nvSpPr>
            <p:spPr>
              <a:xfrm>
                <a:off x="5729893" y="2133265"/>
                <a:ext cx="117876" cy="89419"/>
              </a:xfrm>
              <a:custGeom>
                <a:avLst/>
                <a:gdLst/>
                <a:ahLst/>
                <a:cxnLst/>
                <a:rect l="l" t="t" r="r" b="b"/>
                <a:pathLst>
                  <a:path w="3525" h="2674" extrusionOk="0">
                    <a:moveTo>
                      <a:pt x="774" y="0"/>
                    </a:moveTo>
                    <a:cubicBezTo>
                      <a:pt x="595" y="0"/>
                      <a:pt x="417" y="66"/>
                      <a:pt x="286" y="197"/>
                    </a:cubicBezTo>
                    <a:cubicBezTo>
                      <a:pt x="0" y="459"/>
                      <a:pt x="0" y="911"/>
                      <a:pt x="286" y="1173"/>
                    </a:cubicBezTo>
                    <a:lnTo>
                      <a:pt x="1762" y="2673"/>
                    </a:lnTo>
                    <a:lnTo>
                      <a:pt x="3263" y="1173"/>
                    </a:lnTo>
                    <a:cubicBezTo>
                      <a:pt x="3525" y="911"/>
                      <a:pt x="3525" y="459"/>
                      <a:pt x="3263" y="197"/>
                    </a:cubicBezTo>
                    <a:cubicBezTo>
                      <a:pt x="3120" y="66"/>
                      <a:pt x="2941" y="0"/>
                      <a:pt x="2766" y="0"/>
                    </a:cubicBezTo>
                    <a:cubicBezTo>
                      <a:pt x="2590" y="0"/>
                      <a:pt x="2417" y="66"/>
                      <a:pt x="2286" y="197"/>
                    </a:cubicBezTo>
                    <a:lnTo>
                      <a:pt x="1762" y="697"/>
                    </a:lnTo>
                    <a:lnTo>
                      <a:pt x="1262" y="197"/>
                    </a:lnTo>
                    <a:cubicBezTo>
                      <a:pt x="1131" y="66"/>
                      <a:pt x="953" y="0"/>
                      <a:pt x="77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Google Shape;948;g29d07c3f764_0_73"/>
              <p:cNvSpPr/>
              <p:nvPr/>
            </p:nvSpPr>
            <p:spPr>
              <a:xfrm>
                <a:off x="5592121" y="2040268"/>
                <a:ext cx="395796" cy="396632"/>
              </a:xfrm>
              <a:custGeom>
                <a:avLst/>
                <a:gdLst/>
                <a:ahLst/>
                <a:cxnLst/>
                <a:rect l="l" t="t" r="r" b="b"/>
                <a:pathLst>
                  <a:path w="11836" h="11861" extrusionOk="0">
                    <a:moveTo>
                      <a:pt x="6871" y="2090"/>
                    </a:moveTo>
                    <a:cubicBezTo>
                      <a:pt x="7228" y="2090"/>
                      <a:pt x="7585" y="2227"/>
                      <a:pt x="7859" y="2501"/>
                    </a:cubicBezTo>
                    <a:cubicBezTo>
                      <a:pt x="8383" y="3025"/>
                      <a:pt x="8383" y="3930"/>
                      <a:pt x="7859" y="4454"/>
                    </a:cubicBezTo>
                    <a:lnTo>
                      <a:pt x="5882" y="6431"/>
                    </a:lnTo>
                    <a:lnTo>
                      <a:pt x="3930" y="4454"/>
                    </a:lnTo>
                    <a:cubicBezTo>
                      <a:pt x="3382" y="3930"/>
                      <a:pt x="3382" y="3025"/>
                      <a:pt x="3930" y="2501"/>
                    </a:cubicBezTo>
                    <a:cubicBezTo>
                      <a:pt x="4192" y="2227"/>
                      <a:pt x="4549" y="2090"/>
                      <a:pt x="4906" y="2090"/>
                    </a:cubicBezTo>
                    <a:cubicBezTo>
                      <a:pt x="5263" y="2090"/>
                      <a:pt x="5620" y="2227"/>
                      <a:pt x="5882" y="2501"/>
                    </a:cubicBezTo>
                    <a:cubicBezTo>
                      <a:pt x="6156" y="2227"/>
                      <a:pt x="6513" y="2090"/>
                      <a:pt x="6871" y="2090"/>
                    </a:cubicBezTo>
                    <a:close/>
                    <a:moveTo>
                      <a:pt x="6930" y="6955"/>
                    </a:moveTo>
                    <a:lnTo>
                      <a:pt x="6930" y="7669"/>
                    </a:lnTo>
                    <a:lnTo>
                      <a:pt x="4858" y="7669"/>
                    </a:lnTo>
                    <a:lnTo>
                      <a:pt x="4858" y="6955"/>
                    </a:lnTo>
                    <a:close/>
                    <a:moveTo>
                      <a:pt x="6930" y="8383"/>
                    </a:moveTo>
                    <a:lnTo>
                      <a:pt x="6930" y="9074"/>
                    </a:lnTo>
                    <a:lnTo>
                      <a:pt x="4858" y="9074"/>
                    </a:lnTo>
                    <a:lnTo>
                      <a:pt x="4858" y="8383"/>
                    </a:lnTo>
                    <a:close/>
                    <a:moveTo>
                      <a:pt x="6930" y="9788"/>
                    </a:moveTo>
                    <a:lnTo>
                      <a:pt x="6930" y="10479"/>
                    </a:lnTo>
                    <a:lnTo>
                      <a:pt x="4858" y="10479"/>
                    </a:lnTo>
                    <a:lnTo>
                      <a:pt x="4858" y="9788"/>
                    </a:lnTo>
                    <a:close/>
                    <a:moveTo>
                      <a:pt x="5930" y="1"/>
                    </a:moveTo>
                    <a:cubicBezTo>
                      <a:pt x="4763" y="1"/>
                      <a:pt x="3715" y="501"/>
                      <a:pt x="2977" y="1406"/>
                    </a:cubicBezTo>
                    <a:lnTo>
                      <a:pt x="2787" y="1406"/>
                    </a:lnTo>
                    <a:cubicBezTo>
                      <a:pt x="1643" y="1406"/>
                      <a:pt x="715" y="2311"/>
                      <a:pt x="715" y="3478"/>
                    </a:cubicBezTo>
                    <a:cubicBezTo>
                      <a:pt x="715" y="3597"/>
                      <a:pt x="715" y="3692"/>
                      <a:pt x="738" y="3811"/>
                    </a:cubicBezTo>
                    <a:cubicBezTo>
                      <a:pt x="286" y="4144"/>
                      <a:pt x="0" y="4645"/>
                      <a:pt x="0" y="5216"/>
                    </a:cubicBezTo>
                    <a:cubicBezTo>
                      <a:pt x="0" y="6145"/>
                      <a:pt x="810" y="6955"/>
                      <a:pt x="1762" y="6955"/>
                    </a:cubicBezTo>
                    <a:lnTo>
                      <a:pt x="4192" y="6955"/>
                    </a:lnTo>
                    <a:lnTo>
                      <a:pt x="4192" y="11860"/>
                    </a:lnTo>
                    <a:lnTo>
                      <a:pt x="4882" y="11860"/>
                    </a:lnTo>
                    <a:lnTo>
                      <a:pt x="4882" y="11170"/>
                    </a:lnTo>
                    <a:lnTo>
                      <a:pt x="6954" y="11170"/>
                    </a:lnTo>
                    <a:lnTo>
                      <a:pt x="6954" y="11860"/>
                    </a:lnTo>
                    <a:lnTo>
                      <a:pt x="7645" y="11860"/>
                    </a:lnTo>
                    <a:lnTo>
                      <a:pt x="7645" y="6955"/>
                    </a:lnTo>
                    <a:lnTo>
                      <a:pt x="10098" y="6955"/>
                    </a:lnTo>
                    <a:cubicBezTo>
                      <a:pt x="11050" y="6955"/>
                      <a:pt x="11836" y="6193"/>
                      <a:pt x="11836" y="5216"/>
                    </a:cubicBezTo>
                    <a:cubicBezTo>
                      <a:pt x="11836" y="4645"/>
                      <a:pt x="11550" y="4144"/>
                      <a:pt x="11098" y="3811"/>
                    </a:cubicBezTo>
                    <a:cubicBezTo>
                      <a:pt x="11122" y="3692"/>
                      <a:pt x="11122" y="3573"/>
                      <a:pt x="11122" y="3478"/>
                    </a:cubicBezTo>
                    <a:cubicBezTo>
                      <a:pt x="11122" y="2311"/>
                      <a:pt x="10217" y="1406"/>
                      <a:pt x="9050" y="1406"/>
                    </a:cubicBezTo>
                    <a:lnTo>
                      <a:pt x="8859" y="1406"/>
                    </a:lnTo>
                    <a:cubicBezTo>
                      <a:pt x="8121" y="501"/>
                      <a:pt x="7073" y="1"/>
                      <a:pt x="593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g29d07c3f764_0_73"/>
              <p:cNvSpPr/>
              <p:nvPr/>
            </p:nvSpPr>
            <p:spPr>
              <a:xfrm>
                <a:off x="5894719" y="2368382"/>
                <a:ext cx="68519" cy="67716"/>
              </a:xfrm>
              <a:custGeom>
                <a:avLst/>
                <a:gdLst/>
                <a:ahLst/>
                <a:cxnLst/>
                <a:rect l="l" t="t" r="r" b="b"/>
                <a:pathLst>
                  <a:path w="2049" h="2025" extrusionOk="0">
                    <a:moveTo>
                      <a:pt x="691" y="0"/>
                    </a:moveTo>
                    <a:lnTo>
                      <a:pt x="691" y="667"/>
                    </a:lnTo>
                    <a:lnTo>
                      <a:pt x="1" y="667"/>
                    </a:lnTo>
                    <a:lnTo>
                      <a:pt x="1" y="1358"/>
                    </a:lnTo>
                    <a:lnTo>
                      <a:pt x="691" y="1358"/>
                    </a:lnTo>
                    <a:lnTo>
                      <a:pt x="691" y="2025"/>
                    </a:lnTo>
                    <a:lnTo>
                      <a:pt x="1358" y="2025"/>
                    </a:lnTo>
                    <a:lnTo>
                      <a:pt x="1358" y="1358"/>
                    </a:lnTo>
                    <a:lnTo>
                      <a:pt x="2049" y="1358"/>
                    </a:lnTo>
                    <a:lnTo>
                      <a:pt x="2049" y="691"/>
                    </a:lnTo>
                    <a:lnTo>
                      <a:pt x="1358" y="691"/>
                    </a:lnTo>
                    <a:lnTo>
                      <a:pt x="135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g29d07c3f764_0_73"/>
              <p:cNvSpPr/>
              <p:nvPr/>
            </p:nvSpPr>
            <p:spPr>
              <a:xfrm>
                <a:off x="5615194" y="2320596"/>
                <a:ext cx="68519" cy="69321"/>
              </a:xfrm>
              <a:custGeom>
                <a:avLst/>
                <a:gdLst/>
                <a:ahLst/>
                <a:cxnLst/>
                <a:rect l="l" t="t" r="r" b="b"/>
                <a:pathLst>
                  <a:path w="2049" h="2073" extrusionOk="0">
                    <a:moveTo>
                      <a:pt x="668" y="0"/>
                    </a:moveTo>
                    <a:lnTo>
                      <a:pt x="668" y="691"/>
                    </a:lnTo>
                    <a:lnTo>
                      <a:pt x="1" y="691"/>
                    </a:lnTo>
                    <a:lnTo>
                      <a:pt x="1" y="1382"/>
                    </a:lnTo>
                    <a:lnTo>
                      <a:pt x="668" y="1382"/>
                    </a:lnTo>
                    <a:lnTo>
                      <a:pt x="668" y="2072"/>
                    </a:lnTo>
                    <a:lnTo>
                      <a:pt x="1358" y="2072"/>
                    </a:lnTo>
                    <a:lnTo>
                      <a:pt x="1358" y="1382"/>
                    </a:lnTo>
                    <a:lnTo>
                      <a:pt x="2049" y="1382"/>
                    </a:lnTo>
                    <a:lnTo>
                      <a:pt x="2049" y="691"/>
                    </a:lnTo>
                    <a:lnTo>
                      <a:pt x="1358" y="691"/>
                    </a:lnTo>
                    <a:lnTo>
                      <a:pt x="135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951" name="Google Shape;951;g29d07c3f764_0_73"/>
          <p:cNvGrpSpPr/>
          <p:nvPr/>
        </p:nvGrpSpPr>
        <p:grpSpPr>
          <a:xfrm>
            <a:off x="4657147" y="1817132"/>
            <a:ext cx="477263" cy="423769"/>
            <a:chOff x="647025" y="2585675"/>
            <a:chExt cx="544200" cy="544200"/>
          </a:xfrm>
        </p:grpSpPr>
        <p:sp>
          <p:nvSpPr>
            <p:cNvPr id="952" name="Google Shape;952;g29d07c3f764_0_73"/>
            <p:cNvSpPr/>
            <p:nvPr/>
          </p:nvSpPr>
          <p:spPr>
            <a:xfrm>
              <a:off x="647025" y="258567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53" name="Google Shape;953;g29d07c3f764_0_73"/>
            <p:cNvGrpSpPr/>
            <p:nvPr/>
          </p:nvGrpSpPr>
          <p:grpSpPr>
            <a:xfrm>
              <a:off x="720782" y="2661416"/>
              <a:ext cx="397435" cy="398237"/>
              <a:chOff x="720782" y="2661416"/>
              <a:chExt cx="397435" cy="398237"/>
            </a:xfrm>
          </p:grpSpPr>
          <p:sp>
            <p:nvSpPr>
              <p:cNvPr id="954" name="Google Shape;954;g29d07c3f764_0_73"/>
              <p:cNvSpPr/>
              <p:nvPr/>
            </p:nvSpPr>
            <p:spPr>
              <a:xfrm>
                <a:off x="720782" y="2754614"/>
                <a:ext cx="187197" cy="47017"/>
              </a:xfrm>
              <a:custGeom>
                <a:avLst/>
                <a:gdLst/>
                <a:ahLst/>
                <a:cxnLst/>
                <a:rect l="l" t="t" r="r" b="b"/>
                <a:pathLst>
                  <a:path w="5598" h="1406" extrusionOk="0">
                    <a:moveTo>
                      <a:pt x="1" y="0"/>
                    </a:moveTo>
                    <a:lnTo>
                      <a:pt x="1" y="1405"/>
                    </a:lnTo>
                    <a:lnTo>
                      <a:pt x="5597" y="1405"/>
                    </a:lnTo>
                    <a:lnTo>
                      <a:pt x="559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g29d07c3f764_0_73"/>
              <p:cNvSpPr/>
              <p:nvPr/>
            </p:nvSpPr>
            <p:spPr>
              <a:xfrm>
                <a:off x="931053" y="2754614"/>
                <a:ext cx="187164" cy="47017"/>
              </a:xfrm>
              <a:custGeom>
                <a:avLst/>
                <a:gdLst/>
                <a:ahLst/>
                <a:cxnLst/>
                <a:rect l="l" t="t" r="r" b="b"/>
                <a:pathLst>
                  <a:path w="5597" h="1406" extrusionOk="0">
                    <a:moveTo>
                      <a:pt x="0" y="0"/>
                    </a:moveTo>
                    <a:lnTo>
                      <a:pt x="0" y="1405"/>
                    </a:lnTo>
                    <a:lnTo>
                      <a:pt x="5596" y="1405"/>
                    </a:lnTo>
                    <a:lnTo>
                      <a:pt x="559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g29d07c3f764_0_73"/>
              <p:cNvSpPr/>
              <p:nvPr/>
            </p:nvSpPr>
            <p:spPr>
              <a:xfrm>
                <a:off x="769370" y="2824670"/>
                <a:ext cx="139411" cy="234983"/>
              </a:xfrm>
              <a:custGeom>
                <a:avLst/>
                <a:gdLst/>
                <a:ahLst/>
                <a:cxnLst/>
                <a:rect l="l" t="t" r="r" b="b"/>
                <a:pathLst>
                  <a:path w="4169" h="7027" extrusionOk="0">
                    <a:moveTo>
                      <a:pt x="1715" y="1096"/>
                    </a:moveTo>
                    <a:lnTo>
                      <a:pt x="1715" y="1787"/>
                    </a:lnTo>
                    <a:lnTo>
                      <a:pt x="1025" y="1787"/>
                    </a:lnTo>
                    <a:lnTo>
                      <a:pt x="1025" y="1096"/>
                    </a:lnTo>
                    <a:close/>
                    <a:moveTo>
                      <a:pt x="3120" y="2478"/>
                    </a:moveTo>
                    <a:lnTo>
                      <a:pt x="3120" y="3144"/>
                    </a:lnTo>
                    <a:lnTo>
                      <a:pt x="2430" y="3144"/>
                    </a:lnTo>
                    <a:lnTo>
                      <a:pt x="2430" y="2478"/>
                    </a:lnTo>
                    <a:close/>
                    <a:moveTo>
                      <a:pt x="1715" y="3859"/>
                    </a:moveTo>
                    <a:lnTo>
                      <a:pt x="1715" y="4549"/>
                    </a:lnTo>
                    <a:lnTo>
                      <a:pt x="1025" y="4549"/>
                    </a:lnTo>
                    <a:lnTo>
                      <a:pt x="1025" y="3859"/>
                    </a:lnTo>
                    <a:close/>
                    <a:moveTo>
                      <a:pt x="3120" y="5264"/>
                    </a:moveTo>
                    <a:lnTo>
                      <a:pt x="3120" y="5955"/>
                    </a:lnTo>
                    <a:lnTo>
                      <a:pt x="2430" y="5955"/>
                    </a:lnTo>
                    <a:lnTo>
                      <a:pt x="2430" y="5264"/>
                    </a:lnTo>
                    <a:close/>
                    <a:moveTo>
                      <a:pt x="1" y="1"/>
                    </a:moveTo>
                    <a:lnTo>
                      <a:pt x="1" y="7026"/>
                    </a:lnTo>
                    <a:lnTo>
                      <a:pt x="4168" y="7026"/>
                    </a:lnTo>
                    <a:lnTo>
                      <a:pt x="416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g29d07c3f764_0_73"/>
              <p:cNvSpPr/>
              <p:nvPr/>
            </p:nvSpPr>
            <p:spPr>
              <a:xfrm>
                <a:off x="932624" y="2824670"/>
                <a:ext cx="139411" cy="234983"/>
              </a:xfrm>
              <a:custGeom>
                <a:avLst/>
                <a:gdLst/>
                <a:ahLst/>
                <a:cxnLst/>
                <a:rect l="l" t="t" r="r" b="b"/>
                <a:pathLst>
                  <a:path w="4169" h="7027" extrusionOk="0">
                    <a:moveTo>
                      <a:pt x="1715" y="1096"/>
                    </a:moveTo>
                    <a:lnTo>
                      <a:pt x="1715" y="1787"/>
                    </a:lnTo>
                    <a:lnTo>
                      <a:pt x="1025" y="1787"/>
                    </a:lnTo>
                    <a:lnTo>
                      <a:pt x="1025" y="1096"/>
                    </a:lnTo>
                    <a:close/>
                    <a:moveTo>
                      <a:pt x="3120" y="2478"/>
                    </a:moveTo>
                    <a:lnTo>
                      <a:pt x="3120" y="3144"/>
                    </a:lnTo>
                    <a:lnTo>
                      <a:pt x="2430" y="3144"/>
                    </a:lnTo>
                    <a:lnTo>
                      <a:pt x="2430" y="2478"/>
                    </a:lnTo>
                    <a:close/>
                    <a:moveTo>
                      <a:pt x="1715" y="3859"/>
                    </a:moveTo>
                    <a:lnTo>
                      <a:pt x="1715" y="4549"/>
                    </a:lnTo>
                    <a:lnTo>
                      <a:pt x="1025" y="4549"/>
                    </a:lnTo>
                    <a:lnTo>
                      <a:pt x="1025" y="3859"/>
                    </a:lnTo>
                    <a:close/>
                    <a:moveTo>
                      <a:pt x="3120" y="5264"/>
                    </a:moveTo>
                    <a:lnTo>
                      <a:pt x="3120" y="5955"/>
                    </a:lnTo>
                    <a:lnTo>
                      <a:pt x="2430" y="5955"/>
                    </a:lnTo>
                    <a:lnTo>
                      <a:pt x="2430" y="5264"/>
                    </a:lnTo>
                    <a:close/>
                    <a:moveTo>
                      <a:pt x="1" y="1"/>
                    </a:moveTo>
                    <a:lnTo>
                      <a:pt x="1" y="7026"/>
                    </a:lnTo>
                    <a:lnTo>
                      <a:pt x="4168" y="7026"/>
                    </a:lnTo>
                    <a:lnTo>
                      <a:pt x="416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g29d07c3f764_0_73"/>
              <p:cNvSpPr/>
              <p:nvPr/>
            </p:nvSpPr>
            <p:spPr>
              <a:xfrm>
                <a:off x="790872" y="2661416"/>
                <a:ext cx="257254" cy="70926"/>
              </a:xfrm>
              <a:custGeom>
                <a:avLst/>
                <a:gdLst/>
                <a:ahLst/>
                <a:cxnLst/>
                <a:rect l="l" t="t" r="r" b="b"/>
                <a:pathLst>
                  <a:path w="7693" h="2121" extrusionOk="0">
                    <a:moveTo>
                      <a:pt x="1763" y="1"/>
                    </a:moveTo>
                    <a:cubicBezTo>
                      <a:pt x="810" y="1"/>
                      <a:pt x="1" y="763"/>
                      <a:pt x="1" y="1763"/>
                    </a:cubicBezTo>
                    <a:cubicBezTo>
                      <a:pt x="1" y="1858"/>
                      <a:pt x="1" y="2001"/>
                      <a:pt x="24" y="2120"/>
                    </a:cubicBezTo>
                    <a:lnTo>
                      <a:pt x="7645" y="2120"/>
                    </a:lnTo>
                    <a:cubicBezTo>
                      <a:pt x="7693" y="2001"/>
                      <a:pt x="7693" y="1858"/>
                      <a:pt x="7693" y="1763"/>
                    </a:cubicBezTo>
                    <a:cubicBezTo>
                      <a:pt x="7693" y="811"/>
                      <a:pt x="6907" y="1"/>
                      <a:pt x="5930" y="1"/>
                    </a:cubicBezTo>
                    <a:cubicBezTo>
                      <a:pt x="5026" y="1"/>
                      <a:pt x="4263" y="477"/>
                      <a:pt x="3835" y="1192"/>
                    </a:cubicBezTo>
                    <a:cubicBezTo>
                      <a:pt x="3430" y="477"/>
                      <a:pt x="2644" y="1"/>
                      <a:pt x="176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959" name="Google Shape;959;g29d07c3f764_0_73"/>
          <p:cNvSpPr txBox="1">
            <a:spLocks noGrp="1"/>
          </p:cNvSpPr>
          <p:nvPr>
            <p:ph type="subTitle" idx="6"/>
          </p:nvPr>
        </p:nvSpPr>
        <p:spPr>
          <a:xfrm>
            <a:off x="1364375" y="3948615"/>
            <a:ext cx="2776200" cy="375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
              <a:t>NETWORK(THIRD PARTY CONNECTION)</a:t>
            </a:r>
            <a:endParaRPr/>
          </a:p>
        </p:txBody>
      </p:sp>
      <p:sp>
        <p:nvSpPr>
          <p:cNvPr id="960" name="Google Shape;960;g29d07c3f764_0_73"/>
          <p:cNvSpPr txBox="1">
            <a:spLocks noGrp="1"/>
          </p:cNvSpPr>
          <p:nvPr>
            <p:ph type="subTitle" idx="3"/>
          </p:nvPr>
        </p:nvSpPr>
        <p:spPr>
          <a:xfrm>
            <a:off x="1364371" y="4240893"/>
            <a:ext cx="2592900" cy="82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 sz="1000"/>
              <a:t>UPnP, Websocket/Web Server, HTTP Server Handler</a:t>
            </a:r>
            <a:endParaRPr sz="1000"/>
          </a:p>
        </p:txBody>
      </p:sp>
      <p:grpSp>
        <p:nvGrpSpPr>
          <p:cNvPr id="961" name="Google Shape;961;g29d07c3f764_0_73"/>
          <p:cNvGrpSpPr/>
          <p:nvPr/>
        </p:nvGrpSpPr>
        <p:grpSpPr>
          <a:xfrm>
            <a:off x="820244" y="3761232"/>
            <a:ext cx="477263" cy="423769"/>
            <a:chOff x="1459688" y="3825625"/>
            <a:chExt cx="544200" cy="544200"/>
          </a:xfrm>
        </p:grpSpPr>
        <p:sp>
          <p:nvSpPr>
            <p:cNvPr id="962" name="Google Shape;962;g29d07c3f764_0_73"/>
            <p:cNvSpPr/>
            <p:nvPr/>
          </p:nvSpPr>
          <p:spPr>
            <a:xfrm>
              <a:off x="1459688" y="3825625"/>
              <a:ext cx="544200" cy="54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63" name="Google Shape;963;g29d07c3f764_0_73"/>
            <p:cNvGrpSpPr/>
            <p:nvPr/>
          </p:nvGrpSpPr>
          <p:grpSpPr>
            <a:xfrm>
              <a:off x="1533876" y="3904548"/>
              <a:ext cx="396631" cy="399007"/>
              <a:chOff x="1533876" y="3904548"/>
              <a:chExt cx="396631" cy="399007"/>
            </a:xfrm>
          </p:grpSpPr>
          <p:sp>
            <p:nvSpPr>
              <p:cNvPr id="964" name="Google Shape;964;g29d07c3f764_0_73"/>
              <p:cNvSpPr/>
              <p:nvPr/>
            </p:nvSpPr>
            <p:spPr>
              <a:xfrm>
                <a:off x="1719434" y="3986577"/>
                <a:ext cx="37453" cy="49391"/>
              </a:xfrm>
              <a:custGeom>
                <a:avLst/>
                <a:gdLst/>
                <a:ahLst/>
                <a:cxnLst/>
                <a:rect l="l" t="t" r="r" b="b"/>
                <a:pathLst>
                  <a:path w="1120" h="1477" extrusionOk="0">
                    <a:moveTo>
                      <a:pt x="0" y="0"/>
                    </a:moveTo>
                    <a:lnTo>
                      <a:pt x="0" y="1477"/>
                    </a:lnTo>
                    <a:lnTo>
                      <a:pt x="1120" y="738"/>
                    </a:lnTo>
                    <a:lnTo>
                      <a:pt x="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g29d07c3f764_0_73"/>
              <p:cNvSpPr/>
              <p:nvPr/>
            </p:nvSpPr>
            <p:spPr>
              <a:xfrm>
                <a:off x="1556180" y="3904548"/>
                <a:ext cx="349615" cy="257254"/>
              </a:xfrm>
              <a:custGeom>
                <a:avLst/>
                <a:gdLst/>
                <a:ahLst/>
                <a:cxnLst/>
                <a:rect l="l" t="t" r="r" b="b"/>
                <a:pathLst>
                  <a:path w="10455" h="7693" extrusionOk="0">
                    <a:moveTo>
                      <a:pt x="4168" y="1143"/>
                    </a:moveTo>
                    <a:lnTo>
                      <a:pt x="7240" y="3191"/>
                    </a:lnTo>
                    <a:lnTo>
                      <a:pt x="4168" y="5239"/>
                    </a:lnTo>
                    <a:lnTo>
                      <a:pt x="4168" y="1143"/>
                    </a:lnTo>
                    <a:close/>
                    <a:moveTo>
                      <a:pt x="7669" y="4954"/>
                    </a:moveTo>
                    <a:lnTo>
                      <a:pt x="7669" y="5620"/>
                    </a:lnTo>
                    <a:lnTo>
                      <a:pt x="9050" y="5620"/>
                    </a:lnTo>
                    <a:lnTo>
                      <a:pt x="9050" y="6311"/>
                    </a:lnTo>
                    <a:lnTo>
                      <a:pt x="1405" y="6311"/>
                    </a:lnTo>
                    <a:lnTo>
                      <a:pt x="1405" y="5620"/>
                    </a:lnTo>
                    <a:lnTo>
                      <a:pt x="6978" y="5620"/>
                    </a:lnTo>
                    <a:lnTo>
                      <a:pt x="6978" y="4954"/>
                    </a:lnTo>
                    <a:close/>
                    <a:moveTo>
                      <a:pt x="0" y="0"/>
                    </a:moveTo>
                    <a:lnTo>
                      <a:pt x="0" y="7692"/>
                    </a:lnTo>
                    <a:lnTo>
                      <a:pt x="10455" y="7692"/>
                    </a:lnTo>
                    <a:lnTo>
                      <a:pt x="1045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g29d07c3f764_0_73"/>
              <p:cNvSpPr/>
              <p:nvPr/>
            </p:nvSpPr>
            <p:spPr>
              <a:xfrm>
                <a:off x="1743310" y="4188053"/>
                <a:ext cx="187197" cy="115502"/>
              </a:xfrm>
              <a:custGeom>
                <a:avLst/>
                <a:gdLst/>
                <a:ahLst/>
                <a:cxnLst/>
                <a:rect l="l" t="t" r="r" b="b"/>
                <a:pathLst>
                  <a:path w="5598" h="3454" extrusionOk="0">
                    <a:moveTo>
                      <a:pt x="3478" y="0"/>
                    </a:moveTo>
                    <a:cubicBezTo>
                      <a:pt x="3478" y="405"/>
                      <a:pt x="3168" y="715"/>
                      <a:pt x="2811" y="715"/>
                    </a:cubicBezTo>
                    <a:lnTo>
                      <a:pt x="1049" y="715"/>
                    </a:lnTo>
                    <a:cubicBezTo>
                      <a:pt x="668" y="715"/>
                      <a:pt x="310" y="834"/>
                      <a:pt x="1" y="1072"/>
                    </a:cubicBezTo>
                    <a:lnTo>
                      <a:pt x="1" y="3453"/>
                    </a:lnTo>
                    <a:cubicBezTo>
                      <a:pt x="429" y="3358"/>
                      <a:pt x="810" y="3120"/>
                      <a:pt x="1049" y="2810"/>
                    </a:cubicBezTo>
                    <a:lnTo>
                      <a:pt x="5597" y="2810"/>
                    </a:lnTo>
                    <a:lnTo>
                      <a:pt x="5597" y="2096"/>
                    </a:lnTo>
                    <a:lnTo>
                      <a:pt x="4859" y="2096"/>
                    </a:lnTo>
                    <a:lnTo>
                      <a:pt x="4859" y="691"/>
                    </a:lnTo>
                    <a:lnTo>
                      <a:pt x="3978" y="691"/>
                    </a:lnTo>
                    <a:cubicBezTo>
                      <a:pt x="4097" y="476"/>
                      <a:pt x="4168" y="238"/>
                      <a:pt x="416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Google Shape;967;g29d07c3f764_0_73"/>
              <p:cNvSpPr/>
              <p:nvPr/>
            </p:nvSpPr>
            <p:spPr>
              <a:xfrm>
                <a:off x="1533876" y="4187250"/>
                <a:ext cx="185592" cy="115502"/>
              </a:xfrm>
              <a:custGeom>
                <a:avLst/>
                <a:gdLst/>
                <a:ahLst/>
                <a:cxnLst/>
                <a:rect l="l" t="t" r="r" b="b"/>
                <a:pathLst>
                  <a:path w="5550" h="3454" extrusionOk="0">
                    <a:moveTo>
                      <a:pt x="1382" y="0"/>
                    </a:moveTo>
                    <a:cubicBezTo>
                      <a:pt x="1382" y="262"/>
                      <a:pt x="1453" y="500"/>
                      <a:pt x="1596" y="715"/>
                    </a:cubicBezTo>
                    <a:lnTo>
                      <a:pt x="691" y="715"/>
                    </a:lnTo>
                    <a:lnTo>
                      <a:pt x="691" y="2120"/>
                    </a:lnTo>
                    <a:lnTo>
                      <a:pt x="1" y="2120"/>
                    </a:lnTo>
                    <a:lnTo>
                      <a:pt x="1" y="2810"/>
                    </a:lnTo>
                    <a:lnTo>
                      <a:pt x="4502" y="2810"/>
                    </a:lnTo>
                    <a:cubicBezTo>
                      <a:pt x="4787" y="3120"/>
                      <a:pt x="5145" y="3358"/>
                      <a:pt x="5549" y="3453"/>
                    </a:cubicBezTo>
                    <a:lnTo>
                      <a:pt x="5549" y="1072"/>
                    </a:lnTo>
                    <a:cubicBezTo>
                      <a:pt x="5264" y="858"/>
                      <a:pt x="4906" y="715"/>
                      <a:pt x="4502" y="715"/>
                    </a:cubicBezTo>
                    <a:lnTo>
                      <a:pt x="2763" y="715"/>
                    </a:lnTo>
                    <a:cubicBezTo>
                      <a:pt x="2358" y="715"/>
                      <a:pt x="2072" y="381"/>
                      <a:pt x="207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theme/theme1.xml><?xml version="1.0" encoding="utf-8"?>
<a:theme xmlns:a="http://schemas.openxmlformats.org/drawingml/2006/main" name="Customer Engagement Platform Pitch Deck by Slidesgo">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1960</Words>
  <Application>Microsoft Office PowerPoint</Application>
  <PresentationFormat>On-screen Show (16:9)</PresentationFormat>
  <Paragraphs>460</Paragraphs>
  <Slides>47</Slides>
  <Notes>47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Inter</vt:lpstr>
      <vt:lpstr>Arial</vt:lpstr>
      <vt:lpstr>Raleway</vt:lpstr>
      <vt:lpstr>Open Sans</vt:lpstr>
      <vt:lpstr>Bebas Neue</vt:lpstr>
      <vt:lpstr>Josefin Sans</vt:lpstr>
      <vt:lpstr>Nunito Light</vt:lpstr>
      <vt:lpstr>Customer Engagement Platform Pitch Deck by Slidesgo</vt:lpstr>
      <vt:lpstr>An Overview of the Concrete Architecture of </vt:lpstr>
      <vt:lpstr>Team Members &amp; Contributions</vt:lpstr>
      <vt:lpstr>OVERVIEW </vt:lpstr>
      <vt:lpstr>WHY CONCRETE ARCHITECTURE?</vt:lpstr>
      <vt:lpstr>PowerPoint Presentation</vt:lpstr>
      <vt:lpstr>CONCRETE ARCHITECTURE BREAKDOWN </vt:lpstr>
      <vt:lpstr>MODULAR  LAYERED STYLES</vt:lpstr>
      <vt:lpstr>DERIVATION PROCESS</vt:lpstr>
      <vt:lpstr>SUBSYSTEMS - RETURNING</vt:lpstr>
      <vt:lpstr>SUBSYSTEMS - ADDED</vt:lpstr>
      <vt:lpstr>TOP-LEVEL INTERACTION BREAKDOWN</vt:lpstr>
      <vt:lpstr>SECOND-LEVEL SUBSYSTEM</vt:lpstr>
      <vt:lpstr>CORES: VIDEO PLAYER</vt:lpstr>
      <vt:lpstr>CORES: AUDIO &amp; RETRO PLAYERS</vt:lpstr>
      <vt:lpstr>CORES: DLL, PA &amp; EXTERNAL PLAYERS</vt:lpstr>
      <vt:lpstr>SEQUENCE DIAGRAM AND USE CASE </vt:lpstr>
      <vt:lpstr>KODI WEATHER WIDGET</vt:lpstr>
      <vt:lpstr>EFFECTS OF CONCURRENCY</vt:lpstr>
      <vt:lpstr>PRIORITIZING CONCURRENCY</vt:lpstr>
      <vt:lpstr>ISSUES ON THE ARCHITECTURE</vt:lpstr>
      <vt:lpstr>MAIN ISSUES</vt:lpstr>
      <vt:lpstr>REFLEXION ANALYSIS</vt:lpstr>
      <vt:lpstr>KEY DIFFERENCES AT TOP-LEVEL</vt:lpstr>
      <vt:lpstr>PowerPoint Presentation</vt:lpstr>
      <vt:lpstr>CONCLUSION</vt:lpstr>
      <vt:lpstr>MODULARITY</vt:lpstr>
      <vt:lpstr>POTENTIAL LIMITATIONS</vt:lpstr>
      <vt:lpstr>CONTENTS OF THIS TEMPLATE</vt:lpstr>
      <vt:lpstr>TABLE OF CONTENTS</vt:lpstr>
      <vt:lpstr>WHAT IS A  PITCH DECK?</vt:lpstr>
      <vt:lpstr>INTRODUCTION</vt:lpstr>
      <vt:lpstr>INTRODUCTION</vt:lpstr>
      <vt:lpstr>MAIN IDEAS OF A PITCH DECK</vt:lpstr>
      <vt:lpstr>KEY IDEAS IN MARKET OPPORTUNITY</vt:lpstr>
      <vt:lpstr>SIX RECOMMENDATIONS</vt:lpstr>
      <vt:lpstr>4,498,300,000</vt:lpstr>
      <vt:lpstr>REVENUE BY QUARTER</vt:lpstr>
      <vt:lpstr>COMPETITION COMPARISON</vt:lpstr>
      <vt:lpstr>PRODUCT INFOGRAPHIC</vt:lpstr>
      <vt:lpstr>TIMELINE OF YOUR PRESENTATION</vt:lpstr>
      <vt:lpstr>ORGANIZATIONAL CHART</vt:lpstr>
      <vt:lpstr>MARKET SIZE OVERVIEW</vt:lpstr>
      <vt:lpstr>ROADMAP INFOGRAPHIC</vt:lpstr>
      <vt:lpstr>KPI DASHBOARD</vt:lpstr>
      <vt:lpstr>THANKS!</vt:lpstr>
      <vt:lpstr>ICON PACK</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Overview of the Concrete Architecture of </dc:title>
  <cp:lastModifiedBy>Raksha Rehal</cp:lastModifiedBy>
  <cp:revision>1</cp:revision>
  <dcterms:modified xsi:type="dcterms:W3CDTF">2023-11-20T04:22:23Z</dcterms:modified>
</cp:coreProperties>
</file>