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GIEv8aT078k+b/wiLi6JCENZX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fc0ef0169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6fc0ef01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fc0ef0169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6fc0ef01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11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 rot="5400000">
            <a:off x="4246034" y="-1040553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1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6" name="Google Shape;36;p1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6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8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9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10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naruami@gmail.com" TargetMode="External"/><Relationship Id="rId4" Type="http://schemas.openxmlformats.org/officeDocument/2006/relationships/hyperlink" Target="mailto:marydatan@gmail.com" TargetMode="External"/><Relationship Id="rId5" Type="http://schemas.openxmlformats.org/officeDocument/2006/relationships/hyperlink" Target="mailto:doreenkaduma@gmail.com" TargetMode="External"/><Relationship Id="rId6" Type="http://schemas.openxmlformats.org/officeDocument/2006/relationships/hyperlink" Target="https://github.com/kate-melnykova/CanvasAPI-Learning-Analytic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>
            <p:ph type="ctrTitle"/>
          </p:nvPr>
        </p:nvSpPr>
        <p:spPr>
          <a:xfrm>
            <a:off x="6593076" y="133771"/>
            <a:ext cx="5354281" cy="34947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8800"/>
              <a:t>Team </a:t>
            </a:r>
            <a:r>
              <a:rPr lang="en-US" sz="8800">
                <a:solidFill>
                  <a:srgbClr val="005290"/>
                </a:solidFill>
              </a:rPr>
              <a:t>CMD</a:t>
            </a:r>
            <a:endParaRPr sz="8800">
              <a:solidFill>
                <a:srgbClr val="005290"/>
              </a:solidFill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959" t="0"/>
          <a:stretch/>
        </p:blipFill>
        <p:spPr>
          <a:xfrm>
            <a:off x="1" y="10"/>
            <a:ext cx="6096000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"/>
          <p:cNvCxnSpPr/>
          <p:nvPr/>
        </p:nvCxnSpPr>
        <p:spPr>
          <a:xfrm>
            <a:off x="6805053" y="3628562"/>
            <a:ext cx="43891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"/>
          <p:cNvSpPr txBox="1"/>
          <p:nvPr/>
        </p:nvSpPr>
        <p:spPr>
          <a:xfrm>
            <a:off x="6466860" y="3762333"/>
            <a:ext cx="53542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UBC Learning Analytics Hackathon 2019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November 3,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Further Directions </a:t>
            </a:r>
            <a:endParaRPr/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1176302" y="2333979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3315">
                <a:latin typeface="Roboto"/>
                <a:ea typeface="Roboto"/>
                <a:cs typeface="Roboto"/>
                <a:sym typeface="Roboto"/>
              </a:rPr>
              <a:t>Add better search tool (if incorporated with Canvas, just use their own)</a:t>
            </a:r>
            <a:endParaRPr sz="3315">
              <a:latin typeface="Roboto"/>
              <a:ea typeface="Roboto"/>
              <a:cs typeface="Roboto"/>
              <a:sym typeface="Roboto"/>
            </a:endParaRPr>
          </a:p>
          <a:p>
            <a:pPr indent="-182880" lvl="1" marL="38404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3315">
                <a:latin typeface="Roboto"/>
                <a:ea typeface="Roboto"/>
                <a:cs typeface="Roboto"/>
                <a:sym typeface="Roboto"/>
              </a:rPr>
              <a:t>Add threading</a:t>
            </a:r>
            <a:endParaRPr sz="3315">
              <a:latin typeface="Roboto"/>
              <a:ea typeface="Roboto"/>
              <a:cs typeface="Roboto"/>
              <a:sym typeface="Roboto"/>
            </a:endParaRPr>
          </a:p>
          <a:p>
            <a:pPr indent="-182880" lvl="1" marL="38404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•"/>
            </a:pPr>
            <a:r>
              <a:rPr lang="en-US" sz="3315">
                <a:latin typeface="Roboto"/>
                <a:ea typeface="Roboto"/>
                <a:cs typeface="Roboto"/>
                <a:sym typeface="Roboto"/>
              </a:rPr>
              <a:t>Allow to save courses for students</a:t>
            </a:r>
            <a:endParaRPr sz="3315">
              <a:latin typeface="Roboto"/>
              <a:ea typeface="Roboto"/>
              <a:cs typeface="Roboto"/>
              <a:sym typeface="Roboto"/>
            </a:endParaRPr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3315">
                <a:latin typeface="Roboto"/>
                <a:ea typeface="Roboto"/>
                <a:cs typeface="Roboto"/>
                <a:sym typeface="Roboto"/>
              </a:rPr>
              <a:t>Show progress towards degree</a:t>
            </a:r>
            <a:endParaRPr sz="3315">
              <a:latin typeface="Roboto"/>
              <a:ea typeface="Roboto"/>
              <a:cs typeface="Roboto"/>
              <a:sym typeface="Roboto"/>
            </a:endParaRPr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3315">
                <a:latin typeface="Roboto"/>
                <a:ea typeface="Roboto"/>
                <a:cs typeface="Roboto"/>
                <a:sym typeface="Roboto"/>
              </a:rPr>
              <a:t>Add calendar (finding time)</a:t>
            </a:r>
            <a:endParaRPr sz="3315">
              <a:latin typeface="Roboto"/>
              <a:ea typeface="Roboto"/>
              <a:cs typeface="Roboto"/>
              <a:sym typeface="Roboto"/>
            </a:endParaRPr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3315">
                <a:latin typeface="Roboto"/>
                <a:ea typeface="Roboto"/>
                <a:cs typeface="Roboto"/>
                <a:sym typeface="Roboto"/>
              </a:rPr>
              <a:t>Add Docker container</a:t>
            </a:r>
            <a:endParaRPr sz="3315">
              <a:latin typeface="Roboto"/>
              <a:ea typeface="Roboto"/>
              <a:cs typeface="Roboto"/>
              <a:sym typeface="Roboto"/>
            </a:endParaRPr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3315">
                <a:latin typeface="Roboto"/>
                <a:ea typeface="Roboto"/>
                <a:cs typeface="Roboto"/>
                <a:sym typeface="Roboto"/>
              </a:rPr>
              <a:t>Set up db and replace pandas with SQL</a:t>
            </a:r>
            <a:br>
              <a:rPr lang="en-US" sz="3315">
                <a:latin typeface="Roboto"/>
                <a:ea typeface="Roboto"/>
                <a:cs typeface="Roboto"/>
                <a:sym typeface="Roboto"/>
              </a:rPr>
            </a:br>
            <a:br>
              <a:rPr lang="en-US" sz="1530"/>
            </a:br>
            <a:br>
              <a:rPr lang="en-US" sz="1530"/>
            </a:br>
            <a:br>
              <a:rPr lang="en-US" sz="1530"/>
            </a:br>
            <a:endParaRPr sz="153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Contacts</a:t>
            </a:r>
            <a:endParaRPr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  </a:t>
            </a:r>
            <a:r>
              <a:rPr lang="en-US" sz="2800"/>
              <a:t>Kateryna Melnykova: 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naruami@gmail.com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  Mary Datan:  </a:t>
            </a:r>
            <a:r>
              <a:rPr lang="en-US" sz="2800" u="sng">
                <a:solidFill>
                  <a:schemeClr val="hlink"/>
                </a:solidFill>
                <a:hlinkClick r:id="rId4"/>
              </a:rPr>
              <a:t>marydatan@gmail.com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  Doreen Mushi :  </a:t>
            </a:r>
            <a:r>
              <a:rPr lang="en-US" sz="2800" u="sng">
                <a:solidFill>
                  <a:schemeClr val="hlink"/>
                </a:solidFill>
                <a:hlinkClick r:id="rId5"/>
              </a:rPr>
              <a:t>doreenkaduma@gmail.com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  GitHub page:  </a:t>
            </a:r>
            <a:r>
              <a:rPr lang="en-US" sz="2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https://github.com/kate-melnykova/CanvasAPI-Learning-Analytics</a:t>
            </a:r>
            <a:endParaRPr sz="2800"/>
          </a:p>
          <a:p>
            <a:pPr indent="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245511" y="2900642"/>
            <a:ext cx="9541565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Raise your hand if you are a second-year, upper year, or grad student of UBC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7738" y="1258956"/>
            <a:ext cx="2868751" cy="517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2611331" y="2767299"/>
            <a:ext cx="9121524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Do you remember all course numbers for all courses that you ever taken?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8071" l="7047" r="9061" t="7699"/>
          <a:stretch/>
        </p:blipFill>
        <p:spPr>
          <a:xfrm>
            <a:off x="106017" y="4122803"/>
            <a:ext cx="2252869" cy="2261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12866">
            <a:off x="345155" y="2395896"/>
            <a:ext cx="1941881" cy="1786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Targeted Audience </a:t>
            </a:r>
            <a:r>
              <a:rPr lang="en-US"/>
              <a:t> </a:t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1066800" y="2634915"/>
            <a:ext cx="10058400" cy="2215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All students, especially upper-year, graduate students, and students who were on exchange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2244" y="4179204"/>
            <a:ext cx="2279019" cy="221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Problem</a:t>
            </a:r>
            <a:r>
              <a:rPr lang="en-US"/>
              <a:t> 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Arial"/>
              <a:buChar char="•"/>
            </a:pPr>
            <a:r>
              <a:rPr lang="en-US" sz="3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The course calendar has pre-requisites, but only course codes. What if you don't know these codes?</a:t>
            </a:r>
            <a:endParaRPr sz="3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Arial"/>
              <a:buChar char="•"/>
            </a:pPr>
            <a:r>
              <a:rPr lang="en-US" sz="3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Course codes are internal to university. Any other university developed its own course codes</a:t>
            </a:r>
            <a:endParaRPr sz="3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Arial"/>
              <a:buChar char="•"/>
            </a:pPr>
            <a:r>
              <a:rPr lang="en-US" sz="3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Unreasonable usage of student memory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Developed Idea/Solution</a:t>
            </a:r>
            <a:endParaRPr/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Develop a student friendly interface for searching courses based on: their course history and pre-requisites (course title, course description if the course is taken)</a:t>
            </a:r>
            <a:endParaRPr/>
          </a:p>
          <a:p>
            <a:pPr indent="3556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688" y="3012450"/>
            <a:ext cx="6879576" cy="32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fc0ef0169_0_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137" name="Google Shape;137;g6fc0ef0169_0_2"/>
          <p:cNvSpPr txBox="1"/>
          <p:nvPr>
            <p:ph idx="1" type="body"/>
          </p:nvPr>
        </p:nvSpPr>
        <p:spPr>
          <a:xfrm>
            <a:off x="1097279" y="1963822"/>
            <a:ext cx="10537257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Add pre-req description to the course calendar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Personalize it!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2800">
                <a:latin typeface="Roboto"/>
                <a:ea typeface="Roboto"/>
                <a:cs typeface="Roboto"/>
                <a:sym typeface="Roboto"/>
              </a:rPr>
              <a:t>First challenges:</a:t>
            </a:r>
            <a:endParaRPr b="1" sz="2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CanvasAPI doesn’t know all courses you took, only those that have Canvas webpage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If the student took the course not in UBC, the system does not have it (the case for exchange students and grad students)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c0ef0169_0_7"/>
          <p:cNvSpPr txBox="1"/>
          <p:nvPr>
            <p:ph type="title"/>
          </p:nvPr>
        </p:nvSpPr>
        <p:spPr>
          <a:xfrm>
            <a:off x="1066800" y="29645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Additional challenges</a:t>
            </a:r>
            <a:endParaRPr/>
          </a:p>
        </p:txBody>
      </p:sp>
      <p:sp>
        <p:nvSpPr>
          <p:cNvPr id="143" name="Google Shape;143;g6fc0ef0169_0_7"/>
          <p:cNvSpPr txBox="1"/>
          <p:nvPr>
            <p:ph idx="1" type="body"/>
          </p:nvPr>
        </p:nvSpPr>
        <p:spPr>
          <a:xfrm>
            <a:off x="1205564" y="1747253"/>
            <a:ext cx="10898204" cy="365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The data in the course calendar is not clean: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some courses number is 1 instead of 001 (and yes, I’ve checked it, it is not Python glitch)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extra spaces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inconsistent separators inside a single cell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Dynamical approach: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different students took different courses, but the user wants to see accurate prereqs for him/her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each term, courses offered are updated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privacy and security issues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</a:pPr>
            <a:r>
              <a:rPr lang="en-US"/>
              <a:t>Ensured privacy and security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1229627" y="1737360"/>
            <a:ext cx="10753826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sz="2960">
                <a:latin typeface="Roboto"/>
                <a:ea typeface="Roboto"/>
                <a:cs typeface="Roboto"/>
                <a:sym typeface="Roboto"/>
              </a:rPr>
            </a:br>
            <a:r>
              <a:rPr lang="en-US" sz="2960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sz="3330">
                <a:latin typeface="Roboto"/>
                <a:ea typeface="Roboto"/>
                <a:cs typeface="Roboto"/>
                <a:sym typeface="Roboto"/>
              </a:rPr>
              <a:t>users are anonymous, delicate information like CWL account details, token is not required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sz="3330">
                <a:latin typeface="Roboto"/>
                <a:ea typeface="Roboto"/>
                <a:cs typeface="Roboto"/>
                <a:sym typeface="Roboto"/>
              </a:rPr>
            </a:br>
            <a:r>
              <a:rPr lang="en-US" sz="3330">
                <a:latin typeface="Roboto"/>
                <a:ea typeface="Roboto"/>
                <a:cs typeface="Roboto"/>
                <a:sym typeface="Roboto"/>
              </a:rPr>
              <a:t>- the URL to google spreadsheet is protected via wtforms</a:t>
            </a:r>
            <a:endParaRPr sz="333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sz="3330">
                <a:latin typeface="Roboto"/>
                <a:ea typeface="Roboto"/>
                <a:cs typeface="Roboto"/>
                <a:sym typeface="Roboto"/>
              </a:rPr>
            </a:br>
            <a:r>
              <a:rPr lang="en-US" sz="3330">
                <a:latin typeface="Roboto"/>
                <a:ea typeface="Roboto"/>
                <a:cs typeface="Roboto"/>
                <a:sym typeface="Roboto"/>
              </a:rPr>
              <a:t>- all private data in cookies is AES crypted</a:t>
            </a:r>
            <a:br>
              <a:rPr lang="en-US" sz="3330">
                <a:latin typeface="Roboto"/>
                <a:ea typeface="Roboto"/>
                <a:cs typeface="Roboto"/>
                <a:sym typeface="Roboto"/>
              </a:rPr>
            </a:br>
            <a:endParaRPr sz="333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363E23"/>
      </a:dk2>
      <a:lt2>
        <a:srgbClr val="E2E8E5"/>
      </a:lt2>
      <a:accent1>
        <a:srgbClr val="C894AD"/>
      </a:accent1>
      <a:accent2>
        <a:srgbClr val="BC7C80"/>
      </a:accent2>
      <a:accent3>
        <a:srgbClr val="C29C87"/>
      </a:accent3>
      <a:accent4>
        <a:srgbClr val="B1A375"/>
      </a:accent4>
      <a:accent5>
        <a:srgbClr val="9FA87C"/>
      </a:accent5>
      <a:accent6>
        <a:srgbClr val="89AC71"/>
      </a:accent6>
      <a:hlink>
        <a:srgbClr val="579074"/>
      </a:hlink>
      <a:folHlink>
        <a:srgbClr val="8484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2019-11-02T23:44:35Z</dcterms:created>
  <dc:creator>user</dc:creator>
</cp:coreProperties>
</file>