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2F97B4-A67D-4936-8C04-9B292EB8FCF5}">
  <a:tblStyle styleId="{4B2F97B4-A67D-4936-8C04-9B292EB8F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{4B2F97B4-A67D-4936-8C04-9B292EB8FCF5}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