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20"/>
  </p:notesMasterIdLst>
  <p:sldIdLst>
    <p:sldId id="352" r:id="rId6"/>
    <p:sldId id="353" r:id="rId7"/>
    <p:sldId id="365" r:id="rId8"/>
    <p:sldId id="354" r:id="rId9"/>
    <p:sldId id="356" r:id="rId10"/>
    <p:sldId id="355" r:id="rId11"/>
    <p:sldId id="359" r:id="rId12"/>
    <p:sldId id="357" r:id="rId13"/>
    <p:sldId id="360" r:id="rId14"/>
    <p:sldId id="364" r:id="rId15"/>
    <p:sldId id="358" r:id="rId16"/>
    <p:sldId id="361" r:id="rId17"/>
    <p:sldId id="362" r:id="rId18"/>
    <p:sldId id="363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rner" userId="68a2c6e5-8abc-4673-9df8-14ea04f94dfa" providerId="ADAL" clId="{8473040D-B88B-4002-8BFA-DEF928B1B43B}"/>
    <pc:docChg chg="undo custSel addSld delSld modSld sldOrd">
      <pc:chgData name="Elizabeth Larner" userId="68a2c6e5-8abc-4673-9df8-14ea04f94dfa" providerId="ADAL" clId="{8473040D-B88B-4002-8BFA-DEF928B1B43B}" dt="2022-10-27T20:37:14.226" v="6083" actId="20577"/>
      <pc:docMkLst>
        <pc:docMk/>
      </pc:docMkLst>
      <pc:sldChg chg="modSp mod">
        <pc:chgData name="Elizabeth Larner" userId="68a2c6e5-8abc-4673-9df8-14ea04f94dfa" providerId="ADAL" clId="{8473040D-B88B-4002-8BFA-DEF928B1B43B}" dt="2022-10-27T20:03:59.800" v="1458" actId="113"/>
        <pc:sldMkLst>
          <pc:docMk/>
          <pc:sldMk cId="3390222335" sldId="352"/>
        </pc:sldMkLst>
        <pc:spChg chg="mod">
          <ac:chgData name="Elizabeth Larner" userId="68a2c6e5-8abc-4673-9df8-14ea04f94dfa" providerId="ADAL" clId="{8473040D-B88B-4002-8BFA-DEF928B1B43B}" dt="2022-10-27T19:30:46.645" v="845" actId="255"/>
          <ac:spMkLst>
            <pc:docMk/>
            <pc:sldMk cId="3390222335" sldId="352"/>
            <ac:spMk id="3" creationId="{9826A727-6A5A-4F69-8B73-E4A693FCA49D}"/>
          </ac:spMkLst>
        </pc:spChg>
        <pc:spChg chg="mod">
          <ac:chgData name="Elizabeth Larner" userId="68a2c6e5-8abc-4673-9df8-14ea04f94dfa" providerId="ADAL" clId="{8473040D-B88B-4002-8BFA-DEF928B1B43B}" dt="2022-10-27T20:03:59.800" v="1458" actId="113"/>
          <ac:spMkLst>
            <pc:docMk/>
            <pc:sldMk cId="3390222335" sldId="352"/>
            <ac:spMk id="5" creationId="{7A386BA6-F493-4970-970B-BECE48B5CBF2}"/>
          </ac:spMkLst>
        </pc:spChg>
      </pc:sldChg>
      <pc:sldChg chg="addSp delSp modSp mod setBg modNotesTx">
        <pc:chgData name="Elizabeth Larner" userId="68a2c6e5-8abc-4673-9df8-14ea04f94dfa" providerId="ADAL" clId="{8473040D-B88B-4002-8BFA-DEF928B1B43B}" dt="2022-10-27T20:26:10.938" v="4119" actId="20577"/>
        <pc:sldMkLst>
          <pc:docMk/>
          <pc:sldMk cId="2872884376" sldId="4683"/>
        </pc:sldMkLst>
        <pc:spChg chg="mod">
          <ac:chgData name="Elizabeth Larner" userId="68a2c6e5-8abc-4673-9df8-14ea04f94dfa" providerId="ADAL" clId="{8473040D-B88B-4002-8BFA-DEF928B1B43B}" dt="2022-10-27T20:00:35.537" v="1276" actId="207"/>
          <ac:spMkLst>
            <pc:docMk/>
            <pc:sldMk cId="2872884376" sldId="4683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24:57.332" v="3919" actId="20577"/>
          <ac:spMkLst>
            <pc:docMk/>
            <pc:sldMk cId="2872884376" sldId="4683"/>
            <ac:spMk id="4" creationId="{B1C36555-7828-4DFF-9E32-673595418F1F}"/>
          </ac:spMkLst>
        </pc:spChg>
        <pc:picChg chg="del">
          <ac:chgData name="Elizabeth Larner" userId="68a2c6e5-8abc-4673-9df8-14ea04f94dfa" providerId="ADAL" clId="{8473040D-B88B-4002-8BFA-DEF928B1B43B}" dt="2022-10-27T15:29:16.413" v="101" actId="478"/>
          <ac:picMkLst>
            <pc:docMk/>
            <pc:sldMk cId="2872884376" sldId="4683"/>
            <ac:picMk id="5" creationId="{2253457E-963D-4F62-B16C-8CECD91BE2C1}"/>
          </ac:picMkLst>
        </pc:picChg>
        <pc:picChg chg="add mod modCrop">
          <ac:chgData name="Elizabeth Larner" userId="68a2c6e5-8abc-4673-9df8-14ea04f94dfa" providerId="ADAL" clId="{8473040D-B88B-4002-8BFA-DEF928B1B43B}" dt="2022-10-27T15:30:01.609" v="107" actId="732"/>
          <ac:picMkLst>
            <pc:docMk/>
            <pc:sldMk cId="2872884376" sldId="4683"/>
            <ac:picMk id="6" creationId="{E3990540-62C6-D9B1-DA6D-6C36343D1C1E}"/>
          </ac:picMkLst>
        </pc:picChg>
        <pc:cxnChg chg="add">
          <ac:chgData name="Elizabeth Larner" userId="68a2c6e5-8abc-4673-9df8-14ea04f94dfa" providerId="ADAL" clId="{8473040D-B88B-4002-8BFA-DEF928B1B43B}" dt="2022-10-27T15:29:49.403" v="106" actId="26606"/>
          <ac:cxnSpMkLst>
            <pc:docMk/>
            <pc:sldMk cId="2872884376" sldId="4683"/>
            <ac:cxnSpMk id="11" creationId="{A7F400EE-A8A5-48AF-B4D6-291B52C6F0B0}"/>
          </ac:cxnSpMkLst>
        </pc:cxnChg>
      </pc:sldChg>
      <pc:sldChg chg="del">
        <pc:chgData name="Elizabeth Larner" userId="68a2c6e5-8abc-4673-9df8-14ea04f94dfa" providerId="ADAL" clId="{8473040D-B88B-4002-8BFA-DEF928B1B43B}" dt="2022-10-27T16:08:08.733" v="412" actId="47"/>
        <pc:sldMkLst>
          <pc:docMk/>
          <pc:sldMk cId="2690846008" sldId="4684"/>
        </pc:sldMkLst>
      </pc:sldChg>
      <pc:sldChg chg="modSp mod modNotes modNotesTx">
        <pc:chgData name="Elizabeth Larner" userId="68a2c6e5-8abc-4673-9df8-14ea04f94dfa" providerId="ADAL" clId="{8473040D-B88B-4002-8BFA-DEF928B1B43B}" dt="2022-10-27T19:56:43.617" v="1218" actId="20577"/>
        <pc:sldMkLst>
          <pc:docMk/>
          <pc:sldMk cId="2553245311" sldId="4686"/>
        </pc:sldMkLst>
        <pc:spChg chg="mod">
          <ac:chgData name="Elizabeth Larner" userId="68a2c6e5-8abc-4673-9df8-14ea04f94dfa" providerId="ADAL" clId="{8473040D-B88B-4002-8BFA-DEF928B1B43B}" dt="2022-10-27T19:48:58.556" v="1033" actId="113"/>
          <ac:spMkLst>
            <pc:docMk/>
            <pc:sldMk cId="2553245311" sldId="4686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19:49:29.275" v="1038" actId="6549"/>
          <ac:spMkLst>
            <pc:docMk/>
            <pc:sldMk cId="2553245311" sldId="4686"/>
            <ac:spMk id="4" creationId="{B1C36555-7828-4DFF-9E32-673595418F1F}"/>
          </ac:spMkLst>
        </pc:spChg>
      </pc:sldChg>
      <pc:sldChg chg="modSp mod modNotesTx">
        <pc:chgData name="Elizabeth Larner" userId="68a2c6e5-8abc-4673-9df8-14ea04f94dfa" providerId="ADAL" clId="{8473040D-B88B-4002-8BFA-DEF928B1B43B}" dt="2022-10-27T20:02:41.535" v="1396" actId="113"/>
        <pc:sldMkLst>
          <pc:docMk/>
          <pc:sldMk cId="1952814913" sldId="4687"/>
        </pc:sldMkLst>
        <pc:spChg chg="mod">
          <ac:chgData name="Elizabeth Larner" userId="68a2c6e5-8abc-4673-9df8-14ea04f94dfa" providerId="ADAL" clId="{8473040D-B88B-4002-8BFA-DEF928B1B43B}" dt="2022-10-27T19:57:07.443" v="1220" actId="113"/>
          <ac:spMkLst>
            <pc:docMk/>
            <pc:sldMk cId="1952814913" sldId="4687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2:41.535" v="1396" actId="113"/>
          <ac:spMkLst>
            <pc:docMk/>
            <pc:sldMk cId="1952814913" sldId="4687"/>
            <ac:spMk id="4" creationId="{B1C36555-7828-4DFF-9E32-673595418F1F}"/>
          </ac:spMkLst>
        </pc:spChg>
      </pc:sldChg>
      <pc:sldChg chg="del">
        <pc:chgData name="Elizabeth Larner" userId="68a2c6e5-8abc-4673-9df8-14ea04f94dfa" providerId="ADAL" clId="{8473040D-B88B-4002-8BFA-DEF928B1B43B}" dt="2022-10-27T16:07:59.025" v="408" actId="47"/>
        <pc:sldMkLst>
          <pc:docMk/>
          <pc:sldMk cId="283784579" sldId="4688"/>
        </pc:sldMkLst>
      </pc:sldChg>
      <pc:sldChg chg="del">
        <pc:chgData name="Elizabeth Larner" userId="68a2c6e5-8abc-4673-9df8-14ea04f94dfa" providerId="ADAL" clId="{8473040D-B88B-4002-8BFA-DEF928B1B43B}" dt="2022-10-27T16:08:02.584" v="409" actId="47"/>
        <pc:sldMkLst>
          <pc:docMk/>
          <pc:sldMk cId="503837481" sldId="4689"/>
        </pc:sldMkLst>
      </pc:sldChg>
      <pc:sldChg chg="del">
        <pc:chgData name="Elizabeth Larner" userId="68a2c6e5-8abc-4673-9df8-14ea04f94dfa" providerId="ADAL" clId="{8473040D-B88B-4002-8BFA-DEF928B1B43B}" dt="2022-10-27T16:02:00.984" v="352" actId="47"/>
        <pc:sldMkLst>
          <pc:docMk/>
          <pc:sldMk cId="4234286313" sldId="4690"/>
        </pc:sldMkLst>
      </pc:sldChg>
      <pc:sldChg chg="del">
        <pc:chgData name="Elizabeth Larner" userId="68a2c6e5-8abc-4673-9df8-14ea04f94dfa" providerId="ADAL" clId="{8473040D-B88B-4002-8BFA-DEF928B1B43B}" dt="2022-10-27T16:01:54.334" v="351" actId="47"/>
        <pc:sldMkLst>
          <pc:docMk/>
          <pc:sldMk cId="3399041520" sldId="4691"/>
        </pc:sldMkLst>
      </pc:sldChg>
      <pc:sldChg chg="del">
        <pc:chgData name="Elizabeth Larner" userId="68a2c6e5-8abc-4673-9df8-14ea04f94dfa" providerId="ADAL" clId="{8473040D-B88B-4002-8BFA-DEF928B1B43B}" dt="2022-10-27T16:08:03.732" v="410" actId="47"/>
        <pc:sldMkLst>
          <pc:docMk/>
          <pc:sldMk cId="407718703" sldId="4692"/>
        </pc:sldMkLst>
      </pc:sldChg>
      <pc:sldChg chg="del">
        <pc:chgData name="Elizabeth Larner" userId="68a2c6e5-8abc-4673-9df8-14ea04f94dfa" providerId="ADAL" clId="{8473040D-B88B-4002-8BFA-DEF928B1B43B}" dt="2022-10-27T16:08:05.001" v="411" actId="47"/>
        <pc:sldMkLst>
          <pc:docMk/>
          <pc:sldMk cId="1637947232" sldId="4693"/>
        </pc:sldMkLst>
      </pc:sldChg>
      <pc:sldChg chg="modSp mod">
        <pc:chgData name="Elizabeth Larner" userId="68a2c6e5-8abc-4673-9df8-14ea04f94dfa" providerId="ADAL" clId="{8473040D-B88B-4002-8BFA-DEF928B1B43B}" dt="2022-10-27T20:04:32.068" v="1467" actId="20577"/>
        <pc:sldMkLst>
          <pc:docMk/>
          <pc:sldMk cId="3056980740" sldId="4694"/>
        </pc:sldMkLst>
        <pc:spChg chg="mod">
          <ac:chgData name="Elizabeth Larner" userId="68a2c6e5-8abc-4673-9df8-14ea04f94dfa" providerId="ADAL" clId="{8473040D-B88B-4002-8BFA-DEF928B1B43B}" dt="2022-10-27T19:32:29.768" v="853" actId="113"/>
          <ac:spMkLst>
            <pc:docMk/>
            <pc:sldMk cId="3056980740" sldId="4694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4:32.068" v="1467" actId="20577"/>
          <ac:spMkLst>
            <pc:docMk/>
            <pc:sldMk cId="3056980740" sldId="4694"/>
            <ac:spMk id="4" creationId="{B1C36555-7828-4DFF-9E32-673595418F1F}"/>
          </ac:spMkLst>
        </pc:spChg>
      </pc:sldChg>
      <pc:sldChg chg="addSp delSp modSp new mod setBg modNotesTx">
        <pc:chgData name="Elizabeth Larner" userId="68a2c6e5-8abc-4673-9df8-14ea04f94dfa" providerId="ADAL" clId="{8473040D-B88B-4002-8BFA-DEF928B1B43B}" dt="2022-10-27T20:37:14.226" v="6083" actId="20577"/>
        <pc:sldMkLst>
          <pc:docMk/>
          <pc:sldMk cId="471852175" sldId="4695"/>
        </pc:sldMkLst>
        <pc:spChg chg="mod">
          <ac:chgData name="Elizabeth Larner" userId="68a2c6e5-8abc-4673-9df8-14ea04f94dfa" providerId="ADAL" clId="{8473040D-B88B-4002-8BFA-DEF928B1B43B}" dt="2022-10-27T19:34:43.500" v="867" actId="27636"/>
          <ac:spMkLst>
            <pc:docMk/>
            <pc:sldMk cId="471852175" sldId="4695"/>
            <ac:spMk id="2" creationId="{38F6C270-8E23-D86C-00F2-6A2F85EC5DD4}"/>
          </ac:spMkLst>
        </pc:spChg>
        <pc:spChg chg="del">
          <ac:chgData name="Elizabeth Larner" userId="68a2c6e5-8abc-4673-9df8-14ea04f94dfa" providerId="ADAL" clId="{8473040D-B88B-4002-8BFA-DEF928B1B43B}" dt="2022-10-27T19:02:06.128" v="424" actId="478"/>
          <ac:spMkLst>
            <pc:docMk/>
            <pc:sldMk cId="471852175" sldId="4695"/>
            <ac:spMk id="3" creationId="{ECBC4BD5-D34D-D8D5-E0D4-A8580A12CE7F}"/>
          </ac:spMkLst>
        </pc:spChg>
        <pc:spChg chg="add del">
          <ac:chgData name="Elizabeth Larner" userId="68a2c6e5-8abc-4673-9df8-14ea04f94dfa" providerId="ADAL" clId="{8473040D-B88B-4002-8BFA-DEF928B1B43B}" dt="2022-10-27T19:02:40.180" v="427" actId="26606"/>
          <ac:spMkLst>
            <pc:docMk/>
            <pc:sldMk cId="471852175" sldId="4695"/>
            <ac:spMk id="9" creationId="{D12DDE76-C203-4047-9998-63900085B5E8}"/>
          </ac:spMkLst>
        </pc:spChg>
        <pc:spChg chg="add">
          <ac:chgData name="Elizabeth Larner" userId="68a2c6e5-8abc-4673-9df8-14ea04f94dfa" providerId="ADAL" clId="{8473040D-B88B-4002-8BFA-DEF928B1B43B}" dt="2022-10-27T19:02:40.184" v="428" actId="26606"/>
          <ac:spMkLst>
            <pc:docMk/>
            <pc:sldMk cId="471852175" sldId="4695"/>
            <ac:spMk id="11" creationId="{D4771268-CB57-404A-9271-370EB28F6090}"/>
          </ac:spMkLst>
        </pc:spChg>
        <pc:picChg chg="add mod">
          <ac:chgData name="Elizabeth Larner" userId="68a2c6e5-8abc-4673-9df8-14ea04f94dfa" providerId="ADAL" clId="{8473040D-B88B-4002-8BFA-DEF928B1B43B}" dt="2022-10-27T19:18:48.906" v="673" actId="1076"/>
          <ac:picMkLst>
            <pc:docMk/>
            <pc:sldMk cId="471852175" sldId="4695"/>
            <ac:picMk id="4" creationId="{AF4F7765-65A4-8E41-6A3A-665F2E092B4C}"/>
          </ac:picMkLst>
        </pc:picChg>
      </pc:sldChg>
      <pc:sldChg chg="new del">
        <pc:chgData name="Elizabeth Larner" userId="68a2c6e5-8abc-4673-9df8-14ea04f94dfa" providerId="ADAL" clId="{8473040D-B88B-4002-8BFA-DEF928B1B43B}" dt="2022-10-27T16:01:30.915" v="350" actId="47"/>
        <pc:sldMkLst>
          <pc:docMk/>
          <pc:sldMk cId="492508669" sldId="4695"/>
        </pc:sldMkLst>
      </pc:sldChg>
      <pc:sldChg chg="modSp new mod">
        <pc:chgData name="Elizabeth Larner" userId="68a2c6e5-8abc-4673-9df8-14ea04f94dfa" providerId="ADAL" clId="{8473040D-B88B-4002-8BFA-DEF928B1B43B}" dt="2022-10-27T20:02:20.831" v="1394" actId="20577"/>
        <pc:sldMkLst>
          <pc:docMk/>
          <pc:sldMk cId="52217814" sldId="4696"/>
        </pc:sldMkLst>
        <pc:spChg chg="mod">
          <ac:chgData name="Elizabeth Larner" userId="68a2c6e5-8abc-4673-9df8-14ea04f94dfa" providerId="ADAL" clId="{8473040D-B88B-4002-8BFA-DEF928B1B43B}" dt="2022-10-27T20:02:20.831" v="1394" actId="20577"/>
          <ac:spMkLst>
            <pc:docMk/>
            <pc:sldMk cId="52217814" sldId="4696"/>
            <ac:spMk id="2" creationId="{0ABF864C-61F7-BDF4-CAD2-AEDF80AE204D}"/>
          </ac:spMkLst>
        </pc:spChg>
      </pc:sldChg>
      <pc:sldChg chg="addSp delSp modSp mod setBg delDesignElem modNotesTx">
        <pc:chgData name="Elizabeth Larner" userId="68a2c6e5-8abc-4673-9df8-14ea04f94dfa" providerId="ADAL" clId="{8473040D-B88B-4002-8BFA-DEF928B1B43B}" dt="2022-10-27T20:29:18.679" v="4660" actId="20577"/>
        <pc:sldMkLst>
          <pc:docMk/>
          <pc:sldMk cId="4026971832" sldId="4697"/>
        </pc:sldMkLst>
        <pc:spChg chg="mod">
          <ac:chgData name="Elizabeth Larner" userId="68a2c6e5-8abc-4673-9df8-14ea04f94dfa" providerId="ADAL" clId="{8473040D-B88B-4002-8BFA-DEF928B1B43B}" dt="2022-10-27T19:35:21.125" v="870" actId="122"/>
          <ac:spMkLst>
            <pc:docMk/>
            <pc:sldMk cId="4026971832" sldId="4697"/>
            <ac:spMk id="2" creationId="{38F6C270-8E23-D86C-00F2-6A2F85EC5DD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3" creationId="{F6E384F5-137A-40B1-97F0-694CC6ECD59C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5" creationId="{9DBC4630-03DA-474F-BBCB-BA3AE6B317A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7" creationId="{78418A25-6EAC-4140-BFE6-284E1925B5EE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9" creationId="{6B9D64DB-4D5C-4A91-B45F-F301E3174F9F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21" creationId="{CB14CE1B-4BC5-4EF2-BE3D-05E4F580B3DB}"/>
          </ac:spMkLst>
        </pc:sp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3" creationId="{8D622390-1387-C8B1-0A11-D22A64EB6EF5}"/>
          </ac:picMkLst>
        </pc:picChg>
        <pc:picChg chg="del">
          <ac:chgData name="Elizabeth Larner" userId="68a2c6e5-8abc-4673-9df8-14ea04f94dfa" providerId="ADAL" clId="{8473040D-B88B-4002-8BFA-DEF928B1B43B}" dt="2022-10-27T19:20:56.871" v="797" actId="478"/>
          <ac:picMkLst>
            <pc:docMk/>
            <pc:sldMk cId="4026971832" sldId="4697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5" creationId="{D38F2C61-662D-F676-9314-A88FBB76524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6" creationId="{A814214A-2244-849B-275B-A6AA2585166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7" creationId="{EFE78B0F-30FF-E809-98E3-AD35A0D2FA95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8" creationId="{5EB29E40-8B10-CF6C-FC15-C2F7D8BCFC89}"/>
          </ac:picMkLst>
        </pc:picChg>
      </pc:sldChg>
      <pc:sldChg chg="addSp delSp modSp mod setBg delDesignElem modNotesTx">
        <pc:chgData name="Elizabeth Larner" userId="68a2c6e5-8abc-4673-9df8-14ea04f94dfa" providerId="ADAL" clId="{8473040D-B88B-4002-8BFA-DEF928B1B43B}" dt="2022-10-27T20:32:46.167" v="5321" actId="20577"/>
        <pc:sldMkLst>
          <pc:docMk/>
          <pc:sldMk cId="3446528777" sldId="4698"/>
        </pc:sldMkLst>
        <pc:spChg chg="mod">
          <ac:chgData name="Elizabeth Larner" userId="68a2c6e5-8abc-4673-9df8-14ea04f94dfa" providerId="ADAL" clId="{8473040D-B88B-4002-8BFA-DEF928B1B43B}" dt="2022-10-27T19:47:10.559" v="941" actId="1076"/>
          <ac:spMkLst>
            <pc:docMk/>
            <pc:sldMk cId="3446528777" sldId="4698"/>
            <ac:spMk id="2" creationId="{38F6C270-8E23-D86C-00F2-6A2F85EC5DD4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7" creationId="{7BC0F8B1-F985-469B-8332-13DBC7665557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9" creationId="{89D15953-1642-4DD6-AD9E-01AA19247FF6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63" creationId="{FBF3780C-749F-4B50-9E1D-F2B1F6DBB7DD}"/>
          </ac:spMkLst>
        </pc:sp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3" creationId="{9C872464-A4E8-A622-D494-256CEB395591}"/>
          </ac:picMkLst>
        </pc:picChg>
        <pc:picChg chg="del">
          <ac:chgData name="Elizabeth Larner" userId="68a2c6e5-8abc-4673-9df8-14ea04f94dfa" providerId="ADAL" clId="{8473040D-B88B-4002-8BFA-DEF928B1B43B}" dt="2022-10-27T19:36:21.702" v="873" actId="478"/>
          <ac:picMkLst>
            <pc:docMk/>
            <pc:sldMk cId="3446528777" sldId="4698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5" creationId="{6CE6CE2C-54B9-B1B5-C49E-E8F164C36EBC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7" creationId="{602C46D2-2956-70E0-3406-F7B0564A104B}"/>
          </ac:picMkLst>
        </pc:picChg>
        <pc:picChg chg="add mo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8" creationId="{15BF749E-53E5-11F1-534D-968013C7BCFB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10" creationId="{335F63FA-12AD-BB65-4A0E-3AF4C0E263E6}"/>
          </ac:picMkLst>
        </pc:picChg>
        <pc:picChg chg="add del mod">
          <ac:chgData name="Elizabeth Larner" userId="68a2c6e5-8abc-4673-9df8-14ea04f94dfa" providerId="ADAL" clId="{8473040D-B88B-4002-8BFA-DEF928B1B43B}" dt="2022-10-27T19:42:30.318" v="907" actId="478"/>
          <ac:picMkLst>
            <pc:docMk/>
            <pc:sldMk cId="3446528777" sldId="4698"/>
            <ac:picMk id="2050" creationId="{3B079884-A07F-9632-9DDB-DDD3A387200A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2052" creationId="{A748FE7D-B215-840F-AEAD-9DAC01F12CDE}"/>
          </ac:picMkLst>
        </pc:picChg>
        <pc:cxnChg chg="add del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1" creationId="{1918D9D3-1370-4FF6-9DFC-9F87F9039590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8" creationId="{DC034BB4-8B50-4484-85C4-0CE4699284D7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0" creationId="{81B200F7-B57A-4824-BB91-B6624450A5AC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2" creationId="{FA92245C-961F-47D5-9691-272D28692D45}"/>
          </ac:cxnSpMkLst>
        </pc:cxnChg>
      </pc:sldChg>
      <pc:sldChg chg="addSp delSp modSp new mod ord setBg modNotesTx">
        <pc:chgData name="Elizabeth Larner" userId="68a2c6e5-8abc-4673-9df8-14ea04f94dfa" providerId="ADAL" clId="{8473040D-B88B-4002-8BFA-DEF928B1B43B}" dt="2022-10-27T20:35:47.964" v="5830" actId="20577"/>
        <pc:sldMkLst>
          <pc:docMk/>
          <pc:sldMk cId="2080261092" sldId="4699"/>
        </pc:sldMkLst>
        <pc:spChg chg="mod">
          <ac:chgData name="Elizabeth Larner" userId="68a2c6e5-8abc-4673-9df8-14ea04f94dfa" providerId="ADAL" clId="{8473040D-B88B-4002-8BFA-DEF928B1B43B}" dt="2022-10-27T19:48:29.366" v="1031" actId="20577"/>
          <ac:spMkLst>
            <pc:docMk/>
            <pc:sldMk cId="2080261092" sldId="4699"/>
            <ac:spMk id="2" creationId="{77C4AA0F-EA94-ADFA-EE88-288C1A654FD5}"/>
          </ac:spMkLst>
        </pc:spChg>
        <pc:spChg chg="del">
          <ac:chgData name="Elizabeth Larner" userId="68a2c6e5-8abc-4673-9df8-14ea04f94dfa" providerId="ADAL" clId="{8473040D-B88B-4002-8BFA-DEF928B1B43B}" dt="2022-10-27T19:21:57.133" v="799" actId="478"/>
          <ac:spMkLst>
            <pc:docMk/>
            <pc:sldMk cId="2080261092" sldId="4699"/>
            <ac:spMk id="3" creationId="{BDACE702-04D8-A376-86FE-222BA159CD8C}"/>
          </ac:spMkLst>
        </pc:spChg>
        <pc:spChg chg="add">
          <ac:chgData name="Elizabeth Larner" userId="68a2c6e5-8abc-4673-9df8-14ea04f94dfa" providerId="ADAL" clId="{8473040D-B88B-4002-8BFA-DEF928B1B43B}" dt="2022-10-27T19:22:17.661" v="801" actId="26606"/>
          <ac:spMkLst>
            <pc:docMk/>
            <pc:sldMk cId="2080261092" sldId="4699"/>
            <ac:spMk id="1031" creationId="{53F29798-D584-4792-9B62-3F5F5C36D619}"/>
          </ac:spMkLst>
        </pc:spChg>
        <pc:picChg chg="add mod">
          <ac:chgData name="Elizabeth Larner" userId="68a2c6e5-8abc-4673-9df8-14ea04f94dfa" providerId="ADAL" clId="{8473040D-B88B-4002-8BFA-DEF928B1B43B}" dt="2022-10-27T19:22:17.661" v="801" actId="26606"/>
          <ac:picMkLst>
            <pc:docMk/>
            <pc:sldMk cId="2080261092" sldId="4699"/>
            <ac:picMk id="1026" creationId="{7FC9696A-626E-C659-4A5C-833D35E9C4E7}"/>
          </ac:picMkLst>
        </pc:picChg>
      </pc:sldChg>
      <pc:sldChg chg="delSp modSp new mod">
        <pc:chgData name="Elizabeth Larner" userId="68a2c6e5-8abc-4673-9df8-14ea04f94dfa" providerId="ADAL" clId="{8473040D-B88B-4002-8BFA-DEF928B1B43B}" dt="2022-10-27T20:04:16.050" v="1459" actId="1076"/>
        <pc:sldMkLst>
          <pc:docMk/>
          <pc:sldMk cId="1421525331" sldId="4700"/>
        </pc:sldMkLst>
        <pc:spChg chg="mod">
          <ac:chgData name="Elizabeth Larner" userId="68a2c6e5-8abc-4673-9df8-14ea04f94dfa" providerId="ADAL" clId="{8473040D-B88B-4002-8BFA-DEF928B1B43B}" dt="2022-10-27T20:04:16.050" v="1459" actId="1076"/>
          <ac:spMkLst>
            <pc:docMk/>
            <pc:sldMk cId="1421525331" sldId="4700"/>
            <ac:spMk id="2" creationId="{08919042-F03A-C80C-157D-6A4C9E984630}"/>
          </ac:spMkLst>
        </pc:spChg>
        <pc:spChg chg="del">
          <ac:chgData name="Elizabeth Larner" userId="68a2c6e5-8abc-4673-9df8-14ea04f94dfa" providerId="ADAL" clId="{8473040D-B88B-4002-8BFA-DEF928B1B43B}" dt="2022-10-27T20:03:25.306" v="1441" actId="478"/>
          <ac:spMkLst>
            <pc:docMk/>
            <pc:sldMk cId="1421525331" sldId="4700"/>
            <ac:spMk id="3" creationId="{11910AB7-10CD-C709-A9AF-FD18EF7DA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>
                <a:solidFill>
                  <a:srgbClr val="C00000"/>
                </a:solidFill>
              </a:rPr>
              <a:t>Group Assignment </a:t>
            </a:r>
            <a:r>
              <a:rPr lang="en-GB" b="1" dirty="0" err="1">
                <a:solidFill>
                  <a:srgbClr val="C00000"/>
                </a:solidFill>
              </a:rPr>
              <a:t>Templae</a:t>
            </a:r>
            <a:endParaRPr lang="en-GB" b="1" dirty="0">
              <a:solidFill>
                <a:srgbClr val="C00000"/>
              </a:solidFill>
              <a:latin typeface="Replica Pro" panose="020B0504020101020102" pitchFamily="34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/>
              <a:t>Group number</a:t>
            </a:r>
          </a:p>
          <a:p>
            <a:r>
              <a:rPr lang="en-GB" sz="2800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169-4385-2909-41CC-750E1A27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Related to Dataset selected</a:t>
            </a:r>
            <a:br>
              <a:rPr lang="en-GB" dirty="0"/>
            </a:br>
            <a:r>
              <a:rPr lang="en-GB" sz="4000" dirty="0"/>
              <a:t>Further analysis + Chart 4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0E2C5E-5B32-7E8C-8E5A-0638E0A48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782" y="1825625"/>
            <a:ext cx="5948435" cy="4351338"/>
          </a:xfrm>
        </p:spPr>
      </p:pic>
    </p:spTree>
    <p:extLst>
      <p:ext uri="{BB962C8B-B14F-4D97-AF65-F5344CB8AC3E}">
        <p14:creationId xmlns:p14="http://schemas.microsoft.com/office/powerpoint/2010/main" val="1735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936B-55D8-420C-2310-435E43CC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dirty="0"/>
              <a:t>Solution</a:t>
            </a:r>
            <a:br>
              <a:rPr lang="en-GB" dirty="0"/>
            </a:br>
            <a:r>
              <a:rPr lang="en-GB" sz="3600" dirty="0"/>
              <a:t>How your solution works?</a:t>
            </a:r>
            <a:br>
              <a:rPr lang="en-GB" sz="3600" dirty="0"/>
            </a:br>
            <a:r>
              <a:rPr lang="en-GB" sz="3600" dirty="0"/>
              <a:t>Diagram, or flowchart to help demonstration</a:t>
            </a:r>
            <a:endParaRPr lang="en-GB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CFF98AA-14CC-9AF7-3B35-31CCBB24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62" y="1825625"/>
            <a:ext cx="67520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7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E10A-1529-FC4A-2F6E-958C685E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Solution</a:t>
            </a:r>
            <a:br>
              <a:rPr lang="en-GB" dirty="0"/>
            </a:br>
            <a:r>
              <a:rPr lang="en-GB" sz="3600" dirty="0"/>
              <a:t>Justification</a:t>
            </a:r>
            <a:br>
              <a:rPr lang="en-GB" sz="3600" dirty="0"/>
            </a:br>
            <a:r>
              <a:rPr lang="en-GB" sz="3600" dirty="0"/>
              <a:t>Analyse advantages and disadvantages</a:t>
            </a:r>
            <a:endParaRPr lang="en-GB" dirty="0"/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E04EEEA-44D6-9C8E-4911-E679810BF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5983-683D-9A8A-2C20-1C36EEF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Solution</a:t>
            </a:r>
            <a:br>
              <a:rPr lang="en-GB" dirty="0"/>
            </a:br>
            <a:r>
              <a:rPr lang="en-GB" sz="3100" dirty="0"/>
              <a:t>Data support</a:t>
            </a:r>
            <a:br>
              <a:rPr lang="en-GB" sz="3100" dirty="0"/>
            </a:br>
            <a:r>
              <a:rPr lang="en-GB" sz="3100" dirty="0"/>
              <a:t>Could be open dataset, or your own survey data</a:t>
            </a:r>
            <a:endParaRPr lang="en-GB" dirty="0"/>
          </a:p>
        </p:txBody>
      </p:sp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5B96EBB2-4CCC-3861-189C-5AF471FE4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14" y="3308340"/>
            <a:ext cx="2676525" cy="1714500"/>
          </a:xfr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CA960D7-BD78-73D0-3445-168ECF7BC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6" y="2105026"/>
            <a:ext cx="2650033" cy="1017554"/>
          </a:xfrm>
          <a:prstGeom prst="rect">
            <a:avLst/>
          </a:prstGeom>
        </p:spPr>
      </p:pic>
      <p:pic>
        <p:nvPicPr>
          <p:cNvPr id="12" name="Picture 11" descr="Diagram, logo, company name&#10;&#10;Description automatically generated">
            <a:extLst>
              <a:ext uri="{FF2B5EF4-FFF2-40B4-BE49-F238E27FC236}">
                <a16:creationId xmlns:a16="http://schemas.microsoft.com/office/drawing/2014/main" id="{98EF4FD7-E2A2-D1D1-A596-8C2295AA1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90" y="2466175"/>
            <a:ext cx="5403759" cy="339883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3285F55-6186-3B6D-20F8-D6EAEA6A3F00}"/>
              </a:ext>
            </a:extLst>
          </p:cNvPr>
          <p:cNvSpPr/>
          <p:nvPr/>
        </p:nvSpPr>
        <p:spPr>
          <a:xfrm>
            <a:off x="5125039" y="3685880"/>
            <a:ext cx="1941922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B01388E-8D7B-0C71-E731-929F89048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03" y="511777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9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9B50-FFB4-C60F-3291-47E858F2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11B0-7B42-08ED-77D0-655FA2B1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week readings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Harvard style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Cite paper, report, table, charts (anything not original)</a:t>
            </a:r>
          </a:p>
        </p:txBody>
      </p:sp>
    </p:spTree>
    <p:extLst>
      <p:ext uri="{BB962C8B-B14F-4D97-AF65-F5344CB8AC3E}">
        <p14:creationId xmlns:p14="http://schemas.microsoft.com/office/powerpoint/2010/main" val="33910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EE71-8B7F-AC0F-2A0D-B5FA27F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definition </a:t>
            </a:r>
            <a:br>
              <a:rPr lang="en-GB" dirty="0"/>
            </a:br>
            <a:r>
              <a:rPr lang="en-GB" sz="3100" dirty="0"/>
              <a:t>Problem definition slides 1</a:t>
            </a:r>
            <a:br>
              <a:rPr lang="en-GB" sz="3100" dirty="0"/>
            </a:br>
            <a:r>
              <a:rPr lang="en-GB" sz="3100" dirty="0"/>
              <a:t>For example, </a:t>
            </a:r>
            <a:r>
              <a:rPr lang="en-GB" sz="3100" dirty="0" err="1"/>
              <a:t>storyworld</a:t>
            </a:r>
            <a:endParaRPr lang="en-GB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71D646E8-AD56-F507-5C00-A246EAE0F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25" y="1825625"/>
            <a:ext cx="6158149" cy="4351338"/>
          </a:xfrm>
        </p:spPr>
      </p:pic>
    </p:spTree>
    <p:extLst>
      <p:ext uri="{BB962C8B-B14F-4D97-AF65-F5344CB8AC3E}">
        <p14:creationId xmlns:p14="http://schemas.microsoft.com/office/powerpoint/2010/main" val="24721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87E2-9725-8933-1ACD-60E95684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definition </a:t>
            </a:r>
            <a:br>
              <a:rPr lang="en-GB" dirty="0"/>
            </a:br>
            <a:r>
              <a:rPr lang="en-GB" sz="3600" dirty="0"/>
              <a:t>Problem definition slides 2</a:t>
            </a:r>
            <a:br>
              <a:rPr lang="en-GB" sz="3600" dirty="0"/>
            </a:br>
            <a:r>
              <a:rPr lang="en-GB" sz="3600" dirty="0"/>
              <a:t>For example, problem canvas</a:t>
            </a:r>
            <a:endParaRPr lang="en-GB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6BB78510-4394-3977-A73C-2EBF68F1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164332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EE71-8B7F-AC0F-2A0D-B5FA27F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definition</a:t>
            </a:r>
            <a:br>
              <a:rPr lang="en-GB" dirty="0"/>
            </a:br>
            <a:r>
              <a:rPr lang="en-GB" sz="3100" dirty="0"/>
              <a:t>Problem definition slides 3</a:t>
            </a:r>
            <a:br>
              <a:rPr lang="en-GB" sz="3100" dirty="0"/>
            </a:br>
            <a:r>
              <a:rPr lang="en-GB" sz="3100" dirty="0"/>
              <a:t>For example, rich picture </a:t>
            </a:r>
            <a:endParaRPr lang="en-GB" dirty="0"/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09EC820-0736-5214-EC0E-879E001F2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45" y="1825625"/>
            <a:ext cx="6135309" cy="4351338"/>
          </a:xfrm>
        </p:spPr>
      </p:pic>
    </p:spTree>
    <p:extLst>
      <p:ext uri="{BB962C8B-B14F-4D97-AF65-F5344CB8AC3E}">
        <p14:creationId xmlns:p14="http://schemas.microsoft.com/office/powerpoint/2010/main" val="10644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EE71-8B7F-AC0F-2A0D-B5FA27F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definition</a:t>
            </a:r>
            <a:br>
              <a:rPr lang="en-GB" dirty="0"/>
            </a:br>
            <a:r>
              <a:rPr lang="en-GB" sz="2800" dirty="0"/>
              <a:t>Problem definition slides 4 </a:t>
            </a:r>
            <a:br>
              <a:rPr lang="en-GB" sz="2800" dirty="0"/>
            </a:br>
            <a:r>
              <a:rPr lang="en-GB" sz="2700" dirty="0"/>
              <a:t>For example, system thinking approach, VUCA</a:t>
            </a:r>
            <a:br>
              <a:rPr lang="en-GB" sz="2700" dirty="0"/>
            </a:br>
            <a:r>
              <a:rPr lang="en-GB" sz="2700" dirty="0"/>
              <a:t>Why this problem important etc.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B5A89D5-75A8-79F6-1337-47B0B2797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39126"/>
            <a:ext cx="6133480" cy="3612872"/>
          </a:xfr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73F02861-6876-14C1-3216-6AED2BFB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4" y="3139126"/>
            <a:ext cx="5622565" cy="31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180A-CD9C-8F2B-B2F7-E28CD4AB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definition</a:t>
            </a:r>
            <a:br>
              <a:rPr lang="en-GB" dirty="0"/>
            </a:br>
            <a:r>
              <a:rPr lang="en-GB" sz="3100" dirty="0"/>
              <a:t>Data support</a:t>
            </a:r>
            <a:br>
              <a:rPr lang="en-GB" sz="3100" dirty="0"/>
            </a:br>
            <a:r>
              <a:rPr lang="en-GB" sz="3100" dirty="0"/>
              <a:t>For example, questionnaire, Data charts</a:t>
            </a:r>
            <a:r>
              <a:rPr lang="en-GB" dirty="0"/>
              <a:t> </a:t>
            </a: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F1127C6F-E2AF-4C9E-0E3F-7AF622A97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" y="3331521"/>
            <a:ext cx="2495550" cy="1838325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B9104BD-76DB-F815-1598-F66190276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0" y="1936190"/>
            <a:ext cx="2314575" cy="1971675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14BA5F24-BC3E-AC7E-4F88-16C5636D6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59" y="3508106"/>
            <a:ext cx="3028950" cy="150495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8FDD08-58A8-8F36-56DE-AA844A6D6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4" y="5013056"/>
            <a:ext cx="2705100" cy="168592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3A4599-EE09-4778-2230-7F5143F16C8F}"/>
              </a:ext>
            </a:extLst>
          </p:cNvPr>
          <p:cNvSpPr/>
          <p:nvPr/>
        </p:nvSpPr>
        <p:spPr>
          <a:xfrm rot="20116180">
            <a:off x="3499897" y="2695012"/>
            <a:ext cx="1684452" cy="394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3C4E1D-1645-0E75-0E4C-4852D355747A}"/>
              </a:ext>
            </a:extLst>
          </p:cNvPr>
          <p:cNvSpPr/>
          <p:nvPr/>
        </p:nvSpPr>
        <p:spPr>
          <a:xfrm>
            <a:off x="3497343" y="3972699"/>
            <a:ext cx="5260158" cy="5559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CB1CA1-A244-19C1-611F-20398F68574D}"/>
              </a:ext>
            </a:extLst>
          </p:cNvPr>
          <p:cNvSpPr/>
          <p:nvPr/>
        </p:nvSpPr>
        <p:spPr>
          <a:xfrm rot="1725430">
            <a:off x="3594622" y="5471871"/>
            <a:ext cx="1684452" cy="4672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169-4385-2909-41CC-750E1A27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Related to Dataset selected</a:t>
            </a:r>
            <a:br>
              <a:rPr lang="en-GB" dirty="0"/>
            </a:br>
            <a:r>
              <a:rPr lang="en-GB" sz="3600" dirty="0"/>
              <a:t>Further analysis + Chart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6138C-CD98-68F5-F536-A73FB9EDD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473" y="1825625"/>
            <a:ext cx="6735054" cy="4351338"/>
          </a:xfrm>
        </p:spPr>
      </p:pic>
    </p:spTree>
    <p:extLst>
      <p:ext uri="{BB962C8B-B14F-4D97-AF65-F5344CB8AC3E}">
        <p14:creationId xmlns:p14="http://schemas.microsoft.com/office/powerpoint/2010/main" val="9130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169-4385-2909-41CC-750E1A27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Related to Dataset selected</a:t>
            </a:r>
            <a:br>
              <a:rPr lang="en-GB" dirty="0"/>
            </a:br>
            <a:r>
              <a:rPr lang="en-GB" sz="3600" dirty="0"/>
              <a:t>Further analysis + Chart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EEC78-C738-ED78-5BE2-B6D31664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59"/>
            <a:ext cx="6280812" cy="4351338"/>
          </a:xfrm>
        </p:spPr>
      </p:pic>
    </p:spTree>
    <p:extLst>
      <p:ext uri="{BB962C8B-B14F-4D97-AF65-F5344CB8AC3E}">
        <p14:creationId xmlns:p14="http://schemas.microsoft.com/office/powerpoint/2010/main" val="3013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169-4385-2909-41CC-750E1A27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Related to Dataset selected</a:t>
            </a:r>
            <a:br>
              <a:rPr lang="en-GB" dirty="0"/>
            </a:br>
            <a:r>
              <a:rPr lang="en-GB" sz="4000" dirty="0"/>
              <a:t>Further analysis + Chart 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A1AEB-E4A1-BF21-8708-E0476901E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054" y="1825625"/>
            <a:ext cx="5641892" cy="4351338"/>
          </a:xfrm>
        </p:spPr>
      </p:pic>
    </p:spTree>
    <p:extLst>
      <p:ext uri="{BB962C8B-B14F-4D97-AF65-F5344CB8AC3E}">
        <p14:creationId xmlns:p14="http://schemas.microsoft.com/office/powerpoint/2010/main" val="39151592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182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Replica Pro</vt:lpstr>
      <vt:lpstr>Arial</vt:lpstr>
      <vt:lpstr>Arial Black</vt:lpstr>
      <vt:lpstr>Calibri</vt:lpstr>
      <vt:lpstr>Calibri Light</vt:lpstr>
      <vt:lpstr>2_Office Theme</vt:lpstr>
      <vt:lpstr>1_Custom Design</vt:lpstr>
      <vt:lpstr>Business Intelligence in Practice  Group Assignment Templae</vt:lpstr>
      <vt:lpstr>Problem definition  Problem definition slides 1 For example, storyworld</vt:lpstr>
      <vt:lpstr>Problem definition  Problem definition slides 2 For example, problem canvas</vt:lpstr>
      <vt:lpstr>Problem definition Problem definition slides 3 For example, rich picture </vt:lpstr>
      <vt:lpstr>Problem definition Problem definition slides 4  For example, system thinking approach, VUCA Why this problem important etc.</vt:lpstr>
      <vt:lpstr>Problem definition Data support For example, questionnaire, Data charts </vt:lpstr>
      <vt:lpstr>Related to Dataset selected Further analysis + Chart</vt:lpstr>
      <vt:lpstr>Related to Dataset selected Further analysis + Chart</vt:lpstr>
      <vt:lpstr>Related to Dataset selected Further analysis + Chart 3</vt:lpstr>
      <vt:lpstr>Related to Dataset selected Further analysis + Chart 4</vt:lpstr>
      <vt:lpstr>Solution How your solution works? Diagram, or flowchart to help demonstration</vt:lpstr>
      <vt:lpstr>Solution Justification Analyse advantages and disadvantages</vt:lpstr>
      <vt:lpstr>Solution Data support Could be open dataset, or your own survey data</vt:lpstr>
      <vt:lpstr>Reference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51</cp:revision>
  <cp:lastPrinted>2021-11-01T08:57:28Z</cp:lastPrinted>
  <dcterms:created xsi:type="dcterms:W3CDTF">2019-06-19T10:52:18Z</dcterms:created>
  <dcterms:modified xsi:type="dcterms:W3CDTF">2023-02-14T09:42:18Z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