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  <p:sldMasterId id="2147483702" r:id="rId5"/>
  </p:sldMasterIdLst>
  <p:notesMasterIdLst>
    <p:notesMasterId r:id="rId14"/>
  </p:notesMasterIdLst>
  <p:sldIdLst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Knight" initials="CK" lastIdx="3" clrIdx="0">
    <p:extLst>
      <p:ext uri="{19B8F6BF-5375-455C-9EA6-DF929625EA0E}">
        <p15:presenceInfo xmlns:p15="http://schemas.microsoft.com/office/powerpoint/2012/main" userId="Charles Knight" providerId="None"/>
      </p:ext>
    </p:extLst>
  </p:cmAuthor>
  <p:cmAuthor id="2" name="Claire Hookham" initials="CH" lastIdx="7" clrIdx="1">
    <p:extLst>
      <p:ext uri="{19B8F6BF-5375-455C-9EA6-DF929625EA0E}">
        <p15:presenceInfo xmlns:p15="http://schemas.microsoft.com/office/powerpoint/2012/main" userId="S::c.hookham@salford.ac.uk::097bd9f7-46e5-459e-a018-cea54bc847f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0909"/>
    <a:srgbClr val="9D0707"/>
    <a:srgbClr val="900606"/>
    <a:srgbClr val="88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73040D-B88B-4002-8BFA-DEF928B1B43B}" v="34" dt="2022-10-27T19:58:34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1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7BB3A-6586-43EE-A893-579956F833DB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1721F-86AF-450A-94F7-429C37395D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40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42" y="1122363"/>
            <a:ext cx="8484358" cy="2387600"/>
          </a:xfrm>
        </p:spPr>
        <p:txBody>
          <a:bodyPr anchor="b"/>
          <a:lstStyle>
            <a:lvl1pPr algn="ctr">
              <a:defRPr sz="6000">
                <a:solidFill>
                  <a:srgbClr val="C5000F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3642" y="3602038"/>
            <a:ext cx="848435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FF1861-F7AB-4C06-9C12-5468460607A7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14/02/2023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E4296D-5EC8-4856-8A34-DA27171EFA1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43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4EA9-0D2B-497B-A675-DDA9D110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C31E1C-5952-4A9E-B85F-9D55A2D27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9A129-4F9B-4F0B-ABF7-76093B6AA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75206-556A-4271-8BEA-A29A64E6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1B8D4-7B78-43F7-BE3F-FF227E30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1004F-FAAA-472E-93F7-F3DEFFF8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09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A89B-B7E5-4544-B32A-97D6FBE3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63B9F-9C03-4785-967E-5E70D801B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6EEF2-8214-4B67-9F1E-A3916A34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38DB9-9275-4A3A-A512-3FD3B9E9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E8D10-60B7-44CE-BB6D-93A31FEE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72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66A9F-21F4-4037-B38D-11B735D66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57245-8DE2-42AC-A159-852A87D1C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E588A-4D15-41D8-A828-22DEF116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01C70-291A-40DC-A47C-7EC69A67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8603-1A9B-4232-A17D-802EB661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91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 userDrawn="1"/>
        </p:nvSpPr>
        <p:spPr>
          <a:xfrm rot="5400000">
            <a:off x="600809" y="2079664"/>
            <a:ext cx="1960396" cy="1182473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6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2247" y="365129"/>
            <a:ext cx="8036281" cy="1325563"/>
          </a:xfrm>
        </p:spPr>
        <p:txBody>
          <a:bodyPr/>
          <a:lstStyle>
            <a:lvl1pPr>
              <a:defRPr>
                <a:solidFill>
                  <a:srgbClr val="C5000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0061" y="1825625"/>
            <a:ext cx="1019373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861-F7AB-4C06-9C12-5468460607A7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296D-5EC8-4856-8A34-DA27171EFA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938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861-F7AB-4C06-9C12-5468460607A7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296D-5EC8-4856-8A34-DA27171EFA1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72247" y="365129"/>
            <a:ext cx="8036281" cy="1325563"/>
          </a:xfrm>
        </p:spPr>
        <p:txBody>
          <a:bodyPr/>
          <a:lstStyle>
            <a:lvl1pPr>
              <a:defRPr>
                <a:solidFill>
                  <a:srgbClr val="C5000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097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3947" y="1980104"/>
            <a:ext cx="5741016" cy="3891187"/>
          </a:xfrm>
        </p:spPr>
        <p:txBody>
          <a:bodyPr/>
          <a:lstStyle>
            <a:lvl1pPr marL="0" indent="0">
              <a:buNone/>
              <a:defRPr sz="675"/>
            </a:lvl1pPr>
            <a:lvl2pPr marL="192877" indent="0">
              <a:buNone/>
              <a:defRPr sz="591"/>
            </a:lvl2pPr>
            <a:lvl3pPr marL="385753" indent="0">
              <a:buNone/>
              <a:defRPr sz="506"/>
            </a:lvl3pPr>
            <a:lvl4pPr marL="578630" indent="0">
              <a:buNone/>
              <a:defRPr sz="422"/>
            </a:lvl4pPr>
            <a:lvl5pPr marL="771506" indent="0">
              <a:buNone/>
              <a:defRPr sz="422"/>
            </a:lvl5pPr>
            <a:lvl6pPr marL="964382" indent="0">
              <a:buNone/>
              <a:defRPr sz="422"/>
            </a:lvl6pPr>
            <a:lvl7pPr marL="1157258" indent="0">
              <a:buNone/>
              <a:defRPr sz="422"/>
            </a:lvl7pPr>
            <a:lvl8pPr marL="1350135" indent="0">
              <a:buNone/>
              <a:defRPr sz="422"/>
            </a:lvl8pPr>
            <a:lvl9pPr marL="1543012" indent="0">
              <a:buNone/>
              <a:defRPr sz="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861-F7AB-4C06-9C12-5468460607A7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296D-5EC8-4856-8A34-DA27171EFA1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72247" y="365129"/>
            <a:ext cx="8036281" cy="1325563"/>
          </a:xfrm>
        </p:spPr>
        <p:txBody>
          <a:bodyPr/>
          <a:lstStyle>
            <a:lvl1pPr>
              <a:defRPr>
                <a:solidFill>
                  <a:srgbClr val="C5000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939" y="1980099"/>
            <a:ext cx="4555404" cy="3410768"/>
          </a:xfrm>
        </p:spPr>
        <p:txBody>
          <a:bodyPr/>
          <a:lstStyle>
            <a:lvl1pPr marL="0" indent="0">
              <a:buNone/>
              <a:defRPr sz="1350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2" indent="0">
              <a:buNone/>
              <a:defRPr sz="844"/>
            </a:lvl6pPr>
            <a:lvl7pPr marL="1157258" indent="0">
              <a:buNone/>
              <a:defRPr sz="844"/>
            </a:lvl7pPr>
            <a:lvl8pPr marL="1350135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74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E43D-B866-415A-BC9C-01014BA7F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eplica Pro" panose="020B050402010102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270A9-0EC6-4F62-A4EF-537D0F5A5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eplica Pro" panose="020B0504020101020102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E826-6C4F-48E0-9807-6C02028A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DF7A7-2593-4BA3-9667-6EC7AA26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A7252-7986-4642-95CA-C63DE8DB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7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1119-6EE9-4118-8C8A-4F6A91F0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06DC0-7723-4302-819E-E571EBA7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F75A8-D173-4CA3-A74D-0DC1B059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EBB8A-9199-43FA-A280-74355230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DC15A-1167-4E50-A495-B6758808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06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1E3B-FB6E-4305-BD48-87B4C864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>
                <a:latin typeface="Replica Pro" panose="020B050402010102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80392-BC5D-40F5-95C0-3217CA94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Replica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1293E-ACCF-4B70-91E2-00609C7F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6CC7B-D05C-4414-A5CB-64238E30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0BC0A-579C-4AB3-A42F-E5B2DDEB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41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BFE0-8F19-4E63-8FA5-6D832201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B94C9-5CB6-4B33-B61E-3BAD261FA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CC8AE-DB02-4590-8674-D3654F260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ADA5B-184D-4BAA-BBB8-5B90D797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ABCA9-5D25-470B-9A88-B91112E3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D0FFB-2C9F-408E-B9BC-DCCE82DD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2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2F1F-CBE2-449F-8923-D80D1ABD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70419-D4EB-488F-8593-8903D6E76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78651-2C98-47E0-B200-7CAF5E2D3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E36A5-734C-4E29-A4BC-27841C84E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86D53-FF87-41FC-BA99-39CEDEE31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052A2-4D20-4119-AF8B-C150D213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C258B-685A-42FE-801F-485E8774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A9C97-BAC0-462E-81C8-8B548B12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27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5111-4C00-48E7-90E9-DBDB8BFD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580" y="365126"/>
            <a:ext cx="10515600" cy="1325563"/>
          </a:xfrm>
        </p:spPr>
        <p:txBody>
          <a:bodyPr/>
          <a:lstStyle>
            <a:lvl1pPr>
              <a:defRPr>
                <a:latin typeface="Replica Pro" panose="020B050402010102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96D0C-8B91-4B7E-89B3-929593BA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4328D-85AD-4846-9833-70D54D2C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46E6C-940D-462E-9296-79363CE0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93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0C8BA-46B0-45D7-8F04-436873C3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F48C3-DFA0-4912-877F-EB0ABFDC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BFF02-A79D-4A03-A99C-FD0669FB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74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2536-BF26-44F9-AAF5-AF39E8C6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BA8A-E93B-43FC-B9D3-23DE1C968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BCC1A-51A7-4D8A-B539-3CB9922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7F88F-F237-4DF9-A73D-2A92D8E2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D3326-C6AD-495F-AF3D-5CBC8BBE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C4547-228D-4414-A292-1A72B600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55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2244" y="365125"/>
            <a:ext cx="91815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2244" y="1825625"/>
            <a:ext cx="91815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FF1861-F7AB-4C06-9C12-5468460607A7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14/02/2023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E4296D-5EC8-4856-8A34-DA27171EFA1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529"/>
          <a:stretch/>
        </p:blipFill>
        <p:spPr>
          <a:xfrm>
            <a:off x="10350734" y="365125"/>
            <a:ext cx="1841266" cy="7969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5"/>
            <a:ext cx="2172245" cy="6475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803" y="5610379"/>
            <a:ext cx="1260637" cy="56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ACA8D2-0245-4187-B1DA-0CE6E27BD65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5199" y="365126"/>
            <a:ext cx="1543050" cy="58674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FDF5B-B72B-4B3C-A3A5-B70F9C6B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64B36-9CDD-492C-BBFB-ABB207BBD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C3A8B-9B66-4389-A4C9-21D7E7A84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21295-F618-46E6-B675-22E427A3E98B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28450-9872-48EC-B18D-BEFE5C2AC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F1D2B-1430-4D6E-A978-3FD99550B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0D16E9-22FA-4526-BAD2-C998E17B196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801" y="356161"/>
            <a:ext cx="1800000" cy="9346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E3734C-C21A-4A23-82E4-460C490028D3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2" y="5885299"/>
            <a:ext cx="1800000" cy="8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9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386BA6-F493-4970-970B-BECE48B5C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82" y="1918009"/>
            <a:ext cx="9583918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C00000"/>
                </a:solidFill>
                <a:latin typeface="Replica Pro" panose="020B0504020101020102" pitchFamily="34" charset="0"/>
              </a:rPr>
              <a:t>Business Intelligence in Practice </a:t>
            </a:r>
            <a:br>
              <a:rPr lang="en-GB" b="1" dirty="0">
                <a:solidFill>
                  <a:srgbClr val="C00000"/>
                </a:solidFill>
                <a:latin typeface="Replica Pro" panose="020B0504020101020102" pitchFamily="34" charset="0"/>
              </a:rPr>
            </a:br>
            <a:r>
              <a:rPr lang="en-GB" b="1" dirty="0" err="1">
                <a:solidFill>
                  <a:srgbClr val="C00000"/>
                </a:solidFill>
              </a:rPr>
              <a:t>Mapbox</a:t>
            </a:r>
            <a:r>
              <a:rPr lang="en-GB" b="1" dirty="0">
                <a:solidFill>
                  <a:srgbClr val="C00000"/>
                </a:solidFill>
              </a:rPr>
              <a:t> Token</a:t>
            </a:r>
            <a:endParaRPr lang="en-GB" b="1" dirty="0">
              <a:solidFill>
                <a:srgbClr val="C00000"/>
              </a:solidFill>
              <a:latin typeface="Replica Pro" panose="020B0504020101020102" pitchFamily="34" charset="0"/>
            </a:endParaRP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9826A727-6A5A-4F69-8B73-E4A693FCA49D}"/>
              </a:ext>
            </a:extLst>
          </p:cNvPr>
          <p:cNvSpPr txBox="1">
            <a:spLocks/>
          </p:cNvSpPr>
          <p:nvPr/>
        </p:nvSpPr>
        <p:spPr>
          <a:xfrm>
            <a:off x="2353734" y="5452533"/>
            <a:ext cx="7349066" cy="8173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Replica Pro" panose="020B0504020101020102" pitchFamily="34" charset="0"/>
                <a:ea typeface="+mj-ea"/>
                <a:cs typeface="+mj-cs"/>
              </a:defRPr>
            </a:lvl1pPr>
          </a:lstStyle>
          <a:p>
            <a:r>
              <a:rPr lang="en-GB" sz="2800" dirty="0"/>
              <a:t>Dr Kate Han</a:t>
            </a:r>
          </a:p>
        </p:txBody>
      </p:sp>
    </p:spTree>
    <p:extLst>
      <p:ext uri="{BB962C8B-B14F-4D97-AF65-F5344CB8AC3E}">
        <p14:creationId xmlns:p14="http://schemas.microsoft.com/office/powerpoint/2010/main" val="339022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9A39-FA51-3A3E-88CF-D4074D0D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 to </a:t>
            </a:r>
            <a:r>
              <a:rPr lang="en-GB" dirty="0" err="1"/>
              <a:t>mapbox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71EB4D-172B-1336-8C9F-2B80E2E86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803" y="1825625"/>
            <a:ext cx="8878394" cy="4351338"/>
          </a:xfrm>
        </p:spPr>
      </p:pic>
    </p:spTree>
    <p:extLst>
      <p:ext uri="{BB962C8B-B14F-4D97-AF65-F5344CB8AC3E}">
        <p14:creationId xmlns:p14="http://schemas.microsoft.com/office/powerpoint/2010/main" val="166288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960C-E169-000C-AF85-EB2C3D73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430FB-4D6D-EC1A-9E9C-6ED057F66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555" y="1825625"/>
            <a:ext cx="8842890" cy="4351338"/>
          </a:xfrm>
        </p:spPr>
      </p:pic>
    </p:spTree>
    <p:extLst>
      <p:ext uri="{BB962C8B-B14F-4D97-AF65-F5344CB8AC3E}">
        <p14:creationId xmlns:p14="http://schemas.microsoft.com/office/powerpoint/2010/main" val="397483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BA99-F485-BF39-0956-FDC1FADE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E2FCD1-8F1A-77B3-23E5-7B76FBB3E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080" y="1825625"/>
            <a:ext cx="8887839" cy="4351338"/>
          </a:xfrm>
        </p:spPr>
      </p:pic>
    </p:spTree>
    <p:extLst>
      <p:ext uri="{BB962C8B-B14F-4D97-AF65-F5344CB8AC3E}">
        <p14:creationId xmlns:p14="http://schemas.microsoft.com/office/powerpoint/2010/main" val="297032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9AE5-DD17-9361-357B-D77F1427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Verify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2F0A5F-B420-D48D-511F-928027A0B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121" y="1825625"/>
            <a:ext cx="8973758" cy="4351338"/>
          </a:xfrm>
        </p:spPr>
      </p:pic>
    </p:spTree>
    <p:extLst>
      <p:ext uri="{BB962C8B-B14F-4D97-AF65-F5344CB8AC3E}">
        <p14:creationId xmlns:p14="http://schemas.microsoft.com/office/powerpoint/2010/main" val="106029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B73A-777F-D0AB-E344-D4B91FBF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Verify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E9B4FB-3639-33EB-654F-748118B14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3021" y="1919893"/>
            <a:ext cx="6772342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79AD97-E451-E7DB-B8E2-17DD48608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2949196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3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B19C-2FF4-8A76-E987-D52D4790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 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FBDFFE-DD69-B1F8-4B47-E655E3EE5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904" y="1825625"/>
            <a:ext cx="9440191" cy="4351338"/>
          </a:xfrm>
        </p:spPr>
      </p:pic>
    </p:spTree>
    <p:extLst>
      <p:ext uri="{BB962C8B-B14F-4D97-AF65-F5344CB8AC3E}">
        <p14:creationId xmlns:p14="http://schemas.microsoft.com/office/powerpoint/2010/main" val="30891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2B99-A0A1-4B7A-3290-677CD60D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your token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4B3816-B508-76F5-ED12-0BC348FFD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883" y="1825625"/>
            <a:ext cx="9468234" cy="4351338"/>
          </a:xfrm>
        </p:spPr>
      </p:pic>
    </p:spTree>
    <p:extLst>
      <p:ext uri="{BB962C8B-B14F-4D97-AF65-F5344CB8AC3E}">
        <p14:creationId xmlns:p14="http://schemas.microsoft.com/office/powerpoint/2010/main" val="63494436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288DF45-E229-4E35-813E-E89FAE9E0B79}" vid="{C56EDCA8-D890-4A8C-91E1-EE5200DA412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DF5AC912C6EA4BB09BF401661F1453" ma:contentTypeVersion="13" ma:contentTypeDescription="Create a new document." ma:contentTypeScope="" ma:versionID="c291281a12770b35eef0ba647833cbe5">
  <xsd:schema xmlns:xsd="http://www.w3.org/2001/XMLSchema" xmlns:xs="http://www.w3.org/2001/XMLSchema" xmlns:p="http://schemas.microsoft.com/office/2006/metadata/properties" xmlns:ns3="48e19d1c-8ee5-46f0-931b-038fc167ec2d" xmlns:ns4="f1448a4f-c496-4f45-8796-5407c200d9ee" targetNamespace="http://schemas.microsoft.com/office/2006/metadata/properties" ma:root="true" ma:fieldsID="0dcdb64b759c4351cc0c610a89f3ba64" ns3:_="" ns4:_="">
    <xsd:import namespace="48e19d1c-8ee5-46f0-931b-038fc167ec2d"/>
    <xsd:import namespace="f1448a4f-c496-4f45-8796-5407c200d9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e19d1c-8ee5-46f0-931b-038fc167ec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448a4f-c496-4f45-8796-5407c200d9e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8C18E8-5956-4005-88B6-24E50F597E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F1CE32-01DC-45FA-A276-6DC03EDBF418}">
  <ds:schemaRefs>
    <ds:schemaRef ds:uri="48e19d1c-8ee5-46f0-931b-038fc167ec2d"/>
    <ds:schemaRef ds:uri="f1448a4f-c496-4f45-8796-5407c200d9e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9F53F71-995B-4347-AE24-486627DF4DE7}">
  <ds:schemaRefs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f1448a4f-c496-4f45-8796-5407c200d9ee"/>
    <ds:schemaRef ds:uri="48e19d1c-8ee5-46f0-931b-038fc167ec2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22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Replica Pro</vt:lpstr>
      <vt:lpstr>Arial</vt:lpstr>
      <vt:lpstr>Arial Black</vt:lpstr>
      <vt:lpstr>Calibri</vt:lpstr>
      <vt:lpstr>Calibri Light</vt:lpstr>
      <vt:lpstr>2_Office Theme</vt:lpstr>
      <vt:lpstr>1_Custom Design</vt:lpstr>
      <vt:lpstr>Business Intelligence in Practice  Mapbox Token</vt:lpstr>
      <vt:lpstr>Go to mapbox</vt:lpstr>
      <vt:lpstr>Register</vt:lpstr>
      <vt:lpstr>Register</vt:lpstr>
      <vt:lpstr>Verify</vt:lpstr>
      <vt:lpstr>Verify</vt:lpstr>
      <vt:lpstr>Sign in</vt:lpstr>
      <vt:lpstr>Get your token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Salford Business School</dc:title>
  <dc:creator>"Charles Knight" &lt;C.G.Knight@salford.ac.uk&gt;</dc:creator>
  <cp:lastModifiedBy>Kate Han</cp:lastModifiedBy>
  <cp:revision>51</cp:revision>
  <cp:lastPrinted>2021-11-01T08:57:28Z</cp:lastPrinted>
  <dcterms:created xsi:type="dcterms:W3CDTF">2019-06-19T10:52:18Z</dcterms:created>
  <dcterms:modified xsi:type="dcterms:W3CDTF">2023-02-14T05:44:32Z</dcterms:modified>
  <cp:category>Teaching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0x010100DCDF5AC912C6EA4BB09BF401661F1453</vt:lpwstr>
  </property>
</Properties>
</file>