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4"/>
    <p:sldMasterId id="2147483702" r:id="rId5"/>
  </p:sldMasterIdLst>
  <p:notesMasterIdLst>
    <p:notesMasterId r:id="rId21"/>
  </p:notesMasterIdLst>
  <p:sldIdLst>
    <p:sldId id="352" r:id="rId6"/>
    <p:sldId id="387" r:id="rId7"/>
    <p:sldId id="386" r:id="rId8"/>
    <p:sldId id="385" r:id="rId9"/>
    <p:sldId id="388" r:id="rId10"/>
    <p:sldId id="389" r:id="rId11"/>
    <p:sldId id="390" r:id="rId12"/>
    <p:sldId id="391" r:id="rId13"/>
    <p:sldId id="378" r:id="rId14"/>
    <p:sldId id="379" r:id="rId15"/>
    <p:sldId id="380" r:id="rId16"/>
    <p:sldId id="381" r:id="rId17"/>
    <p:sldId id="382" r:id="rId18"/>
    <p:sldId id="392" r:id="rId19"/>
    <p:sldId id="376" r:id="rId20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rles Knight" initials="CK" lastIdx="3" clrIdx="0">
    <p:extLst>
      <p:ext uri="{19B8F6BF-5375-455C-9EA6-DF929625EA0E}">
        <p15:presenceInfo xmlns:p15="http://schemas.microsoft.com/office/powerpoint/2012/main" userId="Charles Knight" providerId="None"/>
      </p:ext>
    </p:extLst>
  </p:cmAuthor>
  <p:cmAuthor id="2" name="Claire Hookham" initials="CH" lastIdx="7" clrIdx="1">
    <p:extLst>
      <p:ext uri="{19B8F6BF-5375-455C-9EA6-DF929625EA0E}">
        <p15:presenceInfo xmlns:p15="http://schemas.microsoft.com/office/powerpoint/2012/main" userId="S::c.hookham@salford.ac.uk::097bd9f7-46e5-459e-a018-cea54bc847f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0909"/>
    <a:srgbClr val="9D0707"/>
    <a:srgbClr val="900606"/>
    <a:srgbClr val="8806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73040D-B88B-4002-8BFA-DEF928B1B43B}" v="34" dt="2022-10-27T19:58:34.5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41" autoAdjust="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19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zabeth Larner" userId="68a2c6e5-8abc-4673-9df8-14ea04f94dfa" providerId="ADAL" clId="{8473040D-B88B-4002-8BFA-DEF928B1B43B}"/>
    <pc:docChg chg="undo custSel addSld delSld modSld sldOrd">
      <pc:chgData name="Elizabeth Larner" userId="68a2c6e5-8abc-4673-9df8-14ea04f94dfa" providerId="ADAL" clId="{8473040D-B88B-4002-8BFA-DEF928B1B43B}" dt="2022-10-27T20:37:14.226" v="6083" actId="20577"/>
      <pc:docMkLst>
        <pc:docMk/>
      </pc:docMkLst>
      <pc:sldChg chg="modSp mod">
        <pc:chgData name="Elizabeth Larner" userId="68a2c6e5-8abc-4673-9df8-14ea04f94dfa" providerId="ADAL" clId="{8473040D-B88B-4002-8BFA-DEF928B1B43B}" dt="2022-10-27T20:03:59.800" v="1458" actId="113"/>
        <pc:sldMkLst>
          <pc:docMk/>
          <pc:sldMk cId="3390222335" sldId="352"/>
        </pc:sldMkLst>
        <pc:spChg chg="mod">
          <ac:chgData name="Elizabeth Larner" userId="68a2c6e5-8abc-4673-9df8-14ea04f94dfa" providerId="ADAL" clId="{8473040D-B88B-4002-8BFA-DEF928B1B43B}" dt="2022-10-27T19:30:46.645" v="845" actId="255"/>
          <ac:spMkLst>
            <pc:docMk/>
            <pc:sldMk cId="3390222335" sldId="352"/>
            <ac:spMk id="3" creationId="{9826A727-6A5A-4F69-8B73-E4A693FCA49D}"/>
          </ac:spMkLst>
        </pc:spChg>
        <pc:spChg chg="mod">
          <ac:chgData name="Elizabeth Larner" userId="68a2c6e5-8abc-4673-9df8-14ea04f94dfa" providerId="ADAL" clId="{8473040D-B88B-4002-8BFA-DEF928B1B43B}" dt="2022-10-27T20:03:59.800" v="1458" actId="113"/>
          <ac:spMkLst>
            <pc:docMk/>
            <pc:sldMk cId="3390222335" sldId="352"/>
            <ac:spMk id="5" creationId="{7A386BA6-F493-4970-970B-BECE48B5CBF2}"/>
          </ac:spMkLst>
        </pc:spChg>
      </pc:sldChg>
      <pc:sldChg chg="addSp delSp modSp mod setBg modNotesTx">
        <pc:chgData name="Elizabeth Larner" userId="68a2c6e5-8abc-4673-9df8-14ea04f94dfa" providerId="ADAL" clId="{8473040D-B88B-4002-8BFA-DEF928B1B43B}" dt="2022-10-27T20:26:10.938" v="4119" actId="20577"/>
        <pc:sldMkLst>
          <pc:docMk/>
          <pc:sldMk cId="2872884376" sldId="4683"/>
        </pc:sldMkLst>
        <pc:spChg chg="mod">
          <ac:chgData name="Elizabeth Larner" userId="68a2c6e5-8abc-4673-9df8-14ea04f94dfa" providerId="ADAL" clId="{8473040D-B88B-4002-8BFA-DEF928B1B43B}" dt="2022-10-27T20:00:35.537" v="1276" actId="207"/>
          <ac:spMkLst>
            <pc:docMk/>
            <pc:sldMk cId="2872884376" sldId="4683"/>
            <ac:spMk id="2" creationId="{522EE149-FB71-4923-A031-C2D3C7AD74F2}"/>
          </ac:spMkLst>
        </pc:spChg>
        <pc:spChg chg="mod">
          <ac:chgData name="Elizabeth Larner" userId="68a2c6e5-8abc-4673-9df8-14ea04f94dfa" providerId="ADAL" clId="{8473040D-B88B-4002-8BFA-DEF928B1B43B}" dt="2022-10-27T20:24:57.332" v="3919" actId="20577"/>
          <ac:spMkLst>
            <pc:docMk/>
            <pc:sldMk cId="2872884376" sldId="4683"/>
            <ac:spMk id="4" creationId="{B1C36555-7828-4DFF-9E32-673595418F1F}"/>
          </ac:spMkLst>
        </pc:spChg>
        <pc:picChg chg="del">
          <ac:chgData name="Elizabeth Larner" userId="68a2c6e5-8abc-4673-9df8-14ea04f94dfa" providerId="ADAL" clId="{8473040D-B88B-4002-8BFA-DEF928B1B43B}" dt="2022-10-27T15:29:16.413" v="101" actId="478"/>
          <ac:picMkLst>
            <pc:docMk/>
            <pc:sldMk cId="2872884376" sldId="4683"/>
            <ac:picMk id="5" creationId="{2253457E-963D-4F62-B16C-8CECD91BE2C1}"/>
          </ac:picMkLst>
        </pc:picChg>
        <pc:picChg chg="add mod modCrop">
          <ac:chgData name="Elizabeth Larner" userId="68a2c6e5-8abc-4673-9df8-14ea04f94dfa" providerId="ADAL" clId="{8473040D-B88B-4002-8BFA-DEF928B1B43B}" dt="2022-10-27T15:30:01.609" v="107" actId="732"/>
          <ac:picMkLst>
            <pc:docMk/>
            <pc:sldMk cId="2872884376" sldId="4683"/>
            <ac:picMk id="6" creationId="{E3990540-62C6-D9B1-DA6D-6C36343D1C1E}"/>
          </ac:picMkLst>
        </pc:picChg>
        <pc:cxnChg chg="add">
          <ac:chgData name="Elizabeth Larner" userId="68a2c6e5-8abc-4673-9df8-14ea04f94dfa" providerId="ADAL" clId="{8473040D-B88B-4002-8BFA-DEF928B1B43B}" dt="2022-10-27T15:29:49.403" v="106" actId="26606"/>
          <ac:cxnSpMkLst>
            <pc:docMk/>
            <pc:sldMk cId="2872884376" sldId="4683"/>
            <ac:cxnSpMk id="11" creationId="{A7F400EE-A8A5-48AF-B4D6-291B52C6F0B0}"/>
          </ac:cxnSpMkLst>
        </pc:cxnChg>
      </pc:sldChg>
      <pc:sldChg chg="del">
        <pc:chgData name="Elizabeth Larner" userId="68a2c6e5-8abc-4673-9df8-14ea04f94dfa" providerId="ADAL" clId="{8473040D-B88B-4002-8BFA-DEF928B1B43B}" dt="2022-10-27T16:08:08.733" v="412" actId="47"/>
        <pc:sldMkLst>
          <pc:docMk/>
          <pc:sldMk cId="2690846008" sldId="4684"/>
        </pc:sldMkLst>
      </pc:sldChg>
      <pc:sldChg chg="modSp mod modNotes modNotesTx">
        <pc:chgData name="Elizabeth Larner" userId="68a2c6e5-8abc-4673-9df8-14ea04f94dfa" providerId="ADAL" clId="{8473040D-B88B-4002-8BFA-DEF928B1B43B}" dt="2022-10-27T19:56:43.617" v="1218" actId="20577"/>
        <pc:sldMkLst>
          <pc:docMk/>
          <pc:sldMk cId="2553245311" sldId="4686"/>
        </pc:sldMkLst>
        <pc:spChg chg="mod">
          <ac:chgData name="Elizabeth Larner" userId="68a2c6e5-8abc-4673-9df8-14ea04f94dfa" providerId="ADAL" clId="{8473040D-B88B-4002-8BFA-DEF928B1B43B}" dt="2022-10-27T19:48:58.556" v="1033" actId="113"/>
          <ac:spMkLst>
            <pc:docMk/>
            <pc:sldMk cId="2553245311" sldId="4686"/>
            <ac:spMk id="2" creationId="{522EE149-FB71-4923-A031-C2D3C7AD74F2}"/>
          </ac:spMkLst>
        </pc:spChg>
        <pc:spChg chg="mod">
          <ac:chgData name="Elizabeth Larner" userId="68a2c6e5-8abc-4673-9df8-14ea04f94dfa" providerId="ADAL" clId="{8473040D-B88B-4002-8BFA-DEF928B1B43B}" dt="2022-10-27T19:49:29.275" v="1038" actId="6549"/>
          <ac:spMkLst>
            <pc:docMk/>
            <pc:sldMk cId="2553245311" sldId="4686"/>
            <ac:spMk id="4" creationId="{B1C36555-7828-4DFF-9E32-673595418F1F}"/>
          </ac:spMkLst>
        </pc:spChg>
      </pc:sldChg>
      <pc:sldChg chg="modSp mod modNotesTx">
        <pc:chgData name="Elizabeth Larner" userId="68a2c6e5-8abc-4673-9df8-14ea04f94dfa" providerId="ADAL" clId="{8473040D-B88B-4002-8BFA-DEF928B1B43B}" dt="2022-10-27T20:02:41.535" v="1396" actId="113"/>
        <pc:sldMkLst>
          <pc:docMk/>
          <pc:sldMk cId="1952814913" sldId="4687"/>
        </pc:sldMkLst>
        <pc:spChg chg="mod">
          <ac:chgData name="Elizabeth Larner" userId="68a2c6e5-8abc-4673-9df8-14ea04f94dfa" providerId="ADAL" clId="{8473040D-B88B-4002-8BFA-DEF928B1B43B}" dt="2022-10-27T19:57:07.443" v="1220" actId="113"/>
          <ac:spMkLst>
            <pc:docMk/>
            <pc:sldMk cId="1952814913" sldId="4687"/>
            <ac:spMk id="2" creationId="{522EE149-FB71-4923-A031-C2D3C7AD74F2}"/>
          </ac:spMkLst>
        </pc:spChg>
        <pc:spChg chg="mod">
          <ac:chgData name="Elizabeth Larner" userId="68a2c6e5-8abc-4673-9df8-14ea04f94dfa" providerId="ADAL" clId="{8473040D-B88B-4002-8BFA-DEF928B1B43B}" dt="2022-10-27T20:02:41.535" v="1396" actId="113"/>
          <ac:spMkLst>
            <pc:docMk/>
            <pc:sldMk cId="1952814913" sldId="4687"/>
            <ac:spMk id="4" creationId="{B1C36555-7828-4DFF-9E32-673595418F1F}"/>
          </ac:spMkLst>
        </pc:spChg>
      </pc:sldChg>
      <pc:sldChg chg="del">
        <pc:chgData name="Elizabeth Larner" userId="68a2c6e5-8abc-4673-9df8-14ea04f94dfa" providerId="ADAL" clId="{8473040D-B88B-4002-8BFA-DEF928B1B43B}" dt="2022-10-27T16:07:59.025" v="408" actId="47"/>
        <pc:sldMkLst>
          <pc:docMk/>
          <pc:sldMk cId="283784579" sldId="4688"/>
        </pc:sldMkLst>
      </pc:sldChg>
      <pc:sldChg chg="del">
        <pc:chgData name="Elizabeth Larner" userId="68a2c6e5-8abc-4673-9df8-14ea04f94dfa" providerId="ADAL" clId="{8473040D-B88B-4002-8BFA-DEF928B1B43B}" dt="2022-10-27T16:08:02.584" v="409" actId="47"/>
        <pc:sldMkLst>
          <pc:docMk/>
          <pc:sldMk cId="503837481" sldId="4689"/>
        </pc:sldMkLst>
      </pc:sldChg>
      <pc:sldChg chg="del">
        <pc:chgData name="Elizabeth Larner" userId="68a2c6e5-8abc-4673-9df8-14ea04f94dfa" providerId="ADAL" clId="{8473040D-B88B-4002-8BFA-DEF928B1B43B}" dt="2022-10-27T16:02:00.984" v="352" actId="47"/>
        <pc:sldMkLst>
          <pc:docMk/>
          <pc:sldMk cId="4234286313" sldId="4690"/>
        </pc:sldMkLst>
      </pc:sldChg>
      <pc:sldChg chg="del">
        <pc:chgData name="Elizabeth Larner" userId="68a2c6e5-8abc-4673-9df8-14ea04f94dfa" providerId="ADAL" clId="{8473040D-B88B-4002-8BFA-DEF928B1B43B}" dt="2022-10-27T16:01:54.334" v="351" actId="47"/>
        <pc:sldMkLst>
          <pc:docMk/>
          <pc:sldMk cId="3399041520" sldId="4691"/>
        </pc:sldMkLst>
      </pc:sldChg>
      <pc:sldChg chg="del">
        <pc:chgData name="Elizabeth Larner" userId="68a2c6e5-8abc-4673-9df8-14ea04f94dfa" providerId="ADAL" clId="{8473040D-B88B-4002-8BFA-DEF928B1B43B}" dt="2022-10-27T16:08:03.732" v="410" actId="47"/>
        <pc:sldMkLst>
          <pc:docMk/>
          <pc:sldMk cId="407718703" sldId="4692"/>
        </pc:sldMkLst>
      </pc:sldChg>
      <pc:sldChg chg="del">
        <pc:chgData name="Elizabeth Larner" userId="68a2c6e5-8abc-4673-9df8-14ea04f94dfa" providerId="ADAL" clId="{8473040D-B88B-4002-8BFA-DEF928B1B43B}" dt="2022-10-27T16:08:05.001" v="411" actId="47"/>
        <pc:sldMkLst>
          <pc:docMk/>
          <pc:sldMk cId="1637947232" sldId="4693"/>
        </pc:sldMkLst>
      </pc:sldChg>
      <pc:sldChg chg="modSp mod">
        <pc:chgData name="Elizabeth Larner" userId="68a2c6e5-8abc-4673-9df8-14ea04f94dfa" providerId="ADAL" clId="{8473040D-B88B-4002-8BFA-DEF928B1B43B}" dt="2022-10-27T20:04:32.068" v="1467" actId="20577"/>
        <pc:sldMkLst>
          <pc:docMk/>
          <pc:sldMk cId="3056980740" sldId="4694"/>
        </pc:sldMkLst>
        <pc:spChg chg="mod">
          <ac:chgData name="Elizabeth Larner" userId="68a2c6e5-8abc-4673-9df8-14ea04f94dfa" providerId="ADAL" clId="{8473040D-B88B-4002-8BFA-DEF928B1B43B}" dt="2022-10-27T19:32:29.768" v="853" actId="113"/>
          <ac:spMkLst>
            <pc:docMk/>
            <pc:sldMk cId="3056980740" sldId="4694"/>
            <ac:spMk id="2" creationId="{522EE149-FB71-4923-A031-C2D3C7AD74F2}"/>
          </ac:spMkLst>
        </pc:spChg>
        <pc:spChg chg="mod">
          <ac:chgData name="Elizabeth Larner" userId="68a2c6e5-8abc-4673-9df8-14ea04f94dfa" providerId="ADAL" clId="{8473040D-B88B-4002-8BFA-DEF928B1B43B}" dt="2022-10-27T20:04:32.068" v="1467" actId="20577"/>
          <ac:spMkLst>
            <pc:docMk/>
            <pc:sldMk cId="3056980740" sldId="4694"/>
            <ac:spMk id="4" creationId="{B1C36555-7828-4DFF-9E32-673595418F1F}"/>
          </ac:spMkLst>
        </pc:spChg>
      </pc:sldChg>
      <pc:sldChg chg="addSp delSp modSp new mod setBg modNotesTx">
        <pc:chgData name="Elizabeth Larner" userId="68a2c6e5-8abc-4673-9df8-14ea04f94dfa" providerId="ADAL" clId="{8473040D-B88B-4002-8BFA-DEF928B1B43B}" dt="2022-10-27T20:37:14.226" v="6083" actId="20577"/>
        <pc:sldMkLst>
          <pc:docMk/>
          <pc:sldMk cId="471852175" sldId="4695"/>
        </pc:sldMkLst>
        <pc:spChg chg="mod">
          <ac:chgData name="Elizabeth Larner" userId="68a2c6e5-8abc-4673-9df8-14ea04f94dfa" providerId="ADAL" clId="{8473040D-B88B-4002-8BFA-DEF928B1B43B}" dt="2022-10-27T19:34:43.500" v="867" actId="27636"/>
          <ac:spMkLst>
            <pc:docMk/>
            <pc:sldMk cId="471852175" sldId="4695"/>
            <ac:spMk id="2" creationId="{38F6C270-8E23-D86C-00F2-6A2F85EC5DD4}"/>
          </ac:spMkLst>
        </pc:spChg>
        <pc:spChg chg="del">
          <ac:chgData name="Elizabeth Larner" userId="68a2c6e5-8abc-4673-9df8-14ea04f94dfa" providerId="ADAL" clId="{8473040D-B88B-4002-8BFA-DEF928B1B43B}" dt="2022-10-27T19:02:06.128" v="424" actId="478"/>
          <ac:spMkLst>
            <pc:docMk/>
            <pc:sldMk cId="471852175" sldId="4695"/>
            <ac:spMk id="3" creationId="{ECBC4BD5-D34D-D8D5-E0D4-A8580A12CE7F}"/>
          </ac:spMkLst>
        </pc:spChg>
        <pc:spChg chg="add del">
          <ac:chgData name="Elizabeth Larner" userId="68a2c6e5-8abc-4673-9df8-14ea04f94dfa" providerId="ADAL" clId="{8473040D-B88B-4002-8BFA-DEF928B1B43B}" dt="2022-10-27T19:02:40.180" v="427" actId="26606"/>
          <ac:spMkLst>
            <pc:docMk/>
            <pc:sldMk cId="471852175" sldId="4695"/>
            <ac:spMk id="9" creationId="{D12DDE76-C203-4047-9998-63900085B5E8}"/>
          </ac:spMkLst>
        </pc:spChg>
        <pc:spChg chg="add">
          <ac:chgData name="Elizabeth Larner" userId="68a2c6e5-8abc-4673-9df8-14ea04f94dfa" providerId="ADAL" clId="{8473040D-B88B-4002-8BFA-DEF928B1B43B}" dt="2022-10-27T19:02:40.184" v="428" actId="26606"/>
          <ac:spMkLst>
            <pc:docMk/>
            <pc:sldMk cId="471852175" sldId="4695"/>
            <ac:spMk id="11" creationId="{D4771268-CB57-404A-9271-370EB28F6090}"/>
          </ac:spMkLst>
        </pc:spChg>
        <pc:picChg chg="add mod">
          <ac:chgData name="Elizabeth Larner" userId="68a2c6e5-8abc-4673-9df8-14ea04f94dfa" providerId="ADAL" clId="{8473040D-B88B-4002-8BFA-DEF928B1B43B}" dt="2022-10-27T19:18:48.906" v="673" actId="1076"/>
          <ac:picMkLst>
            <pc:docMk/>
            <pc:sldMk cId="471852175" sldId="4695"/>
            <ac:picMk id="4" creationId="{AF4F7765-65A4-8E41-6A3A-665F2E092B4C}"/>
          </ac:picMkLst>
        </pc:picChg>
      </pc:sldChg>
      <pc:sldChg chg="new del">
        <pc:chgData name="Elizabeth Larner" userId="68a2c6e5-8abc-4673-9df8-14ea04f94dfa" providerId="ADAL" clId="{8473040D-B88B-4002-8BFA-DEF928B1B43B}" dt="2022-10-27T16:01:30.915" v="350" actId="47"/>
        <pc:sldMkLst>
          <pc:docMk/>
          <pc:sldMk cId="492508669" sldId="4695"/>
        </pc:sldMkLst>
      </pc:sldChg>
      <pc:sldChg chg="modSp new mod">
        <pc:chgData name="Elizabeth Larner" userId="68a2c6e5-8abc-4673-9df8-14ea04f94dfa" providerId="ADAL" clId="{8473040D-B88B-4002-8BFA-DEF928B1B43B}" dt="2022-10-27T20:02:20.831" v="1394" actId="20577"/>
        <pc:sldMkLst>
          <pc:docMk/>
          <pc:sldMk cId="52217814" sldId="4696"/>
        </pc:sldMkLst>
        <pc:spChg chg="mod">
          <ac:chgData name="Elizabeth Larner" userId="68a2c6e5-8abc-4673-9df8-14ea04f94dfa" providerId="ADAL" clId="{8473040D-B88B-4002-8BFA-DEF928B1B43B}" dt="2022-10-27T20:02:20.831" v="1394" actId="20577"/>
          <ac:spMkLst>
            <pc:docMk/>
            <pc:sldMk cId="52217814" sldId="4696"/>
            <ac:spMk id="2" creationId="{0ABF864C-61F7-BDF4-CAD2-AEDF80AE204D}"/>
          </ac:spMkLst>
        </pc:spChg>
      </pc:sldChg>
      <pc:sldChg chg="addSp delSp modSp mod setBg delDesignElem modNotesTx">
        <pc:chgData name="Elizabeth Larner" userId="68a2c6e5-8abc-4673-9df8-14ea04f94dfa" providerId="ADAL" clId="{8473040D-B88B-4002-8BFA-DEF928B1B43B}" dt="2022-10-27T20:29:18.679" v="4660" actId="20577"/>
        <pc:sldMkLst>
          <pc:docMk/>
          <pc:sldMk cId="4026971832" sldId="4697"/>
        </pc:sldMkLst>
        <pc:spChg chg="mod">
          <ac:chgData name="Elizabeth Larner" userId="68a2c6e5-8abc-4673-9df8-14ea04f94dfa" providerId="ADAL" clId="{8473040D-B88B-4002-8BFA-DEF928B1B43B}" dt="2022-10-27T19:35:21.125" v="870" actId="122"/>
          <ac:spMkLst>
            <pc:docMk/>
            <pc:sldMk cId="4026971832" sldId="4697"/>
            <ac:spMk id="2" creationId="{38F6C270-8E23-D86C-00F2-6A2F85EC5DD4}"/>
          </ac:spMkLst>
        </pc:spChg>
        <pc:spChg chg="add">
          <ac:chgData name="Elizabeth Larner" userId="68a2c6e5-8abc-4673-9df8-14ea04f94dfa" providerId="ADAL" clId="{8473040D-B88B-4002-8BFA-DEF928B1B43B}" dt="2022-10-27T19:34:10.515" v="858" actId="26606"/>
          <ac:spMkLst>
            <pc:docMk/>
            <pc:sldMk cId="4026971832" sldId="4697"/>
            <ac:spMk id="13" creationId="{F6E384F5-137A-40B1-97F0-694CC6ECD59C}"/>
          </ac:spMkLst>
        </pc:spChg>
        <pc:spChg chg="add">
          <ac:chgData name="Elizabeth Larner" userId="68a2c6e5-8abc-4673-9df8-14ea04f94dfa" providerId="ADAL" clId="{8473040D-B88B-4002-8BFA-DEF928B1B43B}" dt="2022-10-27T19:34:10.515" v="858" actId="26606"/>
          <ac:spMkLst>
            <pc:docMk/>
            <pc:sldMk cId="4026971832" sldId="4697"/>
            <ac:spMk id="15" creationId="{9DBC4630-03DA-474F-BBCB-BA3AE6B317A4}"/>
          </ac:spMkLst>
        </pc:spChg>
        <pc:spChg chg="add">
          <ac:chgData name="Elizabeth Larner" userId="68a2c6e5-8abc-4673-9df8-14ea04f94dfa" providerId="ADAL" clId="{8473040D-B88B-4002-8BFA-DEF928B1B43B}" dt="2022-10-27T19:34:10.515" v="858" actId="26606"/>
          <ac:spMkLst>
            <pc:docMk/>
            <pc:sldMk cId="4026971832" sldId="4697"/>
            <ac:spMk id="17" creationId="{78418A25-6EAC-4140-BFE6-284E1925B5EE}"/>
          </ac:spMkLst>
        </pc:spChg>
        <pc:spChg chg="add">
          <ac:chgData name="Elizabeth Larner" userId="68a2c6e5-8abc-4673-9df8-14ea04f94dfa" providerId="ADAL" clId="{8473040D-B88B-4002-8BFA-DEF928B1B43B}" dt="2022-10-27T19:34:10.515" v="858" actId="26606"/>
          <ac:spMkLst>
            <pc:docMk/>
            <pc:sldMk cId="4026971832" sldId="4697"/>
            <ac:spMk id="19" creationId="{6B9D64DB-4D5C-4A91-B45F-F301E3174F9F}"/>
          </ac:spMkLst>
        </pc:spChg>
        <pc:spChg chg="add">
          <ac:chgData name="Elizabeth Larner" userId="68a2c6e5-8abc-4673-9df8-14ea04f94dfa" providerId="ADAL" clId="{8473040D-B88B-4002-8BFA-DEF928B1B43B}" dt="2022-10-27T19:34:10.515" v="858" actId="26606"/>
          <ac:spMkLst>
            <pc:docMk/>
            <pc:sldMk cId="4026971832" sldId="4697"/>
            <ac:spMk id="21" creationId="{CB14CE1B-4BC5-4EF2-BE3D-05E4F580B3DB}"/>
          </ac:spMkLst>
        </pc:spChg>
        <pc:picChg chg="add mod ord">
          <ac:chgData name="Elizabeth Larner" userId="68a2c6e5-8abc-4673-9df8-14ea04f94dfa" providerId="ADAL" clId="{8473040D-B88B-4002-8BFA-DEF928B1B43B}" dt="2022-10-27T19:34:10.515" v="858" actId="26606"/>
          <ac:picMkLst>
            <pc:docMk/>
            <pc:sldMk cId="4026971832" sldId="4697"/>
            <ac:picMk id="3" creationId="{8D622390-1387-C8B1-0A11-D22A64EB6EF5}"/>
          </ac:picMkLst>
        </pc:picChg>
        <pc:picChg chg="del">
          <ac:chgData name="Elizabeth Larner" userId="68a2c6e5-8abc-4673-9df8-14ea04f94dfa" providerId="ADAL" clId="{8473040D-B88B-4002-8BFA-DEF928B1B43B}" dt="2022-10-27T19:20:56.871" v="797" actId="478"/>
          <ac:picMkLst>
            <pc:docMk/>
            <pc:sldMk cId="4026971832" sldId="4697"/>
            <ac:picMk id="4" creationId="{AF4F7765-65A4-8E41-6A3A-665F2E092B4C}"/>
          </ac:picMkLst>
        </pc:picChg>
        <pc:picChg chg="add mod ord">
          <ac:chgData name="Elizabeth Larner" userId="68a2c6e5-8abc-4673-9df8-14ea04f94dfa" providerId="ADAL" clId="{8473040D-B88B-4002-8BFA-DEF928B1B43B}" dt="2022-10-27T19:34:10.515" v="858" actId="26606"/>
          <ac:picMkLst>
            <pc:docMk/>
            <pc:sldMk cId="4026971832" sldId="4697"/>
            <ac:picMk id="5" creationId="{D38F2C61-662D-F676-9314-A88FBB765244}"/>
          </ac:picMkLst>
        </pc:picChg>
        <pc:picChg chg="add mod">
          <ac:chgData name="Elizabeth Larner" userId="68a2c6e5-8abc-4673-9df8-14ea04f94dfa" providerId="ADAL" clId="{8473040D-B88B-4002-8BFA-DEF928B1B43B}" dt="2022-10-27T19:34:10.515" v="858" actId="26606"/>
          <ac:picMkLst>
            <pc:docMk/>
            <pc:sldMk cId="4026971832" sldId="4697"/>
            <ac:picMk id="6" creationId="{A814214A-2244-849B-275B-A6AA25851664}"/>
          </ac:picMkLst>
        </pc:picChg>
        <pc:picChg chg="add mod">
          <ac:chgData name="Elizabeth Larner" userId="68a2c6e5-8abc-4673-9df8-14ea04f94dfa" providerId="ADAL" clId="{8473040D-B88B-4002-8BFA-DEF928B1B43B}" dt="2022-10-27T19:34:10.515" v="858" actId="26606"/>
          <ac:picMkLst>
            <pc:docMk/>
            <pc:sldMk cId="4026971832" sldId="4697"/>
            <ac:picMk id="7" creationId="{EFE78B0F-30FF-E809-98E3-AD35A0D2FA95}"/>
          </ac:picMkLst>
        </pc:picChg>
        <pc:picChg chg="add mod">
          <ac:chgData name="Elizabeth Larner" userId="68a2c6e5-8abc-4673-9df8-14ea04f94dfa" providerId="ADAL" clId="{8473040D-B88B-4002-8BFA-DEF928B1B43B}" dt="2022-10-27T19:34:10.515" v="858" actId="26606"/>
          <ac:picMkLst>
            <pc:docMk/>
            <pc:sldMk cId="4026971832" sldId="4697"/>
            <ac:picMk id="8" creationId="{5EB29E40-8B10-CF6C-FC15-C2F7D8BCFC89}"/>
          </ac:picMkLst>
        </pc:picChg>
      </pc:sldChg>
      <pc:sldChg chg="addSp delSp modSp mod setBg delDesignElem modNotesTx">
        <pc:chgData name="Elizabeth Larner" userId="68a2c6e5-8abc-4673-9df8-14ea04f94dfa" providerId="ADAL" clId="{8473040D-B88B-4002-8BFA-DEF928B1B43B}" dt="2022-10-27T20:32:46.167" v="5321" actId="20577"/>
        <pc:sldMkLst>
          <pc:docMk/>
          <pc:sldMk cId="3446528777" sldId="4698"/>
        </pc:sldMkLst>
        <pc:spChg chg="mod">
          <ac:chgData name="Elizabeth Larner" userId="68a2c6e5-8abc-4673-9df8-14ea04f94dfa" providerId="ADAL" clId="{8473040D-B88B-4002-8BFA-DEF928B1B43B}" dt="2022-10-27T19:47:10.559" v="941" actId="1076"/>
          <ac:spMkLst>
            <pc:docMk/>
            <pc:sldMk cId="3446528777" sldId="4698"/>
            <ac:spMk id="2" creationId="{38F6C270-8E23-D86C-00F2-6A2F85EC5DD4}"/>
          </ac:spMkLst>
        </pc:spChg>
        <pc:spChg chg="add del">
          <ac:chgData name="Elizabeth Larner" userId="68a2c6e5-8abc-4673-9df8-14ea04f94dfa" providerId="ADAL" clId="{8473040D-B88B-4002-8BFA-DEF928B1B43B}" dt="2022-10-27T19:46:37.756" v="937" actId="26606"/>
          <ac:spMkLst>
            <pc:docMk/>
            <pc:sldMk cId="3446528777" sldId="4698"/>
            <ac:spMk id="2057" creationId="{7BC0F8B1-F985-469B-8332-13DBC7665557}"/>
          </ac:spMkLst>
        </pc:spChg>
        <pc:spChg chg="add del">
          <ac:chgData name="Elizabeth Larner" userId="68a2c6e5-8abc-4673-9df8-14ea04f94dfa" providerId="ADAL" clId="{8473040D-B88B-4002-8BFA-DEF928B1B43B}" dt="2022-10-27T19:46:37.756" v="937" actId="26606"/>
          <ac:spMkLst>
            <pc:docMk/>
            <pc:sldMk cId="3446528777" sldId="4698"/>
            <ac:spMk id="2059" creationId="{89D15953-1642-4DD6-AD9E-01AA19247FF6}"/>
          </ac:spMkLst>
        </pc:spChg>
        <pc:spChg chg="add del">
          <ac:chgData name="Elizabeth Larner" userId="68a2c6e5-8abc-4673-9df8-14ea04f94dfa" providerId="ADAL" clId="{8473040D-B88B-4002-8BFA-DEF928B1B43B}" dt="2022-10-27T19:46:37.756" v="937" actId="26606"/>
          <ac:spMkLst>
            <pc:docMk/>
            <pc:sldMk cId="3446528777" sldId="4698"/>
            <ac:spMk id="2063" creationId="{FBF3780C-749F-4B50-9E1D-F2B1F6DBB7DD}"/>
          </ac:spMkLst>
        </pc:spChg>
        <pc:picChg chg="add mod ord">
          <ac:chgData name="Elizabeth Larner" userId="68a2c6e5-8abc-4673-9df8-14ea04f94dfa" providerId="ADAL" clId="{8473040D-B88B-4002-8BFA-DEF928B1B43B}" dt="2022-10-27T19:46:37.756" v="937" actId="26606"/>
          <ac:picMkLst>
            <pc:docMk/>
            <pc:sldMk cId="3446528777" sldId="4698"/>
            <ac:picMk id="3" creationId="{9C872464-A4E8-A622-D494-256CEB395591}"/>
          </ac:picMkLst>
        </pc:picChg>
        <pc:picChg chg="del">
          <ac:chgData name="Elizabeth Larner" userId="68a2c6e5-8abc-4673-9df8-14ea04f94dfa" providerId="ADAL" clId="{8473040D-B88B-4002-8BFA-DEF928B1B43B}" dt="2022-10-27T19:36:21.702" v="873" actId="478"/>
          <ac:picMkLst>
            <pc:docMk/>
            <pc:sldMk cId="3446528777" sldId="4698"/>
            <ac:picMk id="4" creationId="{AF4F7765-65A4-8E41-6A3A-665F2E092B4C}"/>
          </ac:picMkLst>
        </pc:picChg>
        <pc:picChg chg="add mod ord">
          <ac:chgData name="Elizabeth Larner" userId="68a2c6e5-8abc-4673-9df8-14ea04f94dfa" providerId="ADAL" clId="{8473040D-B88B-4002-8BFA-DEF928B1B43B}" dt="2022-10-27T19:46:37.756" v="937" actId="26606"/>
          <ac:picMkLst>
            <pc:docMk/>
            <pc:sldMk cId="3446528777" sldId="4698"/>
            <ac:picMk id="5" creationId="{6CE6CE2C-54B9-B1B5-C49E-E8F164C36EBC}"/>
          </ac:picMkLst>
        </pc:picChg>
        <pc:picChg chg="add mod modCrop">
          <ac:chgData name="Elizabeth Larner" userId="68a2c6e5-8abc-4673-9df8-14ea04f94dfa" providerId="ADAL" clId="{8473040D-B88B-4002-8BFA-DEF928B1B43B}" dt="2022-10-27T19:46:37.756" v="937" actId="26606"/>
          <ac:picMkLst>
            <pc:docMk/>
            <pc:sldMk cId="3446528777" sldId="4698"/>
            <ac:picMk id="7" creationId="{602C46D2-2956-70E0-3406-F7B0564A104B}"/>
          </ac:picMkLst>
        </pc:picChg>
        <pc:picChg chg="add mod">
          <ac:chgData name="Elizabeth Larner" userId="68a2c6e5-8abc-4673-9df8-14ea04f94dfa" providerId="ADAL" clId="{8473040D-B88B-4002-8BFA-DEF928B1B43B}" dt="2022-10-27T19:46:37.756" v="937" actId="26606"/>
          <ac:picMkLst>
            <pc:docMk/>
            <pc:sldMk cId="3446528777" sldId="4698"/>
            <ac:picMk id="8" creationId="{15BF749E-53E5-11F1-534D-968013C7BCFB}"/>
          </ac:picMkLst>
        </pc:picChg>
        <pc:picChg chg="add mod modCrop">
          <ac:chgData name="Elizabeth Larner" userId="68a2c6e5-8abc-4673-9df8-14ea04f94dfa" providerId="ADAL" clId="{8473040D-B88B-4002-8BFA-DEF928B1B43B}" dt="2022-10-27T19:46:37.756" v="937" actId="26606"/>
          <ac:picMkLst>
            <pc:docMk/>
            <pc:sldMk cId="3446528777" sldId="4698"/>
            <ac:picMk id="10" creationId="{335F63FA-12AD-BB65-4A0E-3AF4C0E263E6}"/>
          </ac:picMkLst>
        </pc:picChg>
        <pc:picChg chg="add del mod">
          <ac:chgData name="Elizabeth Larner" userId="68a2c6e5-8abc-4673-9df8-14ea04f94dfa" providerId="ADAL" clId="{8473040D-B88B-4002-8BFA-DEF928B1B43B}" dt="2022-10-27T19:42:30.318" v="907" actId="478"/>
          <ac:picMkLst>
            <pc:docMk/>
            <pc:sldMk cId="3446528777" sldId="4698"/>
            <ac:picMk id="2050" creationId="{3B079884-A07F-9632-9DDB-DDD3A387200A}"/>
          </ac:picMkLst>
        </pc:picChg>
        <pc:picChg chg="add mod ord">
          <ac:chgData name="Elizabeth Larner" userId="68a2c6e5-8abc-4673-9df8-14ea04f94dfa" providerId="ADAL" clId="{8473040D-B88B-4002-8BFA-DEF928B1B43B}" dt="2022-10-27T19:46:37.756" v="937" actId="26606"/>
          <ac:picMkLst>
            <pc:docMk/>
            <pc:sldMk cId="3446528777" sldId="4698"/>
            <ac:picMk id="2052" creationId="{A748FE7D-B215-840F-AEAD-9DAC01F12CDE}"/>
          </ac:picMkLst>
        </pc:picChg>
        <pc:cxnChg chg="add del">
          <ac:chgData name="Elizabeth Larner" userId="68a2c6e5-8abc-4673-9df8-14ea04f94dfa" providerId="ADAL" clId="{8473040D-B88B-4002-8BFA-DEF928B1B43B}" dt="2022-10-27T19:46:37.756" v="937" actId="26606"/>
          <ac:cxnSpMkLst>
            <pc:docMk/>
            <pc:sldMk cId="3446528777" sldId="4698"/>
            <ac:cxnSpMk id="2061" creationId="{1918D9D3-1370-4FF6-9DFC-9F87F9039590}"/>
          </ac:cxnSpMkLst>
        </pc:cxnChg>
        <pc:cxnChg chg="add">
          <ac:chgData name="Elizabeth Larner" userId="68a2c6e5-8abc-4673-9df8-14ea04f94dfa" providerId="ADAL" clId="{8473040D-B88B-4002-8BFA-DEF928B1B43B}" dt="2022-10-27T19:46:37.756" v="937" actId="26606"/>
          <ac:cxnSpMkLst>
            <pc:docMk/>
            <pc:sldMk cId="3446528777" sldId="4698"/>
            <ac:cxnSpMk id="2068" creationId="{DC034BB4-8B50-4484-85C4-0CE4699284D7}"/>
          </ac:cxnSpMkLst>
        </pc:cxnChg>
        <pc:cxnChg chg="add">
          <ac:chgData name="Elizabeth Larner" userId="68a2c6e5-8abc-4673-9df8-14ea04f94dfa" providerId="ADAL" clId="{8473040D-B88B-4002-8BFA-DEF928B1B43B}" dt="2022-10-27T19:46:37.756" v="937" actId="26606"/>
          <ac:cxnSpMkLst>
            <pc:docMk/>
            <pc:sldMk cId="3446528777" sldId="4698"/>
            <ac:cxnSpMk id="2070" creationId="{81B200F7-B57A-4824-BB91-B6624450A5AC}"/>
          </ac:cxnSpMkLst>
        </pc:cxnChg>
        <pc:cxnChg chg="add">
          <ac:chgData name="Elizabeth Larner" userId="68a2c6e5-8abc-4673-9df8-14ea04f94dfa" providerId="ADAL" clId="{8473040D-B88B-4002-8BFA-DEF928B1B43B}" dt="2022-10-27T19:46:37.756" v="937" actId="26606"/>
          <ac:cxnSpMkLst>
            <pc:docMk/>
            <pc:sldMk cId="3446528777" sldId="4698"/>
            <ac:cxnSpMk id="2072" creationId="{FA92245C-961F-47D5-9691-272D28692D45}"/>
          </ac:cxnSpMkLst>
        </pc:cxnChg>
      </pc:sldChg>
      <pc:sldChg chg="addSp delSp modSp new mod ord setBg modNotesTx">
        <pc:chgData name="Elizabeth Larner" userId="68a2c6e5-8abc-4673-9df8-14ea04f94dfa" providerId="ADAL" clId="{8473040D-B88B-4002-8BFA-DEF928B1B43B}" dt="2022-10-27T20:35:47.964" v="5830" actId="20577"/>
        <pc:sldMkLst>
          <pc:docMk/>
          <pc:sldMk cId="2080261092" sldId="4699"/>
        </pc:sldMkLst>
        <pc:spChg chg="mod">
          <ac:chgData name="Elizabeth Larner" userId="68a2c6e5-8abc-4673-9df8-14ea04f94dfa" providerId="ADAL" clId="{8473040D-B88B-4002-8BFA-DEF928B1B43B}" dt="2022-10-27T19:48:29.366" v="1031" actId="20577"/>
          <ac:spMkLst>
            <pc:docMk/>
            <pc:sldMk cId="2080261092" sldId="4699"/>
            <ac:spMk id="2" creationId="{77C4AA0F-EA94-ADFA-EE88-288C1A654FD5}"/>
          </ac:spMkLst>
        </pc:spChg>
        <pc:spChg chg="del">
          <ac:chgData name="Elizabeth Larner" userId="68a2c6e5-8abc-4673-9df8-14ea04f94dfa" providerId="ADAL" clId="{8473040D-B88B-4002-8BFA-DEF928B1B43B}" dt="2022-10-27T19:21:57.133" v="799" actId="478"/>
          <ac:spMkLst>
            <pc:docMk/>
            <pc:sldMk cId="2080261092" sldId="4699"/>
            <ac:spMk id="3" creationId="{BDACE702-04D8-A376-86FE-222BA159CD8C}"/>
          </ac:spMkLst>
        </pc:spChg>
        <pc:spChg chg="add">
          <ac:chgData name="Elizabeth Larner" userId="68a2c6e5-8abc-4673-9df8-14ea04f94dfa" providerId="ADAL" clId="{8473040D-B88B-4002-8BFA-DEF928B1B43B}" dt="2022-10-27T19:22:17.661" v="801" actId="26606"/>
          <ac:spMkLst>
            <pc:docMk/>
            <pc:sldMk cId="2080261092" sldId="4699"/>
            <ac:spMk id="1031" creationId="{53F29798-D584-4792-9B62-3F5F5C36D619}"/>
          </ac:spMkLst>
        </pc:spChg>
        <pc:picChg chg="add mod">
          <ac:chgData name="Elizabeth Larner" userId="68a2c6e5-8abc-4673-9df8-14ea04f94dfa" providerId="ADAL" clId="{8473040D-B88B-4002-8BFA-DEF928B1B43B}" dt="2022-10-27T19:22:17.661" v="801" actId="26606"/>
          <ac:picMkLst>
            <pc:docMk/>
            <pc:sldMk cId="2080261092" sldId="4699"/>
            <ac:picMk id="1026" creationId="{7FC9696A-626E-C659-4A5C-833D35E9C4E7}"/>
          </ac:picMkLst>
        </pc:picChg>
      </pc:sldChg>
      <pc:sldChg chg="delSp modSp new mod">
        <pc:chgData name="Elizabeth Larner" userId="68a2c6e5-8abc-4673-9df8-14ea04f94dfa" providerId="ADAL" clId="{8473040D-B88B-4002-8BFA-DEF928B1B43B}" dt="2022-10-27T20:04:16.050" v="1459" actId="1076"/>
        <pc:sldMkLst>
          <pc:docMk/>
          <pc:sldMk cId="1421525331" sldId="4700"/>
        </pc:sldMkLst>
        <pc:spChg chg="mod">
          <ac:chgData name="Elizabeth Larner" userId="68a2c6e5-8abc-4673-9df8-14ea04f94dfa" providerId="ADAL" clId="{8473040D-B88B-4002-8BFA-DEF928B1B43B}" dt="2022-10-27T20:04:16.050" v="1459" actId="1076"/>
          <ac:spMkLst>
            <pc:docMk/>
            <pc:sldMk cId="1421525331" sldId="4700"/>
            <ac:spMk id="2" creationId="{08919042-F03A-C80C-157D-6A4C9E984630}"/>
          </ac:spMkLst>
        </pc:spChg>
        <pc:spChg chg="del">
          <ac:chgData name="Elizabeth Larner" userId="68a2c6e5-8abc-4673-9df8-14ea04f94dfa" providerId="ADAL" clId="{8473040D-B88B-4002-8BFA-DEF928B1B43B}" dt="2022-10-27T20:03:25.306" v="1441" actId="478"/>
          <ac:spMkLst>
            <pc:docMk/>
            <pc:sldMk cId="1421525331" sldId="4700"/>
            <ac:spMk id="3" creationId="{11910AB7-10CD-C709-A9AF-FD18EF7DA35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7BB3A-6586-43EE-A893-579956F833DB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1721F-86AF-450A-94F7-429C37395D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407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3642" y="1122363"/>
            <a:ext cx="8484358" cy="2387600"/>
          </a:xfrm>
        </p:spPr>
        <p:txBody>
          <a:bodyPr anchor="b"/>
          <a:lstStyle>
            <a:lvl1pPr algn="ctr">
              <a:defRPr sz="6000">
                <a:solidFill>
                  <a:srgbClr val="C5000F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83642" y="3602038"/>
            <a:ext cx="848435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FF1861-F7AB-4C06-9C12-5468460607A7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06/02/2023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E4296D-5EC8-4856-8A34-DA27171EFA1C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5436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24EA9-0D2B-497B-A675-DDA9D110A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C31E1C-5952-4A9E-B85F-9D55A2D276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9A129-4F9B-4F0B-ABF7-76093B6AA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975206-556A-4271-8BEA-A29A64E66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1295-F618-46E6-B675-22E427A3E98B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1B8D4-7B78-43F7-BE3F-FF227E306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1004F-FAAA-472E-93F7-F3DEFFF8D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BE1D-ACC7-4084-B59A-BCB59D9775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098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EA89B-B7E5-4544-B32A-97D6FBE3F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63B9F-9C03-4785-967E-5E70D801B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6EEF2-8214-4B67-9F1E-A3916A342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1295-F618-46E6-B675-22E427A3E98B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38DB9-9275-4A3A-A512-3FD3B9E9A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E8D10-60B7-44CE-BB6D-93A31FEE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BE1D-ACC7-4084-B59A-BCB59D9775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724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066A9F-21F4-4037-B38D-11B735D66B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D57245-8DE2-42AC-A159-852A87D1C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E588A-4D15-41D8-A828-22DEF116F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1295-F618-46E6-B675-22E427A3E98B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01C70-291A-40DC-A47C-7EC69A679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48603-1A9B-4232-A17D-802EB661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BE1D-ACC7-4084-B59A-BCB59D9775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091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/>
          <p:cNvSpPr/>
          <p:nvPr userDrawn="1"/>
        </p:nvSpPr>
        <p:spPr>
          <a:xfrm rot="5400000">
            <a:off x="600809" y="2079664"/>
            <a:ext cx="1960396" cy="1182473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6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2247" y="365129"/>
            <a:ext cx="8036281" cy="1325563"/>
          </a:xfrm>
        </p:spPr>
        <p:txBody>
          <a:bodyPr/>
          <a:lstStyle>
            <a:lvl1pPr>
              <a:defRPr>
                <a:solidFill>
                  <a:srgbClr val="C5000F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60061" y="1825625"/>
            <a:ext cx="1019373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1861-F7AB-4C06-9C12-5468460607A7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296D-5EC8-4856-8A34-DA27171EFA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938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1861-F7AB-4C06-9C12-5468460607A7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296D-5EC8-4856-8A34-DA27171EFA1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172247" y="365129"/>
            <a:ext cx="8036281" cy="1325563"/>
          </a:xfrm>
        </p:spPr>
        <p:txBody>
          <a:bodyPr/>
          <a:lstStyle>
            <a:lvl1pPr>
              <a:defRPr>
                <a:solidFill>
                  <a:srgbClr val="C5000F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097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3947" y="1980104"/>
            <a:ext cx="5741016" cy="3891187"/>
          </a:xfrm>
        </p:spPr>
        <p:txBody>
          <a:bodyPr/>
          <a:lstStyle>
            <a:lvl1pPr marL="0" indent="0">
              <a:buNone/>
              <a:defRPr sz="675"/>
            </a:lvl1pPr>
            <a:lvl2pPr marL="192877" indent="0">
              <a:buNone/>
              <a:defRPr sz="591"/>
            </a:lvl2pPr>
            <a:lvl3pPr marL="385753" indent="0">
              <a:buNone/>
              <a:defRPr sz="506"/>
            </a:lvl3pPr>
            <a:lvl4pPr marL="578630" indent="0">
              <a:buNone/>
              <a:defRPr sz="422"/>
            </a:lvl4pPr>
            <a:lvl5pPr marL="771506" indent="0">
              <a:buNone/>
              <a:defRPr sz="422"/>
            </a:lvl5pPr>
            <a:lvl6pPr marL="964382" indent="0">
              <a:buNone/>
              <a:defRPr sz="422"/>
            </a:lvl6pPr>
            <a:lvl7pPr marL="1157258" indent="0">
              <a:buNone/>
              <a:defRPr sz="422"/>
            </a:lvl7pPr>
            <a:lvl8pPr marL="1350135" indent="0">
              <a:buNone/>
              <a:defRPr sz="422"/>
            </a:lvl8pPr>
            <a:lvl9pPr marL="1543012" indent="0">
              <a:buNone/>
              <a:defRPr sz="42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1861-F7AB-4C06-9C12-5468460607A7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296D-5EC8-4856-8A34-DA27171EFA1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172247" y="365129"/>
            <a:ext cx="8036281" cy="1325563"/>
          </a:xfrm>
        </p:spPr>
        <p:txBody>
          <a:bodyPr/>
          <a:lstStyle>
            <a:lvl1pPr>
              <a:defRPr>
                <a:solidFill>
                  <a:srgbClr val="C5000F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71939" y="1980099"/>
            <a:ext cx="4555404" cy="3410768"/>
          </a:xfrm>
        </p:spPr>
        <p:txBody>
          <a:bodyPr/>
          <a:lstStyle>
            <a:lvl1pPr marL="0" indent="0">
              <a:buNone/>
              <a:defRPr sz="1350"/>
            </a:lvl1pPr>
            <a:lvl2pPr marL="192877" indent="0">
              <a:buNone/>
              <a:defRPr sz="1181"/>
            </a:lvl2pPr>
            <a:lvl3pPr marL="385753" indent="0">
              <a:buNone/>
              <a:defRPr sz="1013"/>
            </a:lvl3pPr>
            <a:lvl4pPr marL="578630" indent="0">
              <a:buNone/>
              <a:defRPr sz="844"/>
            </a:lvl4pPr>
            <a:lvl5pPr marL="771506" indent="0">
              <a:buNone/>
              <a:defRPr sz="844"/>
            </a:lvl5pPr>
            <a:lvl6pPr marL="964382" indent="0">
              <a:buNone/>
              <a:defRPr sz="844"/>
            </a:lvl6pPr>
            <a:lvl7pPr marL="1157258" indent="0">
              <a:buNone/>
              <a:defRPr sz="844"/>
            </a:lvl7pPr>
            <a:lvl8pPr marL="1350135" indent="0">
              <a:buNone/>
              <a:defRPr sz="844"/>
            </a:lvl8pPr>
            <a:lvl9pPr marL="1543012" indent="0">
              <a:buNone/>
              <a:defRPr sz="844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747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6E43D-B866-415A-BC9C-01014BA7F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Replica Pro" panose="020B0504020101020102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7270A9-0EC6-4F62-A4EF-537D0F5A5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Replica Pro" panose="020B0504020101020102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1E826-6C4F-48E0-9807-6C02028A7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1295-F618-46E6-B675-22E427A3E98B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DF7A7-2593-4BA3-9667-6EC7AA266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A7252-7986-4642-95CA-C63DE8DBE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BE1D-ACC7-4084-B59A-BCB59D9775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76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D1119-6EE9-4118-8C8A-4F6A91F01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06DC0-7723-4302-819E-E571EBA72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F75A8-D173-4CA3-A74D-0DC1B0594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1295-F618-46E6-B675-22E427A3E98B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EBB8A-9199-43FA-A280-743552302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DC15A-1167-4E50-A495-B6758808D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BE1D-ACC7-4084-B59A-BCB59D9775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06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1E3B-FB6E-4305-BD48-87B4C8647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>
                <a:latin typeface="Replica Pro" panose="020B0504020101020102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80392-BC5D-40F5-95C0-3217CA944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Replica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1293E-ACCF-4B70-91E2-00609C7F6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1295-F618-46E6-B675-22E427A3E98B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6CC7B-D05C-4414-A5CB-64238E30A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0BC0A-579C-4AB3-A42F-E5B2DDEB2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BE1D-ACC7-4084-B59A-BCB59D9775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41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CBFE0-8F19-4E63-8FA5-6D832201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B94C9-5CB6-4B33-B61E-3BAD261FA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2CC8AE-DB02-4590-8674-D3654F260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ADA5B-184D-4BAA-BBB8-5B90D797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1295-F618-46E6-B675-22E427A3E98B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ABCA9-5D25-470B-9A88-B91112E30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D0FFB-2C9F-408E-B9BC-DCCE82DD0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BE1D-ACC7-4084-B59A-BCB59D9775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327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2F1F-CBE2-449F-8923-D80D1ABD5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70419-D4EB-488F-8593-8903D6E76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78651-2C98-47E0-B200-7CAF5E2D3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5E36A5-734C-4E29-A4BC-27841C84E8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386D53-FF87-41FC-BA99-39CEDEE31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C052A2-4D20-4119-AF8B-C150D2131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1295-F618-46E6-B675-22E427A3E98B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BC258B-685A-42FE-801F-485E87743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7A9C97-BAC0-462E-81C8-8B548B123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BE1D-ACC7-4084-B59A-BCB59D9775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27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B5111-4C00-48E7-90E9-DBDB8BFD3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580" y="365126"/>
            <a:ext cx="10515600" cy="1325563"/>
          </a:xfrm>
        </p:spPr>
        <p:txBody>
          <a:bodyPr/>
          <a:lstStyle>
            <a:lvl1pPr>
              <a:defRPr>
                <a:latin typeface="Replica Pro" panose="020B0504020101020102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996D0C-8B91-4B7E-89B3-929593BAF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1295-F618-46E6-B675-22E427A3E98B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B4328D-85AD-4846-9833-70D54D2C3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546E6C-940D-462E-9296-79363CE0F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BE1D-ACC7-4084-B59A-BCB59D9775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937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A0C8BA-46B0-45D7-8F04-436873C34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1295-F618-46E6-B675-22E427A3E98B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0F48C3-DFA0-4912-877F-EB0ABFDC7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BBFF02-A79D-4A03-A99C-FD0669FB5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BE1D-ACC7-4084-B59A-BCB59D9775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747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42536-BF26-44F9-AAF5-AF39E8C6D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5BA8A-E93B-43FC-B9D3-23DE1C968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BCC1A-51A7-4D8A-B539-3CB99222C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7F88F-F237-4DF9-A73D-2A92D8E2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1295-F618-46E6-B675-22E427A3E98B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D3326-C6AD-495F-AF3D-5CBC8BBE8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C4547-228D-4414-A292-1A72B6007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BE1D-ACC7-4084-B59A-BCB59D9775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550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image" Target="../media/image6.jpe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2244" y="365125"/>
            <a:ext cx="91815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2244" y="1825625"/>
            <a:ext cx="91815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FF1861-F7AB-4C06-9C12-5468460607A7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06/02/2023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E4296D-5EC8-4856-8A34-DA27171EFA1C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5529"/>
          <a:stretch/>
        </p:blipFill>
        <p:spPr>
          <a:xfrm>
            <a:off x="10350734" y="365125"/>
            <a:ext cx="1841266" cy="7969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65125"/>
            <a:ext cx="2172245" cy="64752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5803" y="5610379"/>
            <a:ext cx="1260637" cy="56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6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DACA8D2-0245-4187-B1DA-0CE6E27BD652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5199" y="365126"/>
            <a:ext cx="1543050" cy="58674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0FDF5B-B72B-4B3C-A3A5-B70F9C6B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64B36-9CDD-492C-BBFB-ABB207BBD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C3A8B-9B66-4389-A4C9-21D7E7A84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21295-F618-46E6-B675-22E427A3E98B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28450-9872-48EC-B18D-BEFE5C2AC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F1D2B-1430-4D6E-A978-3FD99550B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5BE1D-ACC7-4084-B59A-BCB59D977550}" type="slidenum">
              <a:rPr lang="en-GB" smtClean="0"/>
              <a:t>‹#›</a:t>
            </a:fld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0D16E9-22FA-4526-BAD2-C998E17B1968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801" y="356161"/>
            <a:ext cx="1800000" cy="9346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BE3734C-C21A-4A23-82E4-460C490028D3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62" y="5885299"/>
            <a:ext cx="1800000" cy="8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19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A386BA6-F493-4970-970B-BECE48B5C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082" y="1918009"/>
            <a:ext cx="9583918" cy="238760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C00000"/>
                </a:solidFill>
                <a:latin typeface="Replica Pro" panose="020B0504020101020102" pitchFamily="34" charset="0"/>
              </a:rPr>
              <a:t>Business Intelligence in Practice </a:t>
            </a:r>
            <a:br>
              <a:rPr lang="en-GB" b="1" dirty="0">
                <a:solidFill>
                  <a:srgbClr val="C00000"/>
                </a:solidFill>
                <a:latin typeface="Replica Pro" panose="020B0504020101020102" pitchFamily="34" charset="0"/>
              </a:rPr>
            </a:br>
            <a:r>
              <a:rPr lang="en-GB" b="1" dirty="0">
                <a:solidFill>
                  <a:srgbClr val="C00000"/>
                </a:solidFill>
              </a:rPr>
              <a:t>Create a data chart</a:t>
            </a:r>
            <a:endParaRPr lang="en-GB" b="1" dirty="0">
              <a:solidFill>
                <a:srgbClr val="C00000"/>
              </a:solidFill>
              <a:latin typeface="Replica Pro" panose="020B0504020101020102" pitchFamily="34" charset="0"/>
            </a:endParaRPr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9826A727-6A5A-4F69-8B73-E4A693FCA49D}"/>
              </a:ext>
            </a:extLst>
          </p:cNvPr>
          <p:cNvSpPr txBox="1">
            <a:spLocks/>
          </p:cNvSpPr>
          <p:nvPr/>
        </p:nvSpPr>
        <p:spPr>
          <a:xfrm>
            <a:off x="2353734" y="5452533"/>
            <a:ext cx="7349066" cy="8173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Replica Pro" panose="020B0504020101020102" pitchFamily="34" charset="0"/>
                <a:ea typeface="+mj-ea"/>
                <a:cs typeface="+mj-cs"/>
              </a:defRPr>
            </a:lvl1pPr>
          </a:lstStyle>
          <a:p>
            <a:r>
              <a:rPr lang="en-GB" sz="2800" dirty="0" err="1"/>
              <a:t>Dr.</a:t>
            </a:r>
            <a:r>
              <a:rPr lang="en-GB" sz="2800"/>
              <a:t> Kate </a:t>
            </a:r>
            <a:r>
              <a:rPr lang="en-GB" sz="2800" dirty="0"/>
              <a:t>Han</a:t>
            </a:r>
          </a:p>
        </p:txBody>
      </p:sp>
    </p:spTree>
    <p:extLst>
      <p:ext uri="{BB962C8B-B14F-4D97-AF65-F5344CB8AC3E}">
        <p14:creationId xmlns:p14="http://schemas.microsoft.com/office/powerpoint/2010/main" val="3390222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8CADC-CB04-C8BD-9C66-8F587CD0F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 </a:t>
            </a:r>
            <a:r>
              <a:rPr lang="en-GB" b="1" dirty="0"/>
              <a:t>Bar Graph</a:t>
            </a:r>
            <a:r>
              <a:rPr lang="en-GB" dirty="0"/>
              <a:t> (also called Bar Chart) is a graphical display of data using bars of different heights.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1E27C-7681-C428-3042-078813751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Imagine you just did a survey of your friends to find which kind of movie they liked best: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B92439B1-B1BC-3566-B8AC-822F6838D98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24167198"/>
              </p:ext>
            </p:extLst>
          </p:nvPr>
        </p:nvGraphicFramePr>
        <p:xfrm>
          <a:off x="840317" y="3387249"/>
          <a:ext cx="5255680" cy="10972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051136">
                  <a:extLst>
                    <a:ext uri="{9D8B030D-6E8A-4147-A177-3AD203B41FA5}">
                      <a16:colId xmlns:a16="http://schemas.microsoft.com/office/drawing/2014/main" val="2491468403"/>
                    </a:ext>
                  </a:extLst>
                </a:gridCol>
                <a:gridCol w="1051136">
                  <a:extLst>
                    <a:ext uri="{9D8B030D-6E8A-4147-A177-3AD203B41FA5}">
                      <a16:colId xmlns:a16="http://schemas.microsoft.com/office/drawing/2014/main" val="3914856133"/>
                    </a:ext>
                  </a:extLst>
                </a:gridCol>
                <a:gridCol w="1051136">
                  <a:extLst>
                    <a:ext uri="{9D8B030D-6E8A-4147-A177-3AD203B41FA5}">
                      <a16:colId xmlns:a16="http://schemas.microsoft.com/office/drawing/2014/main" val="973275317"/>
                    </a:ext>
                  </a:extLst>
                </a:gridCol>
                <a:gridCol w="1051136">
                  <a:extLst>
                    <a:ext uri="{9D8B030D-6E8A-4147-A177-3AD203B41FA5}">
                      <a16:colId xmlns:a16="http://schemas.microsoft.com/office/drawing/2014/main" val="3319032252"/>
                    </a:ext>
                  </a:extLst>
                </a:gridCol>
                <a:gridCol w="1051136">
                  <a:extLst>
                    <a:ext uri="{9D8B030D-6E8A-4147-A177-3AD203B41FA5}">
                      <a16:colId xmlns:a16="http://schemas.microsoft.com/office/drawing/2014/main" val="3147189740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algn="ctr"/>
                      <a:r>
                        <a:rPr lang="en-GB" b="1"/>
                        <a:t>Table: Favourite Type of Movie </a:t>
                      </a:r>
                      <a:endParaRPr lang="en-GB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791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Comedy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Romance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Drama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SciFi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6773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3598075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2D2A6-9EBE-9FE2-20F4-9D3AF49D7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We can show that on a bar graph like this: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C8FD2CA-1AE2-9D0D-17E3-244B6C59479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3106" y="3232944"/>
            <a:ext cx="3381375" cy="2228850"/>
          </a:xfrm>
        </p:spPr>
      </p:pic>
    </p:spTree>
    <p:extLst>
      <p:ext uri="{BB962C8B-B14F-4D97-AF65-F5344CB8AC3E}">
        <p14:creationId xmlns:p14="http://schemas.microsoft.com/office/powerpoint/2010/main" val="3157703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E38D2-B927-887F-4DD8-51128978C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Pie Chart</a:t>
            </a:r>
            <a:r>
              <a:rPr lang="en-GB" dirty="0"/>
              <a:t>: a special chart that uses "pie slices" to show relative sizes of data.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CC536-D41E-FC77-45A1-5409FDC633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Imagine you survey your friends to find the kind of movie they like best: 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9F1AD745-0364-A175-7895-2C7C140DA68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28947446"/>
              </p:ext>
            </p:extLst>
          </p:nvPr>
        </p:nvGraphicFramePr>
        <p:xfrm>
          <a:off x="738390" y="3429000"/>
          <a:ext cx="5357610" cy="10972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071522">
                  <a:extLst>
                    <a:ext uri="{9D8B030D-6E8A-4147-A177-3AD203B41FA5}">
                      <a16:colId xmlns:a16="http://schemas.microsoft.com/office/drawing/2014/main" val="2842424248"/>
                    </a:ext>
                  </a:extLst>
                </a:gridCol>
                <a:gridCol w="1071522">
                  <a:extLst>
                    <a:ext uri="{9D8B030D-6E8A-4147-A177-3AD203B41FA5}">
                      <a16:colId xmlns:a16="http://schemas.microsoft.com/office/drawing/2014/main" val="3667577776"/>
                    </a:ext>
                  </a:extLst>
                </a:gridCol>
                <a:gridCol w="1071522">
                  <a:extLst>
                    <a:ext uri="{9D8B030D-6E8A-4147-A177-3AD203B41FA5}">
                      <a16:colId xmlns:a16="http://schemas.microsoft.com/office/drawing/2014/main" val="2388002697"/>
                    </a:ext>
                  </a:extLst>
                </a:gridCol>
                <a:gridCol w="1071522">
                  <a:extLst>
                    <a:ext uri="{9D8B030D-6E8A-4147-A177-3AD203B41FA5}">
                      <a16:colId xmlns:a16="http://schemas.microsoft.com/office/drawing/2014/main" val="1823942342"/>
                    </a:ext>
                  </a:extLst>
                </a:gridCol>
                <a:gridCol w="1071522">
                  <a:extLst>
                    <a:ext uri="{9D8B030D-6E8A-4147-A177-3AD203B41FA5}">
                      <a16:colId xmlns:a16="http://schemas.microsoft.com/office/drawing/2014/main" val="503411458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Table: Favourite Type of Movie</a:t>
                      </a:r>
                      <a:endParaRPr lang="en-GB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776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Comedy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Romance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Drama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SciFi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77148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6700855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B90B8F-D5ED-9EC8-EC66-DB40CC603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You can show the data by this Pie Chart: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8CD378C-4ADC-3CE3-9FC8-41F1747B392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3044" y="2999581"/>
            <a:ext cx="4381500" cy="2695575"/>
          </a:xfrm>
        </p:spPr>
      </p:pic>
    </p:spTree>
    <p:extLst>
      <p:ext uri="{BB962C8B-B14F-4D97-AF65-F5344CB8AC3E}">
        <p14:creationId xmlns:p14="http://schemas.microsoft.com/office/powerpoint/2010/main" val="2099390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13529-87A3-69B6-8508-0A4974045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Scatter (XY) Plot has points that show the relationship between two sets of data.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0E021-B8CD-BFF5-E99E-CA1BFC6F3D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The local ice cream shop keeps track of how much ice cream they sell versus the noon temperature on that day. Here are their figures for the last 12 days: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106DB2F-1E90-1FEC-957D-85FE6967A18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16535739"/>
              </p:ext>
            </p:extLst>
          </p:nvPr>
        </p:nvGraphicFramePr>
        <p:xfrm>
          <a:off x="839788" y="3177879"/>
          <a:ext cx="5159374" cy="23389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579687">
                  <a:extLst>
                    <a:ext uri="{9D8B030D-6E8A-4147-A177-3AD203B41FA5}">
                      <a16:colId xmlns:a16="http://schemas.microsoft.com/office/drawing/2014/main" val="4233702371"/>
                    </a:ext>
                  </a:extLst>
                </a:gridCol>
                <a:gridCol w="2579687">
                  <a:extLst>
                    <a:ext uri="{9D8B030D-6E8A-4147-A177-3AD203B41FA5}">
                      <a16:colId xmlns:a16="http://schemas.microsoft.com/office/drawing/2014/main" val="2185590484"/>
                    </a:ext>
                  </a:extLst>
                </a:gridCol>
              </a:tblGrid>
              <a:tr h="164502">
                <a:tc gridSpan="2">
                  <a:txBody>
                    <a:bodyPr/>
                    <a:lstStyle/>
                    <a:p>
                      <a:pPr algn="ctr"/>
                      <a:r>
                        <a:rPr lang="en-GB" sz="900" b="1"/>
                        <a:t>Ice Cream Sales vs Temperature</a:t>
                      </a:r>
                      <a:endParaRPr lang="en-GB" sz="900"/>
                    </a:p>
                  </a:txBody>
                  <a:tcPr marL="14955" marR="14955" marT="14955" marB="14955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477900"/>
                  </a:ext>
                </a:extLst>
              </a:tr>
              <a:tr h="164502">
                <a:tc>
                  <a:txBody>
                    <a:bodyPr/>
                    <a:lstStyle/>
                    <a:p>
                      <a:pPr algn="ctr"/>
                      <a:r>
                        <a:rPr lang="en-GB" sz="900"/>
                        <a:t>Temperature °C</a:t>
                      </a:r>
                    </a:p>
                  </a:txBody>
                  <a:tcPr marL="14955" marR="14955" marT="14955" marB="149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/>
                        <a:t>Ice Cream Sales</a:t>
                      </a:r>
                    </a:p>
                  </a:txBody>
                  <a:tcPr marL="14955" marR="14955" marT="14955" marB="14955" anchor="ctr"/>
                </a:tc>
                <a:extLst>
                  <a:ext uri="{0D108BD9-81ED-4DB2-BD59-A6C34878D82A}">
                    <a16:rowId xmlns:a16="http://schemas.microsoft.com/office/drawing/2014/main" val="3534749633"/>
                  </a:ext>
                </a:extLst>
              </a:tr>
              <a:tr h="164502">
                <a:tc>
                  <a:txBody>
                    <a:bodyPr/>
                    <a:lstStyle/>
                    <a:p>
                      <a:pPr algn="ctr"/>
                      <a:r>
                        <a:rPr lang="en-GB" sz="900"/>
                        <a:t>14.2°</a:t>
                      </a:r>
                    </a:p>
                  </a:txBody>
                  <a:tcPr marL="14955" marR="14955" marT="14955" marB="149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/>
                        <a:t>$215 </a:t>
                      </a:r>
                    </a:p>
                  </a:txBody>
                  <a:tcPr marL="14955" marR="14955" marT="14955" marB="14955" anchor="ctr"/>
                </a:tc>
                <a:extLst>
                  <a:ext uri="{0D108BD9-81ED-4DB2-BD59-A6C34878D82A}">
                    <a16:rowId xmlns:a16="http://schemas.microsoft.com/office/drawing/2014/main" val="1530527528"/>
                  </a:ext>
                </a:extLst>
              </a:tr>
              <a:tr h="164502">
                <a:tc>
                  <a:txBody>
                    <a:bodyPr/>
                    <a:lstStyle/>
                    <a:p>
                      <a:pPr algn="ctr"/>
                      <a:r>
                        <a:rPr lang="en-GB" sz="900"/>
                        <a:t>16.4°</a:t>
                      </a:r>
                    </a:p>
                  </a:txBody>
                  <a:tcPr marL="14955" marR="14955" marT="14955" marB="149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/>
                        <a:t>$325 </a:t>
                      </a:r>
                    </a:p>
                  </a:txBody>
                  <a:tcPr marL="14955" marR="14955" marT="14955" marB="14955" anchor="ctr"/>
                </a:tc>
                <a:extLst>
                  <a:ext uri="{0D108BD9-81ED-4DB2-BD59-A6C34878D82A}">
                    <a16:rowId xmlns:a16="http://schemas.microsoft.com/office/drawing/2014/main" val="466370859"/>
                  </a:ext>
                </a:extLst>
              </a:tr>
              <a:tr h="164502">
                <a:tc>
                  <a:txBody>
                    <a:bodyPr/>
                    <a:lstStyle/>
                    <a:p>
                      <a:pPr algn="ctr"/>
                      <a:r>
                        <a:rPr lang="en-GB" sz="900"/>
                        <a:t>11.9° </a:t>
                      </a:r>
                    </a:p>
                  </a:txBody>
                  <a:tcPr marL="14955" marR="14955" marT="14955" marB="149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/>
                        <a:t>$185 </a:t>
                      </a:r>
                    </a:p>
                  </a:txBody>
                  <a:tcPr marL="14955" marR="14955" marT="14955" marB="14955" anchor="ctr"/>
                </a:tc>
                <a:extLst>
                  <a:ext uri="{0D108BD9-81ED-4DB2-BD59-A6C34878D82A}">
                    <a16:rowId xmlns:a16="http://schemas.microsoft.com/office/drawing/2014/main" val="3625783315"/>
                  </a:ext>
                </a:extLst>
              </a:tr>
              <a:tr h="164502">
                <a:tc>
                  <a:txBody>
                    <a:bodyPr/>
                    <a:lstStyle/>
                    <a:p>
                      <a:pPr algn="ctr"/>
                      <a:r>
                        <a:rPr lang="en-GB" sz="900"/>
                        <a:t>15.2° </a:t>
                      </a:r>
                    </a:p>
                  </a:txBody>
                  <a:tcPr marL="14955" marR="14955" marT="14955" marB="149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/>
                        <a:t>$332 </a:t>
                      </a:r>
                    </a:p>
                  </a:txBody>
                  <a:tcPr marL="14955" marR="14955" marT="14955" marB="14955" anchor="ctr"/>
                </a:tc>
                <a:extLst>
                  <a:ext uri="{0D108BD9-81ED-4DB2-BD59-A6C34878D82A}">
                    <a16:rowId xmlns:a16="http://schemas.microsoft.com/office/drawing/2014/main" val="761295953"/>
                  </a:ext>
                </a:extLst>
              </a:tr>
              <a:tr h="164502">
                <a:tc>
                  <a:txBody>
                    <a:bodyPr/>
                    <a:lstStyle/>
                    <a:p>
                      <a:pPr algn="ctr"/>
                      <a:r>
                        <a:rPr lang="en-GB" sz="900"/>
                        <a:t>18.5° </a:t>
                      </a:r>
                    </a:p>
                  </a:txBody>
                  <a:tcPr marL="14955" marR="14955" marT="14955" marB="149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/>
                        <a:t>$406 </a:t>
                      </a:r>
                    </a:p>
                  </a:txBody>
                  <a:tcPr marL="14955" marR="14955" marT="14955" marB="14955" anchor="ctr"/>
                </a:tc>
                <a:extLst>
                  <a:ext uri="{0D108BD9-81ED-4DB2-BD59-A6C34878D82A}">
                    <a16:rowId xmlns:a16="http://schemas.microsoft.com/office/drawing/2014/main" val="209181786"/>
                  </a:ext>
                </a:extLst>
              </a:tr>
              <a:tr h="164502">
                <a:tc>
                  <a:txBody>
                    <a:bodyPr/>
                    <a:lstStyle/>
                    <a:p>
                      <a:pPr algn="ctr"/>
                      <a:r>
                        <a:rPr lang="en-GB" sz="900"/>
                        <a:t>22.1° </a:t>
                      </a:r>
                    </a:p>
                  </a:txBody>
                  <a:tcPr marL="14955" marR="14955" marT="14955" marB="149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/>
                        <a:t>$522 </a:t>
                      </a:r>
                    </a:p>
                  </a:txBody>
                  <a:tcPr marL="14955" marR="14955" marT="14955" marB="14955" anchor="ctr"/>
                </a:tc>
                <a:extLst>
                  <a:ext uri="{0D108BD9-81ED-4DB2-BD59-A6C34878D82A}">
                    <a16:rowId xmlns:a16="http://schemas.microsoft.com/office/drawing/2014/main" val="4255853144"/>
                  </a:ext>
                </a:extLst>
              </a:tr>
              <a:tr h="164502">
                <a:tc>
                  <a:txBody>
                    <a:bodyPr/>
                    <a:lstStyle/>
                    <a:p>
                      <a:pPr algn="ctr"/>
                      <a:r>
                        <a:rPr lang="en-GB" sz="900"/>
                        <a:t>19.4° </a:t>
                      </a:r>
                    </a:p>
                  </a:txBody>
                  <a:tcPr marL="14955" marR="14955" marT="14955" marB="149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/>
                        <a:t>$412 </a:t>
                      </a:r>
                    </a:p>
                  </a:txBody>
                  <a:tcPr marL="14955" marR="14955" marT="14955" marB="14955" anchor="ctr"/>
                </a:tc>
                <a:extLst>
                  <a:ext uri="{0D108BD9-81ED-4DB2-BD59-A6C34878D82A}">
                    <a16:rowId xmlns:a16="http://schemas.microsoft.com/office/drawing/2014/main" val="1235988073"/>
                  </a:ext>
                </a:extLst>
              </a:tr>
              <a:tr h="164502">
                <a:tc>
                  <a:txBody>
                    <a:bodyPr/>
                    <a:lstStyle/>
                    <a:p>
                      <a:pPr algn="ctr"/>
                      <a:r>
                        <a:rPr lang="en-GB" sz="900"/>
                        <a:t>25.1° </a:t>
                      </a:r>
                    </a:p>
                  </a:txBody>
                  <a:tcPr marL="14955" marR="14955" marT="14955" marB="149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/>
                        <a:t>$614 </a:t>
                      </a:r>
                    </a:p>
                  </a:txBody>
                  <a:tcPr marL="14955" marR="14955" marT="14955" marB="14955" anchor="ctr"/>
                </a:tc>
                <a:extLst>
                  <a:ext uri="{0D108BD9-81ED-4DB2-BD59-A6C34878D82A}">
                    <a16:rowId xmlns:a16="http://schemas.microsoft.com/office/drawing/2014/main" val="1514168434"/>
                  </a:ext>
                </a:extLst>
              </a:tr>
              <a:tr h="164502">
                <a:tc>
                  <a:txBody>
                    <a:bodyPr/>
                    <a:lstStyle/>
                    <a:p>
                      <a:pPr algn="ctr"/>
                      <a:r>
                        <a:rPr lang="en-GB" sz="900"/>
                        <a:t>23.4° </a:t>
                      </a:r>
                    </a:p>
                  </a:txBody>
                  <a:tcPr marL="14955" marR="14955" marT="14955" marB="149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/>
                        <a:t>$544 </a:t>
                      </a:r>
                    </a:p>
                  </a:txBody>
                  <a:tcPr marL="14955" marR="14955" marT="14955" marB="14955" anchor="ctr"/>
                </a:tc>
                <a:extLst>
                  <a:ext uri="{0D108BD9-81ED-4DB2-BD59-A6C34878D82A}">
                    <a16:rowId xmlns:a16="http://schemas.microsoft.com/office/drawing/2014/main" val="3317822054"/>
                  </a:ext>
                </a:extLst>
              </a:tr>
              <a:tr h="164502">
                <a:tc>
                  <a:txBody>
                    <a:bodyPr/>
                    <a:lstStyle/>
                    <a:p>
                      <a:pPr algn="ctr"/>
                      <a:r>
                        <a:rPr lang="en-GB" sz="900"/>
                        <a:t>18.1°</a:t>
                      </a:r>
                    </a:p>
                  </a:txBody>
                  <a:tcPr marL="14955" marR="14955" marT="14955" marB="149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/>
                        <a:t>$421 </a:t>
                      </a:r>
                    </a:p>
                  </a:txBody>
                  <a:tcPr marL="14955" marR="14955" marT="14955" marB="14955" anchor="ctr"/>
                </a:tc>
                <a:extLst>
                  <a:ext uri="{0D108BD9-81ED-4DB2-BD59-A6C34878D82A}">
                    <a16:rowId xmlns:a16="http://schemas.microsoft.com/office/drawing/2014/main" val="1042729219"/>
                  </a:ext>
                </a:extLst>
              </a:tr>
              <a:tr h="164502">
                <a:tc>
                  <a:txBody>
                    <a:bodyPr/>
                    <a:lstStyle/>
                    <a:p>
                      <a:pPr algn="ctr"/>
                      <a:r>
                        <a:rPr lang="en-GB" sz="900"/>
                        <a:t>22.6°</a:t>
                      </a:r>
                    </a:p>
                  </a:txBody>
                  <a:tcPr marL="14955" marR="14955" marT="14955" marB="149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/>
                        <a:t>$445 </a:t>
                      </a:r>
                    </a:p>
                  </a:txBody>
                  <a:tcPr marL="14955" marR="14955" marT="14955" marB="14955" anchor="ctr"/>
                </a:tc>
                <a:extLst>
                  <a:ext uri="{0D108BD9-81ED-4DB2-BD59-A6C34878D82A}">
                    <a16:rowId xmlns:a16="http://schemas.microsoft.com/office/drawing/2014/main" val="3048042222"/>
                  </a:ext>
                </a:extLst>
              </a:tr>
              <a:tr h="164502">
                <a:tc>
                  <a:txBody>
                    <a:bodyPr/>
                    <a:lstStyle/>
                    <a:p>
                      <a:pPr algn="ctr"/>
                      <a:r>
                        <a:rPr lang="en-GB" sz="900"/>
                        <a:t>17.2°</a:t>
                      </a:r>
                    </a:p>
                  </a:txBody>
                  <a:tcPr marL="14955" marR="14955" marT="14955" marB="149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/>
                        <a:t>$408</a:t>
                      </a:r>
                    </a:p>
                  </a:txBody>
                  <a:tcPr marL="14955" marR="14955" marT="14955" marB="14955" anchor="ctr"/>
                </a:tc>
                <a:extLst>
                  <a:ext uri="{0D108BD9-81ED-4DB2-BD59-A6C34878D82A}">
                    <a16:rowId xmlns:a16="http://schemas.microsoft.com/office/drawing/2014/main" val="4186883308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5CFF9E-F5D1-935D-FA85-A22B9A8F1D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And here is the same data as a Scatter Plot: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1A5189D-C74B-9C63-184E-888B5764CF7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2200" y="2768385"/>
            <a:ext cx="5183188" cy="3157968"/>
          </a:xfrm>
        </p:spPr>
      </p:pic>
    </p:spTree>
    <p:extLst>
      <p:ext uri="{BB962C8B-B14F-4D97-AF65-F5344CB8AC3E}">
        <p14:creationId xmlns:p14="http://schemas.microsoft.com/office/powerpoint/2010/main" val="629022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4C716-3C38-C271-4784-D35ADE92B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Histogram</a:t>
            </a:r>
            <a:r>
              <a:rPr lang="en-GB" dirty="0"/>
              <a:t>: a graphical display of data using bars of different heights.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58D64-E162-A265-0CE8-A6081163B1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b="1" dirty="0"/>
              <a:t>Example: Height of Orange Trees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BAA5ED-1B24-6D61-1089-C60E56B26C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You measure the height of every tree in the orchard in centimetres (cm)</a:t>
            </a:r>
          </a:p>
          <a:p>
            <a:r>
              <a:rPr lang="en-GB" dirty="0"/>
              <a:t>The heights vary from 100 cm to 340 cm</a:t>
            </a:r>
          </a:p>
          <a:p>
            <a:r>
              <a:rPr lang="en-GB" dirty="0"/>
              <a:t>You decide to put the results into groups of 50 cm: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 </a:t>
            </a:r>
            <a:r>
              <a:rPr lang="en-GB" b="1" dirty="0"/>
              <a:t>100 to just below 150 cm</a:t>
            </a:r>
            <a:r>
              <a:rPr lang="en-GB" dirty="0"/>
              <a:t> range,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 </a:t>
            </a:r>
            <a:r>
              <a:rPr lang="en-GB" b="1" dirty="0"/>
              <a:t>150 to just below 200 cm</a:t>
            </a:r>
            <a:r>
              <a:rPr lang="en-GB" dirty="0"/>
              <a:t> range,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etc...</a:t>
            </a:r>
          </a:p>
          <a:p>
            <a:r>
              <a:rPr lang="en-GB" dirty="0"/>
              <a:t>So a tree that is 260 cm tall is added to the "250-300" range. 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BD5C1A-845B-F964-450C-D402C014DA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And here is the result:</a:t>
            </a:r>
          </a:p>
          <a:p>
            <a:r>
              <a:rPr lang="en-GB" dirty="0"/>
              <a:t>You can see (for example) that there are </a:t>
            </a:r>
            <a:r>
              <a:rPr lang="en-GB" b="1" dirty="0"/>
              <a:t>30</a:t>
            </a:r>
            <a:r>
              <a:rPr lang="en-GB" dirty="0"/>
              <a:t> trees from </a:t>
            </a:r>
            <a:r>
              <a:rPr lang="en-GB" b="1" dirty="0"/>
              <a:t>150 cm to just below 200 cm tall</a:t>
            </a:r>
            <a:r>
              <a:rPr lang="en-GB" dirty="0"/>
              <a:t> 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82BE7EE-1A2F-DB0E-1EEE-5337019D9C5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87456" y="3156744"/>
            <a:ext cx="2352675" cy="2381250"/>
          </a:xfrm>
        </p:spPr>
      </p:pic>
      <p:pic>
        <p:nvPicPr>
          <p:cNvPr id="14" name="Picture 13" descr="A close up of some plants&#10;&#10;Description automatically generated with low confidence">
            <a:extLst>
              <a:ext uri="{FF2B5EF4-FFF2-40B4-BE49-F238E27FC236}">
                <a16:creationId xmlns:a16="http://schemas.microsoft.com/office/drawing/2014/main" id="{965AD368-0B6A-1B2E-28F0-5039B3922A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469" y="3585369"/>
            <a:ext cx="67818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129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03585-1BE3-8142-F523-DE47EDA56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Bar vs Histogram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25527-5B66-0E45-E60C-27DDE23EC8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When the data is in </a:t>
            </a:r>
            <a:r>
              <a:rPr lang="en-GB" b="1" dirty="0"/>
              <a:t>categories</a:t>
            </a:r>
            <a:r>
              <a:rPr lang="en-GB" dirty="0"/>
              <a:t> we should use a Bar Chart.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0178A-F634-AF2B-3637-2BDA3DAD0E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Country</a:t>
            </a:r>
          </a:p>
          <a:p>
            <a:r>
              <a:rPr lang="en-GB" dirty="0"/>
              <a:t>Favourite Movie</a:t>
            </a:r>
          </a:p>
          <a:p>
            <a:r>
              <a:rPr lang="en-GB" dirty="0"/>
              <a:t>etc.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51E7DE-9F30-F397-D3D0-77C948CD7D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Histograms are a great way to show results of continuous data, such as: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293346-FE4A-A1DB-D18F-1CFA1CA656B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weight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height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how much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etc. 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BA95D65-A28E-21C7-CA6E-4A3BE555B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09005" y="4347369"/>
            <a:ext cx="35528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77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CAB9A-7051-4816-A0E8-FBE3AD8F0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68" y="2025251"/>
            <a:ext cx="3332261" cy="1303876"/>
          </a:xfrm>
        </p:spPr>
        <p:txBody>
          <a:bodyPr/>
          <a:lstStyle/>
          <a:p>
            <a:r>
              <a:rPr lang="en-GB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444793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D8568-4920-B2DE-E4FD-C3740EB97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data matters in BI?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5CED9-1A6A-276E-40D5-FD6F87AED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Align your business to appropriate BI and analytical solutions. </a:t>
            </a:r>
          </a:p>
          <a:p>
            <a:r>
              <a:rPr lang="en-GB" dirty="0"/>
              <a:t>By using a data understanding framework, you will know your data inventory</a:t>
            </a:r>
          </a:p>
          <a:p>
            <a:r>
              <a:rPr lang="en-GB" dirty="0"/>
              <a:t>Understand data sources and uses and be better positioned for success. </a:t>
            </a:r>
          </a:p>
          <a:p>
            <a:r>
              <a:rPr lang="en-GB" dirty="0"/>
              <a:t>Support decision making in business </a:t>
            </a:r>
          </a:p>
          <a:p>
            <a:r>
              <a:rPr lang="en-GB" dirty="0"/>
              <a:t>Convert business </a:t>
            </a:r>
            <a:r>
              <a:rPr lang="en-GB"/>
              <a:t>to data-driven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455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0768-9636-CF8A-CD1A-69FECB009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use data for BI?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E29B9-4699-E9A6-B2C4-33746E790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Prioritize BI/analytics efforts to meet business needs.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Reach consensus on business vocabulary and definitions.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Craft solutions that meet all customer needs and deliver value.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Manage costs and risks embedded in current reporting and BI approaches.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Partner to expedite “time-to-market” (learn and share).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1361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5039E-CF35-1F7E-D433-FA945D060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Understand your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37D52-4523-3611-B038-F565F46C40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is Data?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296FD9-922F-590A-90F5-25836CB549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Data is a collection of facts, such as numbers, words, measurements, observations or just descriptions of things.</a:t>
            </a:r>
          </a:p>
          <a:p>
            <a:r>
              <a:rPr lang="en-GB" dirty="0"/>
              <a:t>Discrete Data vs Continuous Data </a:t>
            </a:r>
            <a:endParaRPr lang="en-GB" b="1" dirty="0"/>
          </a:p>
          <a:p>
            <a:pPr lvl="1"/>
            <a:r>
              <a:rPr lang="en-GB" dirty="0"/>
              <a:t>Discrete Data can only take certain values.</a:t>
            </a:r>
          </a:p>
          <a:p>
            <a:pPr lvl="1"/>
            <a:r>
              <a:rPr lang="en-GB" dirty="0"/>
              <a:t>Continuous Data can take any value (within a range)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60D4A8-196A-3206-ACAD-CEF7AFB6F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986181"/>
            <a:ext cx="5183717" cy="823912"/>
          </a:xfrm>
        </p:spPr>
        <p:txBody>
          <a:bodyPr/>
          <a:lstStyle/>
          <a:p>
            <a:r>
              <a:rPr lang="en-GB" b="1" dirty="0"/>
              <a:t>Make your own Graphs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7B736-DA72-234E-D93A-3F357E9253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898870"/>
            <a:ext cx="5183717" cy="368458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Explore the wonderful world of graphs. </a:t>
            </a:r>
          </a:p>
          <a:p>
            <a:r>
              <a:rPr lang="en-GB" dirty="0"/>
              <a:t>Create your own, and see what different functions produce. </a:t>
            </a:r>
          </a:p>
          <a:p>
            <a:r>
              <a:rPr lang="en-GB" dirty="0"/>
              <a:t>Get to understand what is really happening.</a:t>
            </a:r>
          </a:p>
        </p:txBody>
      </p:sp>
      <p:pic>
        <p:nvPicPr>
          <p:cNvPr id="7" name="Picture 4" descr="Data - Wikipedia">
            <a:extLst>
              <a:ext uri="{FF2B5EF4-FFF2-40B4-BE49-F238E27FC236}">
                <a16:creationId xmlns:a16="http://schemas.microsoft.com/office/drawing/2014/main" id="{0155BFD9-C752-C3AA-5070-3D12DE069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377" y="0"/>
            <a:ext cx="3082097" cy="3207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295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DDBE40C-DB54-69F7-C899-2D3E056E18D8}"/>
              </a:ext>
            </a:extLst>
          </p:cNvPr>
          <p:cNvSpPr txBox="1">
            <a:spLocks/>
          </p:cNvSpPr>
          <p:nvPr/>
        </p:nvSpPr>
        <p:spPr>
          <a:xfrm>
            <a:off x="398033" y="441435"/>
            <a:ext cx="11110795" cy="73245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solidFill>
                  <a:srgbClr val="1C30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Origins of Data </a:t>
            </a:r>
            <a:endParaRPr lang="en-US" sz="4000" b="1" dirty="0">
              <a:solidFill>
                <a:srgbClr val="1C30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CFF4EB7-A28F-A906-3C18-91151847C62D}"/>
              </a:ext>
            </a:extLst>
          </p:cNvPr>
          <p:cNvSpPr txBox="1">
            <a:spLocks/>
          </p:cNvSpPr>
          <p:nvPr/>
        </p:nvSpPr>
        <p:spPr>
          <a:xfrm>
            <a:off x="533431" y="1637270"/>
            <a:ext cx="6259255" cy="5745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GB" b="1">
                <a:latin typeface="Arial" panose="020B0604020202020204" pitchFamily="34" charset="0"/>
                <a:cs typeface="Arial" panose="020B0604020202020204" pitchFamily="34" charset="0"/>
              </a:rPr>
              <a:t>Data dates back beyond the digital era </a:t>
            </a:r>
          </a:p>
          <a:p>
            <a:pPr marL="342900" indent="-342900"/>
            <a:r>
              <a:rPr lang="en-GB" b="1">
                <a:latin typeface="Arial" panose="020B0604020202020204" pitchFamily="34" charset="0"/>
                <a:cs typeface="Arial" panose="020B0604020202020204" pitchFamily="34" charset="0"/>
              </a:rPr>
              <a:t>For example, ancient hieroglyphics from ancient Egypt represent data through pictures or symbols e.g., a bird represents the sound of the letter "a" 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" descr="Ancient Egyptian Hieroglyphics Alphabet">
            <a:extLst>
              <a:ext uri="{FF2B5EF4-FFF2-40B4-BE49-F238E27FC236}">
                <a16:creationId xmlns:a16="http://schemas.microsoft.com/office/drawing/2014/main" id="{82A98376-000A-8075-A58B-8B495024A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852" y="1612281"/>
            <a:ext cx="4569976" cy="334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46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41215BD-5AB0-09EF-6605-77503CA76681}"/>
              </a:ext>
            </a:extLst>
          </p:cNvPr>
          <p:cNvSpPr txBox="1">
            <a:spLocks/>
          </p:cNvSpPr>
          <p:nvPr/>
        </p:nvSpPr>
        <p:spPr>
          <a:xfrm>
            <a:off x="398033" y="441435"/>
            <a:ext cx="11110795" cy="73245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solidFill>
                  <a:srgbClr val="1C30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Origins of Data </a:t>
            </a:r>
            <a:endParaRPr lang="en-US" sz="4000" b="1" dirty="0">
              <a:solidFill>
                <a:srgbClr val="1C30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7FA67CB-2F95-74AA-0D0D-C016D5CCE37A}"/>
              </a:ext>
            </a:extLst>
          </p:cNvPr>
          <p:cNvSpPr txBox="1">
            <a:spLocks/>
          </p:cNvSpPr>
          <p:nvPr/>
        </p:nvSpPr>
        <p:spPr>
          <a:xfrm>
            <a:off x="533432" y="1637270"/>
            <a:ext cx="3168288" cy="5745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Egyptians also used mathematics to solve various problems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4" descr="Ancient Egyptian hieroglyphic numerals">
            <a:extLst>
              <a:ext uri="{FF2B5EF4-FFF2-40B4-BE49-F238E27FC236}">
                <a16:creationId xmlns:a16="http://schemas.microsoft.com/office/drawing/2014/main" id="{CA6677F2-F83E-1200-A4C5-39571FE62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438" y="1432155"/>
            <a:ext cx="7665529" cy="325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60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A25DC9D-03DE-88FD-DEFA-44D908887890}"/>
              </a:ext>
            </a:extLst>
          </p:cNvPr>
          <p:cNvSpPr txBox="1">
            <a:spLocks/>
          </p:cNvSpPr>
          <p:nvPr/>
        </p:nvSpPr>
        <p:spPr>
          <a:xfrm>
            <a:off x="398033" y="441435"/>
            <a:ext cx="11110795" cy="73245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solidFill>
                  <a:srgbClr val="1C30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Origins of Data </a:t>
            </a:r>
            <a:endParaRPr lang="en-US" sz="4000" b="1" dirty="0">
              <a:solidFill>
                <a:srgbClr val="1C30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C00D240-0BDA-7C58-CEF4-EAADF7846B78}"/>
              </a:ext>
            </a:extLst>
          </p:cNvPr>
          <p:cNvSpPr txBox="1">
            <a:spLocks/>
          </p:cNvSpPr>
          <p:nvPr/>
        </p:nvSpPr>
        <p:spPr>
          <a:xfrm>
            <a:off x="533432" y="1637270"/>
            <a:ext cx="4792948" cy="5745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GB" b="1">
                <a:latin typeface="Arial" panose="020B0604020202020204" pitchFamily="34" charset="0"/>
                <a:cs typeface="Arial" panose="020B0604020202020204" pitchFamily="34" charset="0"/>
              </a:rPr>
              <a:t>Egyptian surveyors used body parts to measure land and buildings </a:t>
            </a:r>
          </a:p>
          <a:p>
            <a:pPr marL="342900" indent="-342900"/>
            <a:r>
              <a:rPr lang="en-GB" b="1">
                <a:latin typeface="Arial" panose="020B0604020202020204" pitchFamily="34" charset="0"/>
                <a:cs typeface="Arial" panose="020B0604020202020204" pitchFamily="34" charset="0"/>
              </a:rPr>
              <a:t>E.g. a palm was the width of the hand, a cubit the measurement from elbow to fingertips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BEDBF66C-6F4B-BFBD-711D-91B7BB408B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" t="10481" r="53447" b="6070"/>
          <a:stretch/>
        </p:blipFill>
        <p:spPr bwMode="auto">
          <a:xfrm>
            <a:off x="5953430" y="984061"/>
            <a:ext cx="5374005" cy="418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844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755A7F-DC2D-EFE7-DBFF-A5B9A6192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30416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4E674A7-EDCC-84D3-E63F-CE16EC398D86}"/>
              </a:ext>
            </a:extLst>
          </p:cNvPr>
          <p:cNvSpPr txBox="1">
            <a:spLocks/>
          </p:cNvSpPr>
          <p:nvPr/>
        </p:nvSpPr>
        <p:spPr>
          <a:xfrm>
            <a:off x="2944324" y="7216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Business Data Example</a:t>
            </a:r>
          </a:p>
        </p:txBody>
      </p:sp>
    </p:spTree>
    <p:extLst>
      <p:ext uri="{BB962C8B-B14F-4D97-AF65-F5344CB8AC3E}">
        <p14:creationId xmlns:p14="http://schemas.microsoft.com/office/powerpoint/2010/main" val="2569997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BAC5F-9566-3CA3-3103-6672CFCE7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b="1" dirty="0"/>
              <a:t>Line Graph</a:t>
            </a:r>
            <a:r>
              <a:rPr lang="en-GB" sz="3600" dirty="0"/>
              <a:t>: a graph that shows information connected in some way (usually as it changes over time).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6046D-F792-F430-7735-712EEDA48A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You record the temperature outside your house and get these results: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5B7FFC-305D-7DB2-D595-49B11EEF8E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You are interested to see how it rises and falls, so decide to make a line graph: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A1A2E23-565A-9884-7D6C-8EE662ED537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53698480"/>
              </p:ext>
            </p:extLst>
          </p:nvPr>
        </p:nvGraphicFramePr>
        <p:xfrm>
          <a:off x="1592725" y="3429000"/>
          <a:ext cx="2995128" cy="13716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748782">
                  <a:extLst>
                    <a:ext uri="{9D8B030D-6E8A-4147-A177-3AD203B41FA5}">
                      <a16:colId xmlns:a16="http://schemas.microsoft.com/office/drawing/2014/main" val="4107069481"/>
                    </a:ext>
                  </a:extLst>
                </a:gridCol>
                <a:gridCol w="748782">
                  <a:extLst>
                    <a:ext uri="{9D8B030D-6E8A-4147-A177-3AD203B41FA5}">
                      <a16:colId xmlns:a16="http://schemas.microsoft.com/office/drawing/2014/main" val="1391016122"/>
                    </a:ext>
                  </a:extLst>
                </a:gridCol>
                <a:gridCol w="748782">
                  <a:extLst>
                    <a:ext uri="{9D8B030D-6E8A-4147-A177-3AD203B41FA5}">
                      <a16:colId xmlns:a16="http://schemas.microsoft.com/office/drawing/2014/main" val="1523445018"/>
                    </a:ext>
                  </a:extLst>
                </a:gridCol>
                <a:gridCol w="748782">
                  <a:extLst>
                    <a:ext uri="{9D8B030D-6E8A-4147-A177-3AD203B41FA5}">
                      <a16:colId xmlns:a16="http://schemas.microsoft.com/office/drawing/2014/main" val="3892203712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Table: Temperature 22 Feb</a:t>
                      </a:r>
                      <a:br>
                        <a:rPr lang="en-GB" b="1" dirty="0"/>
                      </a:br>
                      <a:endParaRPr lang="en-GB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431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8:00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14:00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6464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24°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32°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36°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29°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0246245"/>
                  </a:ext>
                </a:extLst>
              </a:tr>
            </a:tbl>
          </a:graphicData>
        </a:graphic>
      </p:graphicFrame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3883073-B27E-D0DE-F625-F69E7CD2C50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0731" y="3018631"/>
            <a:ext cx="328612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798736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288DF45-E229-4E35-813E-E89FAE9E0B79}" vid="{C56EDCA8-D890-4A8C-91E1-EE5200DA412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DF5AC912C6EA4BB09BF401661F1453" ma:contentTypeVersion="13" ma:contentTypeDescription="Create a new document." ma:contentTypeScope="" ma:versionID="c291281a12770b35eef0ba647833cbe5">
  <xsd:schema xmlns:xsd="http://www.w3.org/2001/XMLSchema" xmlns:xs="http://www.w3.org/2001/XMLSchema" xmlns:p="http://schemas.microsoft.com/office/2006/metadata/properties" xmlns:ns3="48e19d1c-8ee5-46f0-931b-038fc167ec2d" xmlns:ns4="f1448a4f-c496-4f45-8796-5407c200d9ee" targetNamespace="http://schemas.microsoft.com/office/2006/metadata/properties" ma:root="true" ma:fieldsID="0dcdb64b759c4351cc0c610a89f3ba64" ns3:_="" ns4:_="">
    <xsd:import namespace="48e19d1c-8ee5-46f0-931b-038fc167ec2d"/>
    <xsd:import namespace="f1448a4f-c496-4f45-8796-5407c200d9e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e19d1c-8ee5-46f0-931b-038fc167ec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448a4f-c496-4f45-8796-5407c200d9e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78C18E8-5956-4005-88B6-24E50F597E8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9F53F71-995B-4347-AE24-486627DF4DE7}">
  <ds:schemaRefs>
    <ds:schemaRef ds:uri="http://www.w3.org/XML/1998/namespace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f1448a4f-c496-4f45-8796-5407c200d9ee"/>
    <ds:schemaRef ds:uri="48e19d1c-8ee5-46f0-931b-038fc167ec2d"/>
  </ds:schemaRefs>
</ds:datastoreItem>
</file>

<file path=customXml/itemProps3.xml><?xml version="1.0" encoding="utf-8"?>
<ds:datastoreItem xmlns:ds="http://schemas.openxmlformats.org/officeDocument/2006/customXml" ds:itemID="{27F1CE32-01DC-45FA-A276-6DC03EDBF418}">
  <ds:schemaRefs>
    <ds:schemaRef ds:uri="48e19d1c-8ee5-46f0-931b-038fc167ec2d"/>
    <ds:schemaRef ds:uri="f1448a4f-c496-4f45-8796-5407c200d9e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2136</TotalTime>
  <Words>773</Words>
  <Application>Microsoft Office PowerPoint</Application>
  <PresentationFormat>Widescreen</PresentationFormat>
  <Paragraphs>125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Replica Pro</vt:lpstr>
      <vt:lpstr>Arial</vt:lpstr>
      <vt:lpstr>Arial Black</vt:lpstr>
      <vt:lpstr>Calibri</vt:lpstr>
      <vt:lpstr>Calibri Light</vt:lpstr>
      <vt:lpstr>2_Office Theme</vt:lpstr>
      <vt:lpstr>1_Custom Design</vt:lpstr>
      <vt:lpstr>Business Intelligence in Practice  Create a data chart</vt:lpstr>
      <vt:lpstr>Why data matters in BI?</vt:lpstr>
      <vt:lpstr>How to use data for BI?</vt:lpstr>
      <vt:lpstr>Understand your data</vt:lpstr>
      <vt:lpstr>PowerPoint Presentation</vt:lpstr>
      <vt:lpstr>PowerPoint Presentation</vt:lpstr>
      <vt:lpstr>PowerPoint Presentation</vt:lpstr>
      <vt:lpstr>PowerPoint Presentation</vt:lpstr>
      <vt:lpstr>Line Graph: a graph that shows information connected in some way (usually as it changes over time).</vt:lpstr>
      <vt:lpstr>A Bar Graph (also called Bar Chart) is a graphical display of data using bars of different heights. </vt:lpstr>
      <vt:lpstr>Pie Chart: a special chart that uses "pie slices" to show relative sizes of data.</vt:lpstr>
      <vt:lpstr>A Scatter (XY) Plot has points that show the relationship between two sets of data.</vt:lpstr>
      <vt:lpstr>Histogram: a graphical display of data using bars of different heights.</vt:lpstr>
      <vt:lpstr>Bar vs Histogram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Salford Business School</dc:title>
  <dc:creator>"Charles Knight" &lt;C.G.Knight@salford.ac.uk&gt;</dc:creator>
  <cp:lastModifiedBy>Kate Han</cp:lastModifiedBy>
  <cp:revision>43</cp:revision>
  <cp:lastPrinted>2021-11-01T08:57:28Z</cp:lastPrinted>
  <dcterms:created xsi:type="dcterms:W3CDTF">2019-06-19T10:52:18Z</dcterms:created>
  <dcterms:modified xsi:type="dcterms:W3CDTF">2023-02-07T08:56:42Z</dcterms:modified>
  <cp:category>Teaching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0x010100DCDF5AC912C6EA4BB09BF401661F1453</vt:lpwstr>
  </property>
</Properties>
</file>