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702" r:id="rId5"/>
  </p:sldMasterIdLst>
  <p:notesMasterIdLst>
    <p:notesMasterId r:id="rId22"/>
  </p:notesMasterIdLst>
  <p:sldIdLst>
    <p:sldId id="352" r:id="rId6"/>
    <p:sldId id="382" r:id="rId7"/>
    <p:sldId id="383" r:id="rId8"/>
    <p:sldId id="364" r:id="rId9"/>
    <p:sldId id="366" r:id="rId10"/>
    <p:sldId id="365" r:id="rId11"/>
    <p:sldId id="369" r:id="rId12"/>
    <p:sldId id="367" r:id="rId13"/>
    <p:sldId id="370" r:id="rId14"/>
    <p:sldId id="371" r:id="rId15"/>
    <p:sldId id="372" r:id="rId16"/>
    <p:sldId id="373" r:id="rId17"/>
    <p:sldId id="384" r:id="rId18"/>
    <p:sldId id="385" r:id="rId19"/>
    <p:sldId id="386" r:id="rId20"/>
    <p:sldId id="376" r:id="rId21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Knight" initials="CK" lastIdx="3" clrIdx="0">
    <p:extLst>
      <p:ext uri="{19B8F6BF-5375-455C-9EA6-DF929625EA0E}">
        <p15:presenceInfo xmlns:p15="http://schemas.microsoft.com/office/powerpoint/2012/main" userId="Charles Knight" providerId="None"/>
      </p:ext>
    </p:extLst>
  </p:cmAuthor>
  <p:cmAuthor id="2" name="Claire Hookham" initials="CH" lastIdx="7" clrIdx="1">
    <p:extLst>
      <p:ext uri="{19B8F6BF-5375-455C-9EA6-DF929625EA0E}">
        <p15:presenceInfo xmlns:p15="http://schemas.microsoft.com/office/powerpoint/2012/main" userId="S::c.hookham@salford.ac.uk::097bd9f7-46e5-459e-a018-cea54bc847f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909"/>
    <a:srgbClr val="9D0707"/>
    <a:srgbClr val="900606"/>
    <a:srgbClr val="88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3040D-B88B-4002-8BFA-DEF928B1B43B}" v="34" dt="2022-10-27T19:58:34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1" autoAdjust="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Larner" userId="68a2c6e5-8abc-4673-9df8-14ea04f94dfa" providerId="ADAL" clId="{8473040D-B88B-4002-8BFA-DEF928B1B43B}"/>
    <pc:docChg chg="undo custSel addSld delSld modSld sldOrd">
      <pc:chgData name="Elizabeth Larner" userId="68a2c6e5-8abc-4673-9df8-14ea04f94dfa" providerId="ADAL" clId="{8473040D-B88B-4002-8BFA-DEF928B1B43B}" dt="2022-10-27T20:37:14.226" v="6083" actId="20577"/>
      <pc:docMkLst>
        <pc:docMk/>
      </pc:docMkLst>
      <pc:sldChg chg="modSp mod">
        <pc:chgData name="Elizabeth Larner" userId="68a2c6e5-8abc-4673-9df8-14ea04f94dfa" providerId="ADAL" clId="{8473040D-B88B-4002-8BFA-DEF928B1B43B}" dt="2022-10-27T20:03:59.800" v="1458" actId="113"/>
        <pc:sldMkLst>
          <pc:docMk/>
          <pc:sldMk cId="3390222335" sldId="352"/>
        </pc:sldMkLst>
        <pc:spChg chg="mod">
          <ac:chgData name="Elizabeth Larner" userId="68a2c6e5-8abc-4673-9df8-14ea04f94dfa" providerId="ADAL" clId="{8473040D-B88B-4002-8BFA-DEF928B1B43B}" dt="2022-10-27T19:30:46.645" v="845" actId="255"/>
          <ac:spMkLst>
            <pc:docMk/>
            <pc:sldMk cId="3390222335" sldId="352"/>
            <ac:spMk id="3" creationId="{9826A727-6A5A-4F69-8B73-E4A693FCA49D}"/>
          </ac:spMkLst>
        </pc:spChg>
        <pc:spChg chg="mod">
          <ac:chgData name="Elizabeth Larner" userId="68a2c6e5-8abc-4673-9df8-14ea04f94dfa" providerId="ADAL" clId="{8473040D-B88B-4002-8BFA-DEF928B1B43B}" dt="2022-10-27T20:03:59.800" v="1458" actId="113"/>
          <ac:spMkLst>
            <pc:docMk/>
            <pc:sldMk cId="3390222335" sldId="352"/>
            <ac:spMk id="5" creationId="{7A386BA6-F493-4970-970B-BECE48B5CBF2}"/>
          </ac:spMkLst>
        </pc:spChg>
      </pc:sldChg>
      <pc:sldChg chg="addSp delSp modSp mod setBg modNotesTx">
        <pc:chgData name="Elizabeth Larner" userId="68a2c6e5-8abc-4673-9df8-14ea04f94dfa" providerId="ADAL" clId="{8473040D-B88B-4002-8BFA-DEF928B1B43B}" dt="2022-10-27T20:26:10.938" v="4119" actId="20577"/>
        <pc:sldMkLst>
          <pc:docMk/>
          <pc:sldMk cId="2872884376" sldId="4683"/>
        </pc:sldMkLst>
        <pc:spChg chg="mod">
          <ac:chgData name="Elizabeth Larner" userId="68a2c6e5-8abc-4673-9df8-14ea04f94dfa" providerId="ADAL" clId="{8473040D-B88B-4002-8BFA-DEF928B1B43B}" dt="2022-10-27T20:00:35.537" v="1276" actId="207"/>
          <ac:spMkLst>
            <pc:docMk/>
            <pc:sldMk cId="2872884376" sldId="4683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20:24:57.332" v="3919" actId="20577"/>
          <ac:spMkLst>
            <pc:docMk/>
            <pc:sldMk cId="2872884376" sldId="4683"/>
            <ac:spMk id="4" creationId="{B1C36555-7828-4DFF-9E32-673595418F1F}"/>
          </ac:spMkLst>
        </pc:spChg>
        <pc:picChg chg="del">
          <ac:chgData name="Elizabeth Larner" userId="68a2c6e5-8abc-4673-9df8-14ea04f94dfa" providerId="ADAL" clId="{8473040D-B88B-4002-8BFA-DEF928B1B43B}" dt="2022-10-27T15:29:16.413" v="101" actId="478"/>
          <ac:picMkLst>
            <pc:docMk/>
            <pc:sldMk cId="2872884376" sldId="4683"/>
            <ac:picMk id="5" creationId="{2253457E-963D-4F62-B16C-8CECD91BE2C1}"/>
          </ac:picMkLst>
        </pc:picChg>
        <pc:picChg chg="add mod modCrop">
          <ac:chgData name="Elizabeth Larner" userId="68a2c6e5-8abc-4673-9df8-14ea04f94dfa" providerId="ADAL" clId="{8473040D-B88B-4002-8BFA-DEF928B1B43B}" dt="2022-10-27T15:30:01.609" v="107" actId="732"/>
          <ac:picMkLst>
            <pc:docMk/>
            <pc:sldMk cId="2872884376" sldId="4683"/>
            <ac:picMk id="6" creationId="{E3990540-62C6-D9B1-DA6D-6C36343D1C1E}"/>
          </ac:picMkLst>
        </pc:picChg>
        <pc:cxnChg chg="add">
          <ac:chgData name="Elizabeth Larner" userId="68a2c6e5-8abc-4673-9df8-14ea04f94dfa" providerId="ADAL" clId="{8473040D-B88B-4002-8BFA-DEF928B1B43B}" dt="2022-10-27T15:29:49.403" v="106" actId="26606"/>
          <ac:cxnSpMkLst>
            <pc:docMk/>
            <pc:sldMk cId="2872884376" sldId="4683"/>
            <ac:cxnSpMk id="11" creationId="{A7F400EE-A8A5-48AF-B4D6-291B52C6F0B0}"/>
          </ac:cxnSpMkLst>
        </pc:cxnChg>
      </pc:sldChg>
      <pc:sldChg chg="del">
        <pc:chgData name="Elizabeth Larner" userId="68a2c6e5-8abc-4673-9df8-14ea04f94dfa" providerId="ADAL" clId="{8473040D-B88B-4002-8BFA-DEF928B1B43B}" dt="2022-10-27T16:08:08.733" v="412" actId="47"/>
        <pc:sldMkLst>
          <pc:docMk/>
          <pc:sldMk cId="2690846008" sldId="4684"/>
        </pc:sldMkLst>
      </pc:sldChg>
      <pc:sldChg chg="modSp mod modNotes modNotesTx">
        <pc:chgData name="Elizabeth Larner" userId="68a2c6e5-8abc-4673-9df8-14ea04f94dfa" providerId="ADAL" clId="{8473040D-B88B-4002-8BFA-DEF928B1B43B}" dt="2022-10-27T19:56:43.617" v="1218" actId="20577"/>
        <pc:sldMkLst>
          <pc:docMk/>
          <pc:sldMk cId="2553245311" sldId="4686"/>
        </pc:sldMkLst>
        <pc:spChg chg="mod">
          <ac:chgData name="Elizabeth Larner" userId="68a2c6e5-8abc-4673-9df8-14ea04f94dfa" providerId="ADAL" clId="{8473040D-B88B-4002-8BFA-DEF928B1B43B}" dt="2022-10-27T19:48:58.556" v="1033" actId="113"/>
          <ac:spMkLst>
            <pc:docMk/>
            <pc:sldMk cId="2553245311" sldId="4686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19:49:29.275" v="1038" actId="6549"/>
          <ac:spMkLst>
            <pc:docMk/>
            <pc:sldMk cId="2553245311" sldId="4686"/>
            <ac:spMk id="4" creationId="{B1C36555-7828-4DFF-9E32-673595418F1F}"/>
          </ac:spMkLst>
        </pc:spChg>
      </pc:sldChg>
      <pc:sldChg chg="modSp mod modNotesTx">
        <pc:chgData name="Elizabeth Larner" userId="68a2c6e5-8abc-4673-9df8-14ea04f94dfa" providerId="ADAL" clId="{8473040D-B88B-4002-8BFA-DEF928B1B43B}" dt="2022-10-27T20:02:41.535" v="1396" actId="113"/>
        <pc:sldMkLst>
          <pc:docMk/>
          <pc:sldMk cId="1952814913" sldId="4687"/>
        </pc:sldMkLst>
        <pc:spChg chg="mod">
          <ac:chgData name="Elizabeth Larner" userId="68a2c6e5-8abc-4673-9df8-14ea04f94dfa" providerId="ADAL" clId="{8473040D-B88B-4002-8BFA-DEF928B1B43B}" dt="2022-10-27T19:57:07.443" v="1220" actId="113"/>
          <ac:spMkLst>
            <pc:docMk/>
            <pc:sldMk cId="1952814913" sldId="4687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20:02:41.535" v="1396" actId="113"/>
          <ac:spMkLst>
            <pc:docMk/>
            <pc:sldMk cId="1952814913" sldId="4687"/>
            <ac:spMk id="4" creationId="{B1C36555-7828-4DFF-9E32-673595418F1F}"/>
          </ac:spMkLst>
        </pc:spChg>
      </pc:sldChg>
      <pc:sldChg chg="del">
        <pc:chgData name="Elizabeth Larner" userId="68a2c6e5-8abc-4673-9df8-14ea04f94dfa" providerId="ADAL" clId="{8473040D-B88B-4002-8BFA-DEF928B1B43B}" dt="2022-10-27T16:07:59.025" v="408" actId="47"/>
        <pc:sldMkLst>
          <pc:docMk/>
          <pc:sldMk cId="283784579" sldId="4688"/>
        </pc:sldMkLst>
      </pc:sldChg>
      <pc:sldChg chg="del">
        <pc:chgData name="Elizabeth Larner" userId="68a2c6e5-8abc-4673-9df8-14ea04f94dfa" providerId="ADAL" clId="{8473040D-B88B-4002-8BFA-DEF928B1B43B}" dt="2022-10-27T16:08:02.584" v="409" actId="47"/>
        <pc:sldMkLst>
          <pc:docMk/>
          <pc:sldMk cId="503837481" sldId="4689"/>
        </pc:sldMkLst>
      </pc:sldChg>
      <pc:sldChg chg="del">
        <pc:chgData name="Elizabeth Larner" userId="68a2c6e5-8abc-4673-9df8-14ea04f94dfa" providerId="ADAL" clId="{8473040D-B88B-4002-8BFA-DEF928B1B43B}" dt="2022-10-27T16:02:00.984" v="352" actId="47"/>
        <pc:sldMkLst>
          <pc:docMk/>
          <pc:sldMk cId="4234286313" sldId="4690"/>
        </pc:sldMkLst>
      </pc:sldChg>
      <pc:sldChg chg="del">
        <pc:chgData name="Elizabeth Larner" userId="68a2c6e5-8abc-4673-9df8-14ea04f94dfa" providerId="ADAL" clId="{8473040D-B88B-4002-8BFA-DEF928B1B43B}" dt="2022-10-27T16:01:54.334" v="351" actId="47"/>
        <pc:sldMkLst>
          <pc:docMk/>
          <pc:sldMk cId="3399041520" sldId="4691"/>
        </pc:sldMkLst>
      </pc:sldChg>
      <pc:sldChg chg="del">
        <pc:chgData name="Elizabeth Larner" userId="68a2c6e5-8abc-4673-9df8-14ea04f94dfa" providerId="ADAL" clId="{8473040D-B88B-4002-8BFA-DEF928B1B43B}" dt="2022-10-27T16:08:03.732" v="410" actId="47"/>
        <pc:sldMkLst>
          <pc:docMk/>
          <pc:sldMk cId="407718703" sldId="4692"/>
        </pc:sldMkLst>
      </pc:sldChg>
      <pc:sldChg chg="del">
        <pc:chgData name="Elizabeth Larner" userId="68a2c6e5-8abc-4673-9df8-14ea04f94dfa" providerId="ADAL" clId="{8473040D-B88B-4002-8BFA-DEF928B1B43B}" dt="2022-10-27T16:08:05.001" v="411" actId="47"/>
        <pc:sldMkLst>
          <pc:docMk/>
          <pc:sldMk cId="1637947232" sldId="4693"/>
        </pc:sldMkLst>
      </pc:sldChg>
      <pc:sldChg chg="modSp mod">
        <pc:chgData name="Elizabeth Larner" userId="68a2c6e5-8abc-4673-9df8-14ea04f94dfa" providerId="ADAL" clId="{8473040D-B88B-4002-8BFA-DEF928B1B43B}" dt="2022-10-27T20:04:32.068" v="1467" actId="20577"/>
        <pc:sldMkLst>
          <pc:docMk/>
          <pc:sldMk cId="3056980740" sldId="4694"/>
        </pc:sldMkLst>
        <pc:spChg chg="mod">
          <ac:chgData name="Elizabeth Larner" userId="68a2c6e5-8abc-4673-9df8-14ea04f94dfa" providerId="ADAL" clId="{8473040D-B88B-4002-8BFA-DEF928B1B43B}" dt="2022-10-27T19:32:29.768" v="853" actId="113"/>
          <ac:spMkLst>
            <pc:docMk/>
            <pc:sldMk cId="3056980740" sldId="4694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20:04:32.068" v="1467" actId="20577"/>
          <ac:spMkLst>
            <pc:docMk/>
            <pc:sldMk cId="3056980740" sldId="4694"/>
            <ac:spMk id="4" creationId="{B1C36555-7828-4DFF-9E32-673595418F1F}"/>
          </ac:spMkLst>
        </pc:spChg>
      </pc:sldChg>
      <pc:sldChg chg="addSp delSp modSp new mod setBg modNotesTx">
        <pc:chgData name="Elizabeth Larner" userId="68a2c6e5-8abc-4673-9df8-14ea04f94dfa" providerId="ADAL" clId="{8473040D-B88B-4002-8BFA-DEF928B1B43B}" dt="2022-10-27T20:37:14.226" v="6083" actId="20577"/>
        <pc:sldMkLst>
          <pc:docMk/>
          <pc:sldMk cId="471852175" sldId="4695"/>
        </pc:sldMkLst>
        <pc:spChg chg="mod">
          <ac:chgData name="Elizabeth Larner" userId="68a2c6e5-8abc-4673-9df8-14ea04f94dfa" providerId="ADAL" clId="{8473040D-B88B-4002-8BFA-DEF928B1B43B}" dt="2022-10-27T19:34:43.500" v="867" actId="27636"/>
          <ac:spMkLst>
            <pc:docMk/>
            <pc:sldMk cId="471852175" sldId="4695"/>
            <ac:spMk id="2" creationId="{38F6C270-8E23-D86C-00F2-6A2F85EC5DD4}"/>
          </ac:spMkLst>
        </pc:spChg>
        <pc:spChg chg="del">
          <ac:chgData name="Elizabeth Larner" userId="68a2c6e5-8abc-4673-9df8-14ea04f94dfa" providerId="ADAL" clId="{8473040D-B88B-4002-8BFA-DEF928B1B43B}" dt="2022-10-27T19:02:06.128" v="424" actId="478"/>
          <ac:spMkLst>
            <pc:docMk/>
            <pc:sldMk cId="471852175" sldId="4695"/>
            <ac:spMk id="3" creationId="{ECBC4BD5-D34D-D8D5-E0D4-A8580A12CE7F}"/>
          </ac:spMkLst>
        </pc:spChg>
        <pc:spChg chg="add del">
          <ac:chgData name="Elizabeth Larner" userId="68a2c6e5-8abc-4673-9df8-14ea04f94dfa" providerId="ADAL" clId="{8473040D-B88B-4002-8BFA-DEF928B1B43B}" dt="2022-10-27T19:02:40.180" v="427" actId="26606"/>
          <ac:spMkLst>
            <pc:docMk/>
            <pc:sldMk cId="471852175" sldId="4695"/>
            <ac:spMk id="9" creationId="{D12DDE76-C203-4047-9998-63900085B5E8}"/>
          </ac:spMkLst>
        </pc:spChg>
        <pc:spChg chg="add">
          <ac:chgData name="Elizabeth Larner" userId="68a2c6e5-8abc-4673-9df8-14ea04f94dfa" providerId="ADAL" clId="{8473040D-B88B-4002-8BFA-DEF928B1B43B}" dt="2022-10-27T19:02:40.184" v="428" actId="26606"/>
          <ac:spMkLst>
            <pc:docMk/>
            <pc:sldMk cId="471852175" sldId="4695"/>
            <ac:spMk id="11" creationId="{D4771268-CB57-404A-9271-370EB28F6090}"/>
          </ac:spMkLst>
        </pc:spChg>
        <pc:picChg chg="add mod">
          <ac:chgData name="Elizabeth Larner" userId="68a2c6e5-8abc-4673-9df8-14ea04f94dfa" providerId="ADAL" clId="{8473040D-B88B-4002-8BFA-DEF928B1B43B}" dt="2022-10-27T19:18:48.906" v="673" actId="1076"/>
          <ac:picMkLst>
            <pc:docMk/>
            <pc:sldMk cId="471852175" sldId="4695"/>
            <ac:picMk id="4" creationId="{AF4F7765-65A4-8E41-6A3A-665F2E092B4C}"/>
          </ac:picMkLst>
        </pc:picChg>
      </pc:sldChg>
      <pc:sldChg chg="new del">
        <pc:chgData name="Elizabeth Larner" userId="68a2c6e5-8abc-4673-9df8-14ea04f94dfa" providerId="ADAL" clId="{8473040D-B88B-4002-8BFA-DEF928B1B43B}" dt="2022-10-27T16:01:30.915" v="350" actId="47"/>
        <pc:sldMkLst>
          <pc:docMk/>
          <pc:sldMk cId="492508669" sldId="4695"/>
        </pc:sldMkLst>
      </pc:sldChg>
      <pc:sldChg chg="modSp new mod">
        <pc:chgData name="Elizabeth Larner" userId="68a2c6e5-8abc-4673-9df8-14ea04f94dfa" providerId="ADAL" clId="{8473040D-B88B-4002-8BFA-DEF928B1B43B}" dt="2022-10-27T20:02:20.831" v="1394" actId="20577"/>
        <pc:sldMkLst>
          <pc:docMk/>
          <pc:sldMk cId="52217814" sldId="4696"/>
        </pc:sldMkLst>
        <pc:spChg chg="mod">
          <ac:chgData name="Elizabeth Larner" userId="68a2c6e5-8abc-4673-9df8-14ea04f94dfa" providerId="ADAL" clId="{8473040D-B88B-4002-8BFA-DEF928B1B43B}" dt="2022-10-27T20:02:20.831" v="1394" actId="20577"/>
          <ac:spMkLst>
            <pc:docMk/>
            <pc:sldMk cId="52217814" sldId="4696"/>
            <ac:spMk id="2" creationId="{0ABF864C-61F7-BDF4-CAD2-AEDF80AE204D}"/>
          </ac:spMkLst>
        </pc:spChg>
      </pc:sldChg>
      <pc:sldChg chg="addSp delSp modSp mod setBg delDesignElem modNotesTx">
        <pc:chgData name="Elizabeth Larner" userId="68a2c6e5-8abc-4673-9df8-14ea04f94dfa" providerId="ADAL" clId="{8473040D-B88B-4002-8BFA-DEF928B1B43B}" dt="2022-10-27T20:29:18.679" v="4660" actId="20577"/>
        <pc:sldMkLst>
          <pc:docMk/>
          <pc:sldMk cId="4026971832" sldId="4697"/>
        </pc:sldMkLst>
        <pc:spChg chg="mod">
          <ac:chgData name="Elizabeth Larner" userId="68a2c6e5-8abc-4673-9df8-14ea04f94dfa" providerId="ADAL" clId="{8473040D-B88B-4002-8BFA-DEF928B1B43B}" dt="2022-10-27T19:35:21.125" v="870" actId="122"/>
          <ac:spMkLst>
            <pc:docMk/>
            <pc:sldMk cId="4026971832" sldId="4697"/>
            <ac:spMk id="2" creationId="{38F6C270-8E23-D86C-00F2-6A2F85EC5DD4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3" creationId="{F6E384F5-137A-40B1-97F0-694CC6ECD59C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5" creationId="{9DBC4630-03DA-474F-BBCB-BA3AE6B317A4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7" creationId="{78418A25-6EAC-4140-BFE6-284E1925B5EE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9" creationId="{6B9D64DB-4D5C-4A91-B45F-F301E3174F9F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21" creationId="{CB14CE1B-4BC5-4EF2-BE3D-05E4F580B3DB}"/>
          </ac:spMkLst>
        </pc:spChg>
        <pc:picChg chg="add mod or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3" creationId="{8D622390-1387-C8B1-0A11-D22A64EB6EF5}"/>
          </ac:picMkLst>
        </pc:picChg>
        <pc:picChg chg="del">
          <ac:chgData name="Elizabeth Larner" userId="68a2c6e5-8abc-4673-9df8-14ea04f94dfa" providerId="ADAL" clId="{8473040D-B88B-4002-8BFA-DEF928B1B43B}" dt="2022-10-27T19:20:56.871" v="797" actId="478"/>
          <ac:picMkLst>
            <pc:docMk/>
            <pc:sldMk cId="4026971832" sldId="4697"/>
            <ac:picMk id="4" creationId="{AF4F7765-65A4-8E41-6A3A-665F2E092B4C}"/>
          </ac:picMkLst>
        </pc:picChg>
        <pc:picChg chg="add mod or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5" creationId="{D38F2C61-662D-F676-9314-A88FBB765244}"/>
          </ac:picMkLst>
        </pc:picChg>
        <pc:picChg chg="add mo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6" creationId="{A814214A-2244-849B-275B-A6AA25851664}"/>
          </ac:picMkLst>
        </pc:picChg>
        <pc:picChg chg="add mo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7" creationId="{EFE78B0F-30FF-E809-98E3-AD35A0D2FA95}"/>
          </ac:picMkLst>
        </pc:picChg>
        <pc:picChg chg="add mo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8" creationId="{5EB29E40-8B10-CF6C-FC15-C2F7D8BCFC89}"/>
          </ac:picMkLst>
        </pc:picChg>
      </pc:sldChg>
      <pc:sldChg chg="addSp delSp modSp mod setBg delDesignElem modNotesTx">
        <pc:chgData name="Elizabeth Larner" userId="68a2c6e5-8abc-4673-9df8-14ea04f94dfa" providerId="ADAL" clId="{8473040D-B88B-4002-8BFA-DEF928B1B43B}" dt="2022-10-27T20:32:46.167" v="5321" actId="20577"/>
        <pc:sldMkLst>
          <pc:docMk/>
          <pc:sldMk cId="3446528777" sldId="4698"/>
        </pc:sldMkLst>
        <pc:spChg chg="mod">
          <ac:chgData name="Elizabeth Larner" userId="68a2c6e5-8abc-4673-9df8-14ea04f94dfa" providerId="ADAL" clId="{8473040D-B88B-4002-8BFA-DEF928B1B43B}" dt="2022-10-27T19:47:10.559" v="941" actId="1076"/>
          <ac:spMkLst>
            <pc:docMk/>
            <pc:sldMk cId="3446528777" sldId="4698"/>
            <ac:spMk id="2" creationId="{38F6C270-8E23-D86C-00F2-6A2F85EC5DD4}"/>
          </ac:spMkLst>
        </pc:spChg>
        <pc:spChg chg="add del">
          <ac:chgData name="Elizabeth Larner" userId="68a2c6e5-8abc-4673-9df8-14ea04f94dfa" providerId="ADAL" clId="{8473040D-B88B-4002-8BFA-DEF928B1B43B}" dt="2022-10-27T19:46:37.756" v="937" actId="26606"/>
          <ac:spMkLst>
            <pc:docMk/>
            <pc:sldMk cId="3446528777" sldId="4698"/>
            <ac:spMk id="2057" creationId="{7BC0F8B1-F985-469B-8332-13DBC7665557}"/>
          </ac:spMkLst>
        </pc:spChg>
        <pc:spChg chg="add del">
          <ac:chgData name="Elizabeth Larner" userId="68a2c6e5-8abc-4673-9df8-14ea04f94dfa" providerId="ADAL" clId="{8473040D-B88B-4002-8BFA-DEF928B1B43B}" dt="2022-10-27T19:46:37.756" v="937" actId="26606"/>
          <ac:spMkLst>
            <pc:docMk/>
            <pc:sldMk cId="3446528777" sldId="4698"/>
            <ac:spMk id="2059" creationId="{89D15953-1642-4DD6-AD9E-01AA19247FF6}"/>
          </ac:spMkLst>
        </pc:spChg>
        <pc:spChg chg="add del">
          <ac:chgData name="Elizabeth Larner" userId="68a2c6e5-8abc-4673-9df8-14ea04f94dfa" providerId="ADAL" clId="{8473040D-B88B-4002-8BFA-DEF928B1B43B}" dt="2022-10-27T19:46:37.756" v="937" actId="26606"/>
          <ac:spMkLst>
            <pc:docMk/>
            <pc:sldMk cId="3446528777" sldId="4698"/>
            <ac:spMk id="2063" creationId="{FBF3780C-749F-4B50-9E1D-F2B1F6DBB7DD}"/>
          </ac:spMkLst>
        </pc:spChg>
        <pc:picChg chg="add mod or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3" creationId="{9C872464-A4E8-A622-D494-256CEB395591}"/>
          </ac:picMkLst>
        </pc:picChg>
        <pc:picChg chg="del">
          <ac:chgData name="Elizabeth Larner" userId="68a2c6e5-8abc-4673-9df8-14ea04f94dfa" providerId="ADAL" clId="{8473040D-B88B-4002-8BFA-DEF928B1B43B}" dt="2022-10-27T19:36:21.702" v="873" actId="478"/>
          <ac:picMkLst>
            <pc:docMk/>
            <pc:sldMk cId="3446528777" sldId="4698"/>
            <ac:picMk id="4" creationId="{AF4F7765-65A4-8E41-6A3A-665F2E092B4C}"/>
          </ac:picMkLst>
        </pc:picChg>
        <pc:picChg chg="add mod or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5" creationId="{6CE6CE2C-54B9-B1B5-C49E-E8F164C36EBC}"/>
          </ac:picMkLst>
        </pc:picChg>
        <pc:picChg chg="add mod modCrop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7" creationId="{602C46D2-2956-70E0-3406-F7B0564A104B}"/>
          </ac:picMkLst>
        </pc:picChg>
        <pc:picChg chg="add mo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8" creationId="{15BF749E-53E5-11F1-534D-968013C7BCFB}"/>
          </ac:picMkLst>
        </pc:picChg>
        <pc:picChg chg="add mod modCrop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10" creationId="{335F63FA-12AD-BB65-4A0E-3AF4C0E263E6}"/>
          </ac:picMkLst>
        </pc:picChg>
        <pc:picChg chg="add del mod">
          <ac:chgData name="Elizabeth Larner" userId="68a2c6e5-8abc-4673-9df8-14ea04f94dfa" providerId="ADAL" clId="{8473040D-B88B-4002-8BFA-DEF928B1B43B}" dt="2022-10-27T19:42:30.318" v="907" actId="478"/>
          <ac:picMkLst>
            <pc:docMk/>
            <pc:sldMk cId="3446528777" sldId="4698"/>
            <ac:picMk id="2050" creationId="{3B079884-A07F-9632-9DDB-DDD3A387200A}"/>
          </ac:picMkLst>
        </pc:picChg>
        <pc:picChg chg="add mod or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2052" creationId="{A748FE7D-B215-840F-AEAD-9DAC01F12CDE}"/>
          </ac:picMkLst>
        </pc:picChg>
        <pc:cxnChg chg="add del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61" creationId="{1918D9D3-1370-4FF6-9DFC-9F87F9039590}"/>
          </ac:cxnSpMkLst>
        </pc:cxnChg>
        <pc:cxnChg chg="add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68" creationId="{DC034BB4-8B50-4484-85C4-0CE4699284D7}"/>
          </ac:cxnSpMkLst>
        </pc:cxnChg>
        <pc:cxnChg chg="add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70" creationId="{81B200F7-B57A-4824-BB91-B6624450A5AC}"/>
          </ac:cxnSpMkLst>
        </pc:cxnChg>
        <pc:cxnChg chg="add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72" creationId="{FA92245C-961F-47D5-9691-272D28692D45}"/>
          </ac:cxnSpMkLst>
        </pc:cxnChg>
      </pc:sldChg>
      <pc:sldChg chg="addSp delSp modSp new mod ord setBg modNotesTx">
        <pc:chgData name="Elizabeth Larner" userId="68a2c6e5-8abc-4673-9df8-14ea04f94dfa" providerId="ADAL" clId="{8473040D-B88B-4002-8BFA-DEF928B1B43B}" dt="2022-10-27T20:35:47.964" v="5830" actId="20577"/>
        <pc:sldMkLst>
          <pc:docMk/>
          <pc:sldMk cId="2080261092" sldId="4699"/>
        </pc:sldMkLst>
        <pc:spChg chg="mod">
          <ac:chgData name="Elizabeth Larner" userId="68a2c6e5-8abc-4673-9df8-14ea04f94dfa" providerId="ADAL" clId="{8473040D-B88B-4002-8BFA-DEF928B1B43B}" dt="2022-10-27T19:48:29.366" v="1031" actId="20577"/>
          <ac:spMkLst>
            <pc:docMk/>
            <pc:sldMk cId="2080261092" sldId="4699"/>
            <ac:spMk id="2" creationId="{77C4AA0F-EA94-ADFA-EE88-288C1A654FD5}"/>
          </ac:spMkLst>
        </pc:spChg>
        <pc:spChg chg="del">
          <ac:chgData name="Elizabeth Larner" userId="68a2c6e5-8abc-4673-9df8-14ea04f94dfa" providerId="ADAL" clId="{8473040D-B88B-4002-8BFA-DEF928B1B43B}" dt="2022-10-27T19:21:57.133" v="799" actId="478"/>
          <ac:spMkLst>
            <pc:docMk/>
            <pc:sldMk cId="2080261092" sldId="4699"/>
            <ac:spMk id="3" creationId="{BDACE702-04D8-A376-86FE-222BA159CD8C}"/>
          </ac:spMkLst>
        </pc:spChg>
        <pc:spChg chg="add">
          <ac:chgData name="Elizabeth Larner" userId="68a2c6e5-8abc-4673-9df8-14ea04f94dfa" providerId="ADAL" clId="{8473040D-B88B-4002-8BFA-DEF928B1B43B}" dt="2022-10-27T19:22:17.661" v="801" actId="26606"/>
          <ac:spMkLst>
            <pc:docMk/>
            <pc:sldMk cId="2080261092" sldId="4699"/>
            <ac:spMk id="1031" creationId="{53F29798-D584-4792-9B62-3F5F5C36D619}"/>
          </ac:spMkLst>
        </pc:spChg>
        <pc:picChg chg="add mod">
          <ac:chgData name="Elizabeth Larner" userId="68a2c6e5-8abc-4673-9df8-14ea04f94dfa" providerId="ADAL" clId="{8473040D-B88B-4002-8BFA-DEF928B1B43B}" dt="2022-10-27T19:22:17.661" v="801" actId="26606"/>
          <ac:picMkLst>
            <pc:docMk/>
            <pc:sldMk cId="2080261092" sldId="4699"/>
            <ac:picMk id="1026" creationId="{7FC9696A-626E-C659-4A5C-833D35E9C4E7}"/>
          </ac:picMkLst>
        </pc:picChg>
      </pc:sldChg>
      <pc:sldChg chg="delSp modSp new mod">
        <pc:chgData name="Elizabeth Larner" userId="68a2c6e5-8abc-4673-9df8-14ea04f94dfa" providerId="ADAL" clId="{8473040D-B88B-4002-8BFA-DEF928B1B43B}" dt="2022-10-27T20:04:16.050" v="1459" actId="1076"/>
        <pc:sldMkLst>
          <pc:docMk/>
          <pc:sldMk cId="1421525331" sldId="4700"/>
        </pc:sldMkLst>
        <pc:spChg chg="mod">
          <ac:chgData name="Elizabeth Larner" userId="68a2c6e5-8abc-4673-9df8-14ea04f94dfa" providerId="ADAL" clId="{8473040D-B88B-4002-8BFA-DEF928B1B43B}" dt="2022-10-27T20:04:16.050" v="1459" actId="1076"/>
          <ac:spMkLst>
            <pc:docMk/>
            <pc:sldMk cId="1421525331" sldId="4700"/>
            <ac:spMk id="2" creationId="{08919042-F03A-C80C-157D-6A4C9E984630}"/>
          </ac:spMkLst>
        </pc:spChg>
        <pc:spChg chg="del">
          <ac:chgData name="Elizabeth Larner" userId="68a2c6e5-8abc-4673-9df8-14ea04f94dfa" providerId="ADAL" clId="{8473040D-B88B-4002-8BFA-DEF928B1B43B}" dt="2022-10-27T20:03:25.306" v="1441" actId="478"/>
          <ac:spMkLst>
            <pc:docMk/>
            <pc:sldMk cId="1421525331" sldId="4700"/>
            <ac:spMk id="3" creationId="{11910AB7-10CD-C709-A9AF-FD18EF7DA3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7BB3A-6586-43EE-A893-579956F833DB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1721F-86AF-450A-94F7-429C37395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40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42" y="1122363"/>
            <a:ext cx="8484358" cy="2387600"/>
          </a:xfrm>
        </p:spPr>
        <p:txBody>
          <a:bodyPr anchor="b"/>
          <a:lstStyle>
            <a:lvl1pPr algn="ctr">
              <a:defRPr sz="6000">
                <a:solidFill>
                  <a:srgbClr val="C5000F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3642" y="3602038"/>
            <a:ext cx="848435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F1861-F7AB-4C06-9C12-5468460607A7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26/01/2023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4296D-5EC8-4856-8A34-DA27171EFA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43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4EA9-0D2B-497B-A675-DDA9D110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31E1C-5952-4A9E-B85F-9D55A2D27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9A129-4F9B-4F0B-ABF7-76093B6AA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75206-556A-4271-8BEA-A29A64E6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1B8D4-7B78-43F7-BE3F-FF227E30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1004F-FAAA-472E-93F7-F3DEFFF8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A89B-B7E5-4544-B32A-97D6FBE3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63B9F-9C03-4785-967E-5E70D801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6EEF2-8214-4B67-9F1E-A3916A34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8DB9-9275-4A3A-A512-3FD3B9E9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8D10-60B7-44CE-BB6D-93A31FEE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72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66A9F-21F4-4037-B38D-11B735D66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57245-8DE2-42AC-A159-852A87D1C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E588A-4D15-41D8-A828-22DEF116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01C70-291A-40DC-A47C-7EC69A67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8603-1A9B-4232-A17D-802EB661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91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rot="5400000">
            <a:off x="600809" y="2079664"/>
            <a:ext cx="1960396" cy="118247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0061" y="1825625"/>
            <a:ext cx="1019373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938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097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3947" y="1980104"/>
            <a:ext cx="5741016" cy="3891187"/>
          </a:xfr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6"/>
            </a:lvl3pPr>
            <a:lvl4pPr marL="578630" indent="0">
              <a:buNone/>
              <a:defRPr sz="422"/>
            </a:lvl4pPr>
            <a:lvl5pPr marL="771506" indent="0">
              <a:buNone/>
              <a:defRPr sz="422"/>
            </a:lvl5pPr>
            <a:lvl6pPr marL="964382" indent="0">
              <a:buNone/>
              <a:defRPr sz="422"/>
            </a:lvl6pPr>
            <a:lvl7pPr marL="1157258" indent="0">
              <a:buNone/>
              <a:defRPr sz="422"/>
            </a:lvl7pPr>
            <a:lvl8pPr marL="1350135" indent="0">
              <a:buNone/>
              <a:defRPr sz="422"/>
            </a:lvl8pPr>
            <a:lvl9pPr marL="1543012" indent="0">
              <a:buNone/>
              <a:defRPr sz="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939" y="1980099"/>
            <a:ext cx="4555404" cy="3410768"/>
          </a:xfrm>
        </p:spPr>
        <p:txBody>
          <a:bodyPr/>
          <a:lstStyle>
            <a:lvl1pPr marL="0" indent="0">
              <a:buNone/>
              <a:defRPr sz="1350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2" indent="0">
              <a:buNone/>
              <a:defRPr sz="844"/>
            </a:lvl6pPr>
            <a:lvl7pPr marL="1157258" indent="0">
              <a:buNone/>
              <a:defRPr sz="844"/>
            </a:lvl7pPr>
            <a:lvl8pPr marL="1350135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74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E43D-B866-415A-BC9C-01014BA7F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270A9-0EC6-4F62-A4EF-537D0F5A5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eplica Pro" panose="020B0504020101020102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E826-6C4F-48E0-9807-6C02028A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DF7A7-2593-4BA3-9667-6EC7AA26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A7252-7986-4642-95CA-C63DE8DB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7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1119-6EE9-4118-8C8A-4F6A91F0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06DC0-7723-4302-819E-E571EBA7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75A8-D173-4CA3-A74D-0DC1B059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BB8A-9199-43FA-A280-74355230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C15A-1167-4E50-A495-B6758808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06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1E3B-FB6E-4305-BD48-87B4C864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80392-BC5D-40F5-95C0-3217CA94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eplica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1293E-ACCF-4B70-91E2-00609C7F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6CC7B-D05C-4414-A5CB-64238E30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BC0A-579C-4AB3-A42F-E5B2DDEB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41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BFE0-8F19-4E63-8FA5-6D832201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94C9-5CB6-4B33-B61E-3BAD261FA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CC8AE-DB02-4590-8674-D3654F260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ADA5B-184D-4BAA-BBB8-5B90D797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ABCA9-5D25-470B-9A88-B91112E3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D0FFB-2C9F-408E-B9BC-DCCE82DD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2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2F1F-CBE2-449F-8923-D80D1ABD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70419-D4EB-488F-8593-8903D6E76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78651-2C98-47E0-B200-7CAF5E2D3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E36A5-734C-4E29-A4BC-27841C84E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86D53-FF87-41FC-BA99-39CEDEE31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052A2-4D20-4119-AF8B-C150D213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C258B-685A-42FE-801F-485E8774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A9C97-BAC0-462E-81C8-8B548B12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27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5111-4C00-48E7-90E9-DBDB8BFD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580" y="365126"/>
            <a:ext cx="10515600" cy="1325563"/>
          </a:xfrm>
        </p:spPr>
        <p:txBody>
          <a:bodyPr/>
          <a:lstStyle>
            <a:lvl1pPr>
              <a:defRPr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96D0C-8B91-4B7E-89B3-929593BA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4328D-85AD-4846-9833-70D54D2C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46E6C-940D-462E-9296-79363CE0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3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0C8BA-46B0-45D7-8F04-436873C3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F48C3-DFA0-4912-877F-EB0ABFDC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BFF02-A79D-4A03-A99C-FD0669FB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2536-BF26-44F9-AAF5-AF39E8C6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BA8A-E93B-43FC-B9D3-23DE1C96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BCC1A-51A7-4D8A-B539-3CB9922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7F88F-F237-4DF9-A73D-2A92D8E2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D3326-C6AD-495F-AF3D-5CBC8BBE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C4547-228D-4414-A292-1A72B600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55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2244" y="365125"/>
            <a:ext cx="91815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2244" y="1825625"/>
            <a:ext cx="9181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F1861-F7AB-4C06-9C12-5468460607A7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26/01/2023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4296D-5EC8-4856-8A34-DA27171EFA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529"/>
          <a:stretch/>
        </p:blipFill>
        <p:spPr>
          <a:xfrm>
            <a:off x="10350734" y="365125"/>
            <a:ext cx="1841266" cy="7969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5"/>
            <a:ext cx="2172245" cy="6475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803" y="5610379"/>
            <a:ext cx="1260637" cy="5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ACA8D2-0245-4187-B1DA-0CE6E27BD65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5199" y="365126"/>
            <a:ext cx="1543050" cy="58674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FDF5B-B72B-4B3C-A3A5-B70F9C6B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64B36-9CDD-492C-BBFB-ABB207BB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3A8B-9B66-4389-A4C9-21D7E7A84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21295-F618-46E6-B675-22E427A3E98B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8450-9872-48EC-B18D-BEFE5C2AC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F1D2B-1430-4D6E-A978-3FD99550B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0D16E9-22FA-4526-BAD2-C998E17B196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801" y="356161"/>
            <a:ext cx="1800000" cy="934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E3734C-C21A-4A23-82E4-460C490028D3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2" y="5885299"/>
            <a:ext cx="1800000" cy="8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oogle.com/url?sa=t&amp;rct=j&amp;q=&amp;esrc=s&amp;source=web&amp;cd=&amp;cad=rja&amp;uact=8&amp;ved=2ahUKEwjGobz30-X8AhVjoVwKHc_kAjkQFnoECA0QAQ&amp;url=https%3A%2F%2Fdata.world%2F&amp;usg=AOvVaw2PZDilyLyfLhS8u4ZKPt1V" TargetMode="Externa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386BA6-F493-4970-970B-BECE48B5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82" y="1918009"/>
            <a:ext cx="958391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C00000"/>
                </a:solidFill>
                <a:latin typeface="Replica Pro" panose="020B0504020101020102" pitchFamily="34" charset="0"/>
              </a:rPr>
              <a:t>Business Intelligence in Practice </a:t>
            </a:r>
            <a:br>
              <a:rPr lang="en-GB" b="1" dirty="0">
                <a:solidFill>
                  <a:srgbClr val="C00000"/>
                </a:solidFill>
                <a:latin typeface="Replica Pro" panose="020B0504020101020102" pitchFamily="34" charset="0"/>
              </a:rPr>
            </a:br>
            <a:r>
              <a:rPr lang="en-GB" b="1" dirty="0">
                <a:solidFill>
                  <a:srgbClr val="C00000"/>
                </a:solidFill>
                <a:latin typeface="Replica Pro" panose="020B0504020101020102" pitchFamily="34" charset="0"/>
              </a:rPr>
              <a:t>Data analysis with Python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826A727-6A5A-4F69-8B73-E4A693FCA49D}"/>
              </a:ext>
            </a:extLst>
          </p:cNvPr>
          <p:cNvSpPr txBox="1">
            <a:spLocks/>
          </p:cNvSpPr>
          <p:nvPr/>
        </p:nvSpPr>
        <p:spPr>
          <a:xfrm>
            <a:off x="2353734" y="5452533"/>
            <a:ext cx="7349066" cy="8173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Replica Pro" panose="020B0504020101020102" pitchFamily="34" charset="0"/>
                <a:ea typeface="+mj-ea"/>
                <a:cs typeface="+mj-cs"/>
              </a:defRPr>
            </a:lvl1pPr>
          </a:lstStyle>
          <a:p>
            <a:r>
              <a:rPr lang="en-GB" sz="2800" dirty="0" err="1"/>
              <a:t>Dr.</a:t>
            </a:r>
            <a:r>
              <a:rPr lang="en-GB" sz="2800"/>
              <a:t> Kate </a:t>
            </a:r>
            <a:r>
              <a:rPr lang="en-GB" sz="2800" dirty="0"/>
              <a:t>Han</a:t>
            </a:r>
          </a:p>
        </p:txBody>
      </p:sp>
    </p:spTree>
    <p:extLst>
      <p:ext uri="{BB962C8B-B14F-4D97-AF65-F5344CB8AC3E}">
        <p14:creationId xmlns:p14="http://schemas.microsoft.com/office/powerpoint/2010/main" val="339022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5991-440A-4F3B-AA6A-35920F75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Bar Chart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7CC1D1F4-85E6-4E85-AB5B-2B866B7C6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776015"/>
            <a:ext cx="6172200" cy="32964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AA9AB-F81F-4AAA-82A1-87FD7DF67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6982" y="2057400"/>
            <a:ext cx="3542369" cy="3811588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plotly.express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px.bar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x="UK Registrations", y="Breed Name",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="Breed Name")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F7D7AEC-A61B-4A70-A453-BA63028041FA}"/>
              </a:ext>
            </a:extLst>
          </p:cNvPr>
          <p:cNvSpPr/>
          <p:nvPr/>
        </p:nvSpPr>
        <p:spPr>
          <a:xfrm>
            <a:off x="4460901" y="3657600"/>
            <a:ext cx="517236" cy="3786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98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24F4-3D4F-4657-ADB3-96D3597F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Pie Chart</a:t>
            </a:r>
          </a:p>
        </p:txBody>
      </p:sp>
      <p:pic>
        <p:nvPicPr>
          <p:cNvPr id="10" name="Content Placeholder 9" descr="Chart, pie chart&#10;&#10;Description automatically generated">
            <a:extLst>
              <a:ext uri="{FF2B5EF4-FFF2-40B4-BE49-F238E27FC236}">
                <a16:creationId xmlns:a16="http://schemas.microsoft.com/office/drawing/2014/main" id="{7C4EBA8A-98AF-4A8C-8497-DDFA44BE3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776015"/>
            <a:ext cx="6172200" cy="32964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26A04-8CF0-48F8-B084-CE6F3083E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6982" y="2057400"/>
            <a:ext cx="4385748" cy="3811588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plotly.express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px.pie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values="UK Registrations",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names="Breed Name",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title="UK registration per breed")</a:t>
            </a:r>
          </a:p>
          <a:p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7FA4C9-F96E-4E92-BF33-BDC4136ADC48}"/>
              </a:ext>
            </a:extLst>
          </p:cNvPr>
          <p:cNvSpPr/>
          <p:nvPr/>
        </p:nvSpPr>
        <p:spPr>
          <a:xfrm>
            <a:off x="4460901" y="3657600"/>
            <a:ext cx="517236" cy="3786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27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9097-4B4E-4CF5-B936-5385676E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Scatter Plot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C43A6-4778-482B-B04D-4878ED29A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6982" y="2057400"/>
            <a:ext cx="3515736" cy="3811588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plotly.express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px.scatter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x="UK Registrations", y="Weight (kg)",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="Breed Name</a:t>
            </a:r>
            <a:r>
              <a:rPr lang="en-GB" dirty="0"/>
              <a:t>")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FC818597-A560-45A5-9CEE-D8BEFB332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00" y="2308654"/>
            <a:ext cx="7896895" cy="3074051"/>
          </a:xfr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C11BAD0-8E7E-4626-A7EE-70D0E23F7B79}"/>
              </a:ext>
            </a:extLst>
          </p:cNvPr>
          <p:cNvSpPr/>
          <p:nvPr/>
        </p:nvSpPr>
        <p:spPr>
          <a:xfrm>
            <a:off x="3992517" y="3963194"/>
            <a:ext cx="517236" cy="3786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2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D3B8-F7FB-489E-30CA-6FE986EA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Now try you own dataset!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F572-B3C3-8EA6-27C9-221DABAF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to find data?</a:t>
            </a:r>
          </a:p>
          <a:p>
            <a:endParaRPr lang="en-GB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4B71F21-3988-1468-DFD0-A56DB694E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89" y="3061730"/>
            <a:ext cx="2619375" cy="1743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782D21-393D-12C8-092A-9F4903BD8E82}"/>
              </a:ext>
            </a:extLst>
          </p:cNvPr>
          <p:cNvSpPr txBox="1"/>
          <p:nvPr/>
        </p:nvSpPr>
        <p:spPr>
          <a:xfrm>
            <a:off x="1193345" y="255746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hlinkClick r:id="rId3"/>
              </a:rPr>
              <a:t>Kaggle: Your Machine Learning and Data Science Community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59D06-358C-1FD8-33A7-A94A901C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862" y="5220224"/>
            <a:ext cx="3353091" cy="1272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9E478E-CD3D-DC37-6FCA-F2325F8BCC6C}"/>
              </a:ext>
            </a:extLst>
          </p:cNvPr>
          <p:cNvSpPr txBox="1"/>
          <p:nvPr/>
        </p:nvSpPr>
        <p:spPr>
          <a:xfrm>
            <a:off x="4951429" y="443547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>
                <a:hlinkClick r:id="rId5"/>
              </a:rPr>
              <a:t>data.world</a:t>
            </a:r>
            <a:r>
              <a:rPr lang="en-GB" b="1" dirty="0">
                <a:hlinkClick r:id="rId5"/>
              </a:rPr>
              <a:t> | The Cloud-Native Data </a:t>
            </a:r>
            <a:r>
              <a:rPr lang="en-GB" b="1" dirty="0" err="1">
                <a:hlinkClick r:id="rId5"/>
              </a:rPr>
              <a:t>Catalog</a:t>
            </a:r>
            <a:endParaRPr lang="en-GB" b="1" dirty="0"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190974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0508-6940-8A67-C9A6-B1FE9288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Kaggle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41E3-D883-7C10-BD61-A90FE23A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Dataset can be interesting!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A3D1E-A87B-8F42-1D57-8ADDA891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771" y="2517164"/>
            <a:ext cx="6724144" cy="345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20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C768-AA49-2F01-BCF2-AA71EA88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err="1"/>
              <a:t>Data</a:t>
            </a:r>
            <a:r>
              <a:rPr lang="en-GB" sz="4800" b="1"/>
              <a:t>.World</a:t>
            </a:r>
            <a:endParaRPr lang="en-GB" sz="4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0D7C2-BFD5-17EA-E246-F7779F2C0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585" y="1825625"/>
            <a:ext cx="9836830" cy="4351338"/>
          </a:xfrm>
        </p:spPr>
      </p:pic>
    </p:spTree>
    <p:extLst>
      <p:ext uri="{BB962C8B-B14F-4D97-AF65-F5344CB8AC3E}">
        <p14:creationId xmlns:p14="http://schemas.microsoft.com/office/powerpoint/2010/main" val="341474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AB9A-7051-4816-A0E8-FBE3AD8F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8" y="2025251"/>
            <a:ext cx="3332261" cy="1303876"/>
          </a:xfrm>
        </p:spPr>
        <p:txBody>
          <a:bodyPr/>
          <a:lstStyle/>
          <a:p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4479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D613-0813-1AD0-4201-D367C4C9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Concept before you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453B-F8D3-4367-EE9F-3BAAEFB8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166" y="1855433"/>
            <a:ext cx="9551633" cy="4321530"/>
          </a:xfrm>
        </p:spPr>
        <p:txBody>
          <a:bodyPr/>
          <a:lstStyle/>
          <a:p>
            <a:r>
              <a:rPr lang="en-GB" dirty="0"/>
              <a:t>Variable</a:t>
            </a:r>
          </a:p>
          <a:p>
            <a:r>
              <a:rPr lang="en-GB" dirty="0"/>
              <a:t>Function</a:t>
            </a:r>
          </a:p>
          <a:p>
            <a:r>
              <a:rPr lang="en-GB" dirty="0"/>
              <a:t>Library</a:t>
            </a:r>
          </a:p>
          <a:p>
            <a:r>
              <a:rPr lang="en-GB" dirty="0"/>
              <a:t>Execution</a:t>
            </a:r>
          </a:p>
          <a:p>
            <a:r>
              <a:rPr lang="en-GB" dirty="0"/>
              <a:t>If Else</a:t>
            </a:r>
          </a:p>
          <a:p>
            <a:r>
              <a:rPr lang="en-GB" dirty="0"/>
              <a:t>For Loop</a:t>
            </a:r>
          </a:p>
          <a:p>
            <a:r>
              <a:rPr lang="en-GB" dirty="0"/>
              <a:t>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33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DA9D-C220-1718-EA70-928C15D4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DC3A-2E5B-08AB-BB4A-414D6E0B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6" y="1766656"/>
            <a:ext cx="10199703" cy="4410307"/>
          </a:xfrm>
        </p:spPr>
        <p:txBody>
          <a:bodyPr/>
          <a:lstStyle/>
          <a:p>
            <a:r>
              <a:rPr lang="en-GB" b="0" dirty="0">
                <a:effectLst/>
              </a:rPr>
              <a:t>A programming library is a collection of prewritten code that programmers can use to optimize tasks. </a:t>
            </a:r>
            <a:endParaRPr lang="en-GB" dirty="0"/>
          </a:p>
          <a:p>
            <a:r>
              <a:rPr lang="en-GB" b="0" dirty="0">
                <a:effectLst/>
              </a:rPr>
              <a:t>This collection of reusable code is usually targeted for specific common problems. A library usually includes a few different pre-coded components. 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33E56-E2A0-339D-F1B3-360D129A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240" y="3598409"/>
            <a:ext cx="5085602" cy="289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EB69-967B-4182-A7C6-2A3B639B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49778B-09D1-4DE4-B5DB-BE544CE91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676238"/>
            <a:ext cx="6172200" cy="3495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215FA-F210-43A3-9312-45E396D20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What you need?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000" b="1" dirty="0"/>
              <a:t>Pandas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Get Pandas library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000" dirty="0"/>
              <a:t>Go to environment in Anaconda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000" dirty="0"/>
              <a:t>Install pandas if required</a:t>
            </a:r>
          </a:p>
          <a:p>
            <a:pPr lvl="1"/>
            <a:endParaRPr lang="en-GB" sz="3000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E1E9051-F82F-586E-276D-C14C5126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11" y="88737"/>
            <a:ext cx="33623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9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EB69-967B-4182-A7C6-2A3B639B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215FA-F210-43A3-9312-45E396D20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782" y="2057400"/>
            <a:ext cx="4117303" cy="38115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What you need?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000" dirty="0"/>
              <a:t>Pandas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Get Pandas library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b="1" dirty="0"/>
              <a:t>Install Pandas on Anaconda</a:t>
            </a:r>
            <a:r>
              <a:rPr lang="en-GB" sz="2600" b="1" dirty="0"/>
              <a:t>-&gt;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000" dirty="0"/>
          </a:p>
          <a:p>
            <a:pPr lvl="1"/>
            <a:endParaRPr lang="en-GB" sz="3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9687BD-62E1-45D6-8712-C5D68AD4C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59468"/>
            <a:ext cx="6172200" cy="29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4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E2E1-6831-4249-9CEC-D15AF614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523" y="457200"/>
            <a:ext cx="3232562" cy="699797"/>
          </a:xfrm>
        </p:spPr>
        <p:txBody>
          <a:bodyPr>
            <a:normAutofit/>
          </a:bodyPr>
          <a:lstStyle/>
          <a:p>
            <a:r>
              <a:rPr lang="en-GB" sz="4000" b="1" dirty="0"/>
              <a:t>Libraries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6F1C4-F914-426F-A4BF-79E227BE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1156997"/>
            <a:ext cx="4552776" cy="471199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What else do you need?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Matplotlib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Plotly</a:t>
            </a:r>
            <a:endParaRPr lang="en-GB" sz="2800" dirty="0"/>
          </a:p>
          <a:p>
            <a:pPr lvl="1"/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Imageio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Opencv</a:t>
            </a:r>
            <a:r>
              <a:rPr lang="en-GB" sz="2800" dirty="0"/>
              <a:t>-python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20391382-DD4F-4EC4-A351-490D8E518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2416" y="2700236"/>
            <a:ext cx="5153744" cy="1448002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95AEBAF-0EAD-DD3C-D34A-2C0931E83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2166614"/>
            <a:ext cx="1707065" cy="897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298363-8B7A-79EA-29C3-03F97CB8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850" y="3076299"/>
            <a:ext cx="1883811" cy="897586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AC21A3E0-0313-D256-91A8-82EFD169D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04" y="4148238"/>
            <a:ext cx="1054078" cy="105407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C48A8F0-EC1A-D0D4-3A1D-B81BD1BBF8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927" y="5719762"/>
            <a:ext cx="782955" cy="96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1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432E-0F82-4558-9190-7578DFB5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the data with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8171D-320D-466B-B0B5-B4E3ABA17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BC8D60-9367-48EA-B613-04C2CD9D1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3295" y="2505075"/>
            <a:ext cx="3692361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831B7-9766-4BF1-AC64-8D9D02166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0F6D1D6-2DAD-47B2-9144-19BA450FC9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72712" y="2951761"/>
            <a:ext cx="4582164" cy="2791215"/>
          </a:xfrm>
        </p:spPr>
      </p:pic>
    </p:spTree>
    <p:extLst>
      <p:ext uri="{BB962C8B-B14F-4D97-AF65-F5344CB8AC3E}">
        <p14:creationId xmlns:p14="http://schemas.microsoft.com/office/powerpoint/2010/main" val="314539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5813-3849-4013-8521-75FAF4BB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Read the data with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9E866-31F1-43FF-8B06-8E22DBABF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1630" y="2057400"/>
            <a:ext cx="3632828" cy="1298359"/>
          </a:xfrm>
        </p:spPr>
        <p:txBody>
          <a:bodyPr/>
          <a:lstStyle/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('dogs.csv’)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44E5F74-B0D9-4F2B-9C8D-CF364C56AA3C}"/>
              </a:ext>
            </a:extLst>
          </p:cNvPr>
          <p:cNvSpPr/>
          <p:nvPr/>
        </p:nvSpPr>
        <p:spPr>
          <a:xfrm>
            <a:off x="4460901" y="3657600"/>
            <a:ext cx="517236" cy="3786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40FEBA4-2013-0DB9-F285-BD29D979B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83795"/>
            <a:ext cx="6172200" cy="44808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36B36B1-E8F6-6602-D649-7CF66B40E449}"/>
              </a:ext>
            </a:extLst>
          </p:cNvPr>
          <p:cNvSpPr txBox="1">
            <a:spLocks/>
          </p:cNvSpPr>
          <p:nvPr/>
        </p:nvSpPr>
        <p:spPr>
          <a:xfrm>
            <a:off x="836612" y="3060441"/>
            <a:ext cx="3932767" cy="1095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Read the data with Python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5A37CB4-85CB-BCE8-2EF4-A2BCC0194B9F}"/>
              </a:ext>
            </a:extLst>
          </p:cNvPr>
          <p:cNvSpPr txBox="1">
            <a:spLocks/>
          </p:cNvSpPr>
          <p:nvPr/>
        </p:nvSpPr>
        <p:spPr>
          <a:xfrm>
            <a:off x="1631630" y="4229364"/>
            <a:ext cx="3632828" cy="1298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df.shape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 Here, shape means the loaded table’s shape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9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3B9B-6930-4F98-8DFE-EB47E8C2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Line Chart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4FDFE427-BEE0-47C1-BAE8-C0CA2CB13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776015"/>
            <a:ext cx="6172200" cy="32964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AD681-C9B7-4C39-916D-96D1974B2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61170" y="2057400"/>
            <a:ext cx="3490223" cy="3811588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plotly.express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px.line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x="UK Registrations", y="Breed Name")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7C48FE2-B618-45DC-BD3F-A6CA42ABC1CD}"/>
              </a:ext>
            </a:extLst>
          </p:cNvPr>
          <p:cNvSpPr/>
          <p:nvPr/>
        </p:nvSpPr>
        <p:spPr>
          <a:xfrm>
            <a:off x="4460901" y="3657600"/>
            <a:ext cx="517236" cy="3786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967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288DF45-E229-4E35-813E-E89FAE9E0B79}" vid="{C56EDCA8-D890-4A8C-91E1-EE5200DA412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DF5AC912C6EA4BB09BF401661F1453" ma:contentTypeVersion="13" ma:contentTypeDescription="Create a new document." ma:contentTypeScope="" ma:versionID="c291281a12770b35eef0ba647833cbe5">
  <xsd:schema xmlns:xsd="http://www.w3.org/2001/XMLSchema" xmlns:xs="http://www.w3.org/2001/XMLSchema" xmlns:p="http://schemas.microsoft.com/office/2006/metadata/properties" xmlns:ns3="48e19d1c-8ee5-46f0-931b-038fc167ec2d" xmlns:ns4="f1448a4f-c496-4f45-8796-5407c200d9ee" targetNamespace="http://schemas.microsoft.com/office/2006/metadata/properties" ma:root="true" ma:fieldsID="0dcdb64b759c4351cc0c610a89f3ba64" ns3:_="" ns4:_="">
    <xsd:import namespace="48e19d1c-8ee5-46f0-931b-038fc167ec2d"/>
    <xsd:import namespace="f1448a4f-c496-4f45-8796-5407c200d9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e19d1c-8ee5-46f0-931b-038fc167e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48a4f-c496-4f45-8796-5407c200d9e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8C18E8-5956-4005-88B6-24E50F597E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F1CE32-01DC-45FA-A276-6DC03EDBF418}">
  <ds:schemaRefs>
    <ds:schemaRef ds:uri="48e19d1c-8ee5-46f0-931b-038fc167ec2d"/>
    <ds:schemaRef ds:uri="f1448a4f-c496-4f45-8796-5407c200d9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9F53F71-995B-4347-AE24-486627DF4DE7}">
  <ds:schemaRefs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f1448a4f-c496-4f45-8796-5407c200d9ee"/>
    <ds:schemaRef ds:uri="48e19d1c-8ee5-46f0-931b-038fc167ec2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324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Replica Pro</vt:lpstr>
      <vt:lpstr>Arial</vt:lpstr>
      <vt:lpstr>Arial Black</vt:lpstr>
      <vt:lpstr>Calibri</vt:lpstr>
      <vt:lpstr>Calibri Light</vt:lpstr>
      <vt:lpstr>Courier New</vt:lpstr>
      <vt:lpstr>2_Office Theme</vt:lpstr>
      <vt:lpstr>1_Custom Design</vt:lpstr>
      <vt:lpstr>Business Intelligence in Practice  Data analysis with Python</vt:lpstr>
      <vt:lpstr>Programming Concept before you start</vt:lpstr>
      <vt:lpstr>Programming Libraries</vt:lpstr>
      <vt:lpstr>Data Collection</vt:lpstr>
      <vt:lpstr>Data Collection</vt:lpstr>
      <vt:lpstr>Libraries </vt:lpstr>
      <vt:lpstr>Check the data with Python</vt:lpstr>
      <vt:lpstr>Read the data with Python</vt:lpstr>
      <vt:lpstr>Line Chart</vt:lpstr>
      <vt:lpstr>Bar Chart</vt:lpstr>
      <vt:lpstr>Pie Chart</vt:lpstr>
      <vt:lpstr>Scatter Plot</vt:lpstr>
      <vt:lpstr>Now try you own dataset!</vt:lpstr>
      <vt:lpstr>Kaggle Dataset</vt:lpstr>
      <vt:lpstr>Data.World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Salford Business School</dc:title>
  <dc:creator>"Charles Knight" &lt;C.G.Knight@salford.ac.uk&gt;</dc:creator>
  <cp:lastModifiedBy>Kate Han</cp:lastModifiedBy>
  <cp:revision>35</cp:revision>
  <cp:lastPrinted>2021-11-01T08:57:28Z</cp:lastPrinted>
  <dcterms:created xsi:type="dcterms:W3CDTF">2019-06-19T10:52:18Z</dcterms:created>
  <dcterms:modified xsi:type="dcterms:W3CDTF">2023-01-26T16:36:10Z</dcterms:modified>
  <cp:category>Teaching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0x010100DCDF5AC912C6EA4BB09BF401661F1453</vt:lpwstr>
  </property>
</Properties>
</file>