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68172-9107-4790-9B10-01F40873E930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CE4719-B12D-4F41-9E8C-0DF30369C6FA}">
      <dgm:prSet/>
      <dgm:spPr/>
      <dgm:t>
        <a:bodyPr/>
        <a:lstStyle/>
        <a:p>
          <a:pPr>
            <a:defRPr cap="all"/>
          </a:pPr>
          <a:r>
            <a:rPr lang="en-US" b="0" i="0"/>
            <a:t>Getting the Inventory to save (Database vs Shared Preferences)</a:t>
          </a:r>
          <a:endParaRPr lang="en-US"/>
        </a:p>
      </dgm:t>
    </dgm:pt>
    <dgm:pt modelId="{1AF5BCB5-EEFE-4AAF-A1BF-F80012F2149E}" type="parTrans" cxnId="{75246626-CAA8-49C1-96DF-EAAA64FA86C8}">
      <dgm:prSet/>
      <dgm:spPr/>
      <dgm:t>
        <a:bodyPr/>
        <a:lstStyle/>
        <a:p>
          <a:endParaRPr lang="en-US"/>
        </a:p>
      </dgm:t>
    </dgm:pt>
    <dgm:pt modelId="{ED7ABA88-4D47-4B8A-BA4E-425723EAAA5C}" type="sibTrans" cxnId="{75246626-CAA8-49C1-96DF-EAAA64FA86C8}">
      <dgm:prSet/>
      <dgm:spPr/>
      <dgm:t>
        <a:bodyPr/>
        <a:lstStyle/>
        <a:p>
          <a:endParaRPr lang="en-US"/>
        </a:p>
      </dgm:t>
    </dgm:pt>
    <dgm:pt modelId="{F50B6140-BD02-4FA7-BAEF-406D02BB0312}">
      <dgm:prSet/>
      <dgm:spPr/>
      <dgm:t>
        <a:bodyPr/>
        <a:lstStyle/>
        <a:p>
          <a:pPr>
            <a:defRPr cap="all"/>
          </a:pPr>
          <a:r>
            <a:rPr lang="en-US" b="0" i="0"/>
            <a:t>Making sure that lines of code were in the proper places</a:t>
          </a:r>
          <a:endParaRPr lang="en-US"/>
        </a:p>
      </dgm:t>
    </dgm:pt>
    <dgm:pt modelId="{CA425840-D211-48F4-9F4D-4C7E6CCAAA4F}" type="parTrans" cxnId="{1D0925A8-4C58-4E7C-9152-4CFD28CE4D63}">
      <dgm:prSet/>
      <dgm:spPr/>
      <dgm:t>
        <a:bodyPr/>
        <a:lstStyle/>
        <a:p>
          <a:endParaRPr lang="en-US"/>
        </a:p>
      </dgm:t>
    </dgm:pt>
    <dgm:pt modelId="{01463C03-5F56-406D-8DC0-A82E69E2D8AF}" type="sibTrans" cxnId="{1D0925A8-4C58-4E7C-9152-4CFD28CE4D63}">
      <dgm:prSet/>
      <dgm:spPr/>
      <dgm:t>
        <a:bodyPr/>
        <a:lstStyle/>
        <a:p>
          <a:endParaRPr lang="en-US"/>
        </a:p>
      </dgm:t>
    </dgm:pt>
    <dgm:pt modelId="{E18C23A1-A4A6-4EFA-B2D7-F62603189946}">
      <dgm:prSet/>
      <dgm:spPr/>
      <dgm:t>
        <a:bodyPr/>
        <a:lstStyle/>
        <a:p>
          <a:pPr>
            <a:defRPr cap="all"/>
          </a:pPr>
          <a:r>
            <a:rPr lang="en-US" b="0" i="0"/>
            <a:t>Accessing data in between the fragment pages</a:t>
          </a:r>
          <a:endParaRPr lang="en-US"/>
        </a:p>
      </dgm:t>
    </dgm:pt>
    <dgm:pt modelId="{F464CEEB-5FC7-4729-9385-6803A806A013}" type="parTrans" cxnId="{66178CCB-E6FA-4773-A8D3-ACB34142DD21}">
      <dgm:prSet/>
      <dgm:spPr/>
      <dgm:t>
        <a:bodyPr/>
        <a:lstStyle/>
        <a:p>
          <a:endParaRPr lang="en-US"/>
        </a:p>
      </dgm:t>
    </dgm:pt>
    <dgm:pt modelId="{C4C5BCAA-286B-4BEA-A191-0F7B6E20D01B}" type="sibTrans" cxnId="{66178CCB-E6FA-4773-A8D3-ACB34142DD21}">
      <dgm:prSet/>
      <dgm:spPr/>
      <dgm:t>
        <a:bodyPr/>
        <a:lstStyle/>
        <a:p>
          <a:endParaRPr lang="en-US"/>
        </a:p>
      </dgm:t>
    </dgm:pt>
    <dgm:pt modelId="{4B155EEA-453F-412E-9BAE-B52B27881F56}" type="pres">
      <dgm:prSet presAssocID="{67D68172-9107-4790-9B10-01F40873E930}" presName="root" presStyleCnt="0">
        <dgm:presLayoutVars>
          <dgm:dir/>
          <dgm:resizeHandles val="exact"/>
        </dgm:presLayoutVars>
      </dgm:prSet>
      <dgm:spPr/>
    </dgm:pt>
    <dgm:pt modelId="{4590ED2A-BC82-4F27-8356-021CC1EF23C3}" type="pres">
      <dgm:prSet presAssocID="{D8CE4719-B12D-4F41-9E8C-0DF30369C6FA}" presName="compNode" presStyleCnt="0"/>
      <dgm:spPr/>
    </dgm:pt>
    <dgm:pt modelId="{AB862035-1F0F-40A8-8FC2-EC0B383BB10F}" type="pres">
      <dgm:prSet presAssocID="{D8CE4719-B12D-4F41-9E8C-0DF30369C6FA}" presName="iconBgRect" presStyleLbl="bgShp" presStyleIdx="0" presStyleCnt="3"/>
      <dgm:spPr/>
    </dgm:pt>
    <dgm:pt modelId="{44792ABA-1112-419F-AB74-6A1E8FE0BC61}" type="pres">
      <dgm:prSet presAssocID="{D8CE4719-B12D-4F41-9E8C-0DF30369C6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CA6338-82D5-4E14-977E-9089CE25DF8F}" type="pres">
      <dgm:prSet presAssocID="{D8CE4719-B12D-4F41-9E8C-0DF30369C6FA}" presName="spaceRect" presStyleCnt="0"/>
      <dgm:spPr/>
    </dgm:pt>
    <dgm:pt modelId="{031C44F3-F2FE-4559-B96F-029221DA02A6}" type="pres">
      <dgm:prSet presAssocID="{D8CE4719-B12D-4F41-9E8C-0DF30369C6FA}" presName="textRect" presStyleLbl="revTx" presStyleIdx="0" presStyleCnt="3">
        <dgm:presLayoutVars>
          <dgm:chMax val="1"/>
          <dgm:chPref val="1"/>
        </dgm:presLayoutVars>
      </dgm:prSet>
      <dgm:spPr/>
    </dgm:pt>
    <dgm:pt modelId="{EDA7458D-E694-4334-8587-005352E9F1E1}" type="pres">
      <dgm:prSet presAssocID="{ED7ABA88-4D47-4B8A-BA4E-425723EAAA5C}" presName="sibTrans" presStyleCnt="0"/>
      <dgm:spPr/>
    </dgm:pt>
    <dgm:pt modelId="{0105431F-1B64-43AE-95A6-D281424A59EF}" type="pres">
      <dgm:prSet presAssocID="{F50B6140-BD02-4FA7-BAEF-406D02BB0312}" presName="compNode" presStyleCnt="0"/>
      <dgm:spPr/>
    </dgm:pt>
    <dgm:pt modelId="{DC0F95C3-74AB-4B84-A443-D3003BB36C4F}" type="pres">
      <dgm:prSet presAssocID="{F50B6140-BD02-4FA7-BAEF-406D02BB0312}" presName="iconBgRect" presStyleLbl="bgShp" presStyleIdx="1" presStyleCnt="3"/>
      <dgm:spPr/>
    </dgm:pt>
    <dgm:pt modelId="{81D7FE22-B205-4621-AAD5-459AEEBF95CE}" type="pres">
      <dgm:prSet presAssocID="{F50B6140-BD02-4FA7-BAEF-406D02BB03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2B78A6-FAD2-4F1C-81A6-5D9B05AFFC28}" type="pres">
      <dgm:prSet presAssocID="{F50B6140-BD02-4FA7-BAEF-406D02BB0312}" presName="spaceRect" presStyleCnt="0"/>
      <dgm:spPr/>
    </dgm:pt>
    <dgm:pt modelId="{7BFF7513-3D2F-45DA-ACB0-6B58961534DD}" type="pres">
      <dgm:prSet presAssocID="{F50B6140-BD02-4FA7-BAEF-406D02BB0312}" presName="textRect" presStyleLbl="revTx" presStyleIdx="1" presStyleCnt="3">
        <dgm:presLayoutVars>
          <dgm:chMax val="1"/>
          <dgm:chPref val="1"/>
        </dgm:presLayoutVars>
      </dgm:prSet>
      <dgm:spPr/>
    </dgm:pt>
    <dgm:pt modelId="{CFA7D308-92DD-47BF-A9B6-221A672F5095}" type="pres">
      <dgm:prSet presAssocID="{01463C03-5F56-406D-8DC0-A82E69E2D8AF}" presName="sibTrans" presStyleCnt="0"/>
      <dgm:spPr/>
    </dgm:pt>
    <dgm:pt modelId="{D4E1CAB7-9D69-4E22-BD2A-5B36B071A93D}" type="pres">
      <dgm:prSet presAssocID="{E18C23A1-A4A6-4EFA-B2D7-F62603189946}" presName="compNode" presStyleCnt="0"/>
      <dgm:spPr/>
    </dgm:pt>
    <dgm:pt modelId="{BD70279D-3EB4-40F1-81A9-62FB1418D2E0}" type="pres">
      <dgm:prSet presAssocID="{E18C23A1-A4A6-4EFA-B2D7-F62603189946}" presName="iconBgRect" presStyleLbl="bgShp" presStyleIdx="2" presStyleCnt="3"/>
      <dgm:spPr/>
    </dgm:pt>
    <dgm:pt modelId="{76F6BC85-B12A-4679-A2B7-A8FA7A2D5FA7}" type="pres">
      <dgm:prSet presAssocID="{E18C23A1-A4A6-4EFA-B2D7-F626031899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9721F4D-45F6-42A6-914E-D840B87A6320}" type="pres">
      <dgm:prSet presAssocID="{E18C23A1-A4A6-4EFA-B2D7-F62603189946}" presName="spaceRect" presStyleCnt="0"/>
      <dgm:spPr/>
    </dgm:pt>
    <dgm:pt modelId="{B4DF6212-90A7-4F28-9541-85949F48DB5D}" type="pres">
      <dgm:prSet presAssocID="{E18C23A1-A4A6-4EFA-B2D7-F626031899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246626-CAA8-49C1-96DF-EAAA64FA86C8}" srcId="{67D68172-9107-4790-9B10-01F40873E930}" destId="{D8CE4719-B12D-4F41-9E8C-0DF30369C6FA}" srcOrd="0" destOrd="0" parTransId="{1AF5BCB5-EEFE-4AAF-A1BF-F80012F2149E}" sibTransId="{ED7ABA88-4D47-4B8A-BA4E-425723EAAA5C}"/>
    <dgm:cxn modelId="{5EB82635-AD28-4463-8FA6-69FF6B493761}" type="presOf" srcId="{D8CE4719-B12D-4F41-9E8C-0DF30369C6FA}" destId="{031C44F3-F2FE-4559-B96F-029221DA02A6}" srcOrd="0" destOrd="0" presId="urn:microsoft.com/office/officeart/2018/5/layout/IconCircleLabelList"/>
    <dgm:cxn modelId="{069EA147-0181-4A81-96A5-6EA3F00F3919}" type="presOf" srcId="{E18C23A1-A4A6-4EFA-B2D7-F62603189946}" destId="{B4DF6212-90A7-4F28-9541-85949F48DB5D}" srcOrd="0" destOrd="0" presId="urn:microsoft.com/office/officeart/2018/5/layout/IconCircleLabelList"/>
    <dgm:cxn modelId="{FCCAD547-6DDF-49AB-A038-94673A2971C1}" type="presOf" srcId="{67D68172-9107-4790-9B10-01F40873E930}" destId="{4B155EEA-453F-412E-9BAE-B52B27881F56}" srcOrd="0" destOrd="0" presId="urn:microsoft.com/office/officeart/2018/5/layout/IconCircleLabelList"/>
    <dgm:cxn modelId="{1D0925A8-4C58-4E7C-9152-4CFD28CE4D63}" srcId="{67D68172-9107-4790-9B10-01F40873E930}" destId="{F50B6140-BD02-4FA7-BAEF-406D02BB0312}" srcOrd="1" destOrd="0" parTransId="{CA425840-D211-48F4-9F4D-4C7E6CCAAA4F}" sibTransId="{01463C03-5F56-406D-8DC0-A82E69E2D8AF}"/>
    <dgm:cxn modelId="{5963DAC8-8131-4EE4-998D-C1FCBC75D2C9}" type="presOf" srcId="{F50B6140-BD02-4FA7-BAEF-406D02BB0312}" destId="{7BFF7513-3D2F-45DA-ACB0-6B58961534DD}" srcOrd="0" destOrd="0" presId="urn:microsoft.com/office/officeart/2018/5/layout/IconCircleLabelList"/>
    <dgm:cxn modelId="{66178CCB-E6FA-4773-A8D3-ACB34142DD21}" srcId="{67D68172-9107-4790-9B10-01F40873E930}" destId="{E18C23A1-A4A6-4EFA-B2D7-F62603189946}" srcOrd="2" destOrd="0" parTransId="{F464CEEB-5FC7-4729-9385-6803A806A013}" sibTransId="{C4C5BCAA-286B-4BEA-A191-0F7B6E20D01B}"/>
    <dgm:cxn modelId="{5CF68091-E404-4E33-B0EF-EE91C63D252A}" type="presParOf" srcId="{4B155EEA-453F-412E-9BAE-B52B27881F56}" destId="{4590ED2A-BC82-4F27-8356-021CC1EF23C3}" srcOrd="0" destOrd="0" presId="urn:microsoft.com/office/officeart/2018/5/layout/IconCircleLabelList"/>
    <dgm:cxn modelId="{6D95BFC1-6CCA-4CB2-9AC9-F9C29589D91A}" type="presParOf" srcId="{4590ED2A-BC82-4F27-8356-021CC1EF23C3}" destId="{AB862035-1F0F-40A8-8FC2-EC0B383BB10F}" srcOrd="0" destOrd="0" presId="urn:microsoft.com/office/officeart/2018/5/layout/IconCircleLabelList"/>
    <dgm:cxn modelId="{BCB66918-CFEC-462D-876A-39248203A902}" type="presParOf" srcId="{4590ED2A-BC82-4F27-8356-021CC1EF23C3}" destId="{44792ABA-1112-419F-AB74-6A1E8FE0BC61}" srcOrd="1" destOrd="0" presId="urn:microsoft.com/office/officeart/2018/5/layout/IconCircleLabelList"/>
    <dgm:cxn modelId="{48F94B5C-F6D3-4A7B-A0BF-98652599EE11}" type="presParOf" srcId="{4590ED2A-BC82-4F27-8356-021CC1EF23C3}" destId="{27CA6338-82D5-4E14-977E-9089CE25DF8F}" srcOrd="2" destOrd="0" presId="urn:microsoft.com/office/officeart/2018/5/layout/IconCircleLabelList"/>
    <dgm:cxn modelId="{08C416A0-1046-4AA9-B9EE-2AE1A97596A5}" type="presParOf" srcId="{4590ED2A-BC82-4F27-8356-021CC1EF23C3}" destId="{031C44F3-F2FE-4559-B96F-029221DA02A6}" srcOrd="3" destOrd="0" presId="urn:microsoft.com/office/officeart/2018/5/layout/IconCircleLabelList"/>
    <dgm:cxn modelId="{F6E6AF73-4DD8-4610-91E8-A8432A053CC3}" type="presParOf" srcId="{4B155EEA-453F-412E-9BAE-B52B27881F56}" destId="{EDA7458D-E694-4334-8587-005352E9F1E1}" srcOrd="1" destOrd="0" presId="urn:microsoft.com/office/officeart/2018/5/layout/IconCircleLabelList"/>
    <dgm:cxn modelId="{36890A1F-A23D-412C-A588-C2AE2EEE4E8C}" type="presParOf" srcId="{4B155EEA-453F-412E-9BAE-B52B27881F56}" destId="{0105431F-1B64-43AE-95A6-D281424A59EF}" srcOrd="2" destOrd="0" presId="urn:microsoft.com/office/officeart/2018/5/layout/IconCircleLabelList"/>
    <dgm:cxn modelId="{943B3957-62A1-4569-B9C6-9AAEFF41B189}" type="presParOf" srcId="{0105431F-1B64-43AE-95A6-D281424A59EF}" destId="{DC0F95C3-74AB-4B84-A443-D3003BB36C4F}" srcOrd="0" destOrd="0" presId="urn:microsoft.com/office/officeart/2018/5/layout/IconCircleLabelList"/>
    <dgm:cxn modelId="{34C33FAB-8C2D-40DA-A30D-1FE69F63DE32}" type="presParOf" srcId="{0105431F-1B64-43AE-95A6-D281424A59EF}" destId="{81D7FE22-B205-4621-AAD5-459AEEBF95CE}" srcOrd="1" destOrd="0" presId="urn:microsoft.com/office/officeart/2018/5/layout/IconCircleLabelList"/>
    <dgm:cxn modelId="{22628F63-EFA9-4D8B-97CE-BB3E3E52F642}" type="presParOf" srcId="{0105431F-1B64-43AE-95A6-D281424A59EF}" destId="{6F2B78A6-FAD2-4F1C-81A6-5D9B05AFFC28}" srcOrd="2" destOrd="0" presId="urn:microsoft.com/office/officeart/2018/5/layout/IconCircleLabelList"/>
    <dgm:cxn modelId="{8226649F-5D13-46AE-8175-86B9AD400728}" type="presParOf" srcId="{0105431F-1B64-43AE-95A6-D281424A59EF}" destId="{7BFF7513-3D2F-45DA-ACB0-6B58961534DD}" srcOrd="3" destOrd="0" presId="urn:microsoft.com/office/officeart/2018/5/layout/IconCircleLabelList"/>
    <dgm:cxn modelId="{21FE60D2-769A-4C26-9E58-4DDD210256F3}" type="presParOf" srcId="{4B155EEA-453F-412E-9BAE-B52B27881F56}" destId="{CFA7D308-92DD-47BF-A9B6-221A672F5095}" srcOrd="3" destOrd="0" presId="urn:microsoft.com/office/officeart/2018/5/layout/IconCircleLabelList"/>
    <dgm:cxn modelId="{4520FB32-5725-466B-87EF-3ABA301CC44F}" type="presParOf" srcId="{4B155EEA-453F-412E-9BAE-B52B27881F56}" destId="{D4E1CAB7-9D69-4E22-BD2A-5B36B071A93D}" srcOrd="4" destOrd="0" presId="urn:microsoft.com/office/officeart/2018/5/layout/IconCircleLabelList"/>
    <dgm:cxn modelId="{882A768F-0C1C-48D2-91D8-B5AD06064E61}" type="presParOf" srcId="{D4E1CAB7-9D69-4E22-BD2A-5B36B071A93D}" destId="{BD70279D-3EB4-40F1-81A9-62FB1418D2E0}" srcOrd="0" destOrd="0" presId="urn:microsoft.com/office/officeart/2018/5/layout/IconCircleLabelList"/>
    <dgm:cxn modelId="{32A26687-6D4A-498C-BBC6-6D1D08C54C65}" type="presParOf" srcId="{D4E1CAB7-9D69-4E22-BD2A-5B36B071A93D}" destId="{76F6BC85-B12A-4679-A2B7-A8FA7A2D5FA7}" srcOrd="1" destOrd="0" presId="urn:microsoft.com/office/officeart/2018/5/layout/IconCircleLabelList"/>
    <dgm:cxn modelId="{0B623067-4416-4006-8966-C047DA0A1D0D}" type="presParOf" srcId="{D4E1CAB7-9D69-4E22-BD2A-5B36B071A93D}" destId="{A9721F4D-45F6-42A6-914E-D840B87A6320}" srcOrd="2" destOrd="0" presId="urn:microsoft.com/office/officeart/2018/5/layout/IconCircleLabelList"/>
    <dgm:cxn modelId="{92BC59E1-39C5-4819-BE69-E8DA72BFA55E}" type="presParOf" srcId="{D4E1CAB7-9D69-4E22-BD2A-5B36B071A93D}" destId="{B4DF6212-90A7-4F28-9541-85949F48DB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A0971-24DC-44B3-851E-CB1661E69D6C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FFD4A2-F330-4C59-B1DF-3849192ADC02}">
      <dgm:prSet/>
      <dgm:spPr/>
      <dgm:t>
        <a:bodyPr/>
        <a:lstStyle/>
        <a:p>
          <a:r>
            <a:rPr lang="en-US" b="0" i="0"/>
            <a:t>More weaves</a:t>
          </a:r>
          <a:endParaRPr lang="en-US"/>
        </a:p>
      </dgm:t>
    </dgm:pt>
    <dgm:pt modelId="{34CAB399-02A3-4B5C-B089-25D5472DD6E0}" type="parTrans" cxnId="{5506CAB7-1FE0-4450-9F2E-434811102ECB}">
      <dgm:prSet/>
      <dgm:spPr/>
      <dgm:t>
        <a:bodyPr/>
        <a:lstStyle/>
        <a:p>
          <a:endParaRPr lang="en-US"/>
        </a:p>
      </dgm:t>
    </dgm:pt>
    <dgm:pt modelId="{4E5E5B36-39CC-4943-BA70-FB123D5143C6}" type="sibTrans" cxnId="{5506CAB7-1FE0-4450-9F2E-434811102ECB}">
      <dgm:prSet/>
      <dgm:spPr/>
      <dgm:t>
        <a:bodyPr/>
        <a:lstStyle/>
        <a:p>
          <a:endParaRPr lang="en-US"/>
        </a:p>
      </dgm:t>
    </dgm:pt>
    <dgm:pt modelId="{61F592CB-D9F0-46EE-9745-5FA863C37CFA}">
      <dgm:prSet/>
      <dgm:spPr/>
      <dgm:t>
        <a:bodyPr/>
        <a:lstStyle/>
        <a:p>
          <a:r>
            <a:rPr lang="en-US" b="0" i="0"/>
            <a:t>Cost calculator for the project – using current costs for rings</a:t>
          </a:r>
          <a:endParaRPr lang="en-US"/>
        </a:p>
      </dgm:t>
    </dgm:pt>
    <dgm:pt modelId="{7858773F-05E2-4564-A9C1-63F6108C0936}" type="parTrans" cxnId="{484E3FF0-4FC4-43F5-BB01-50F349AC7F93}">
      <dgm:prSet/>
      <dgm:spPr/>
      <dgm:t>
        <a:bodyPr/>
        <a:lstStyle/>
        <a:p>
          <a:endParaRPr lang="en-US"/>
        </a:p>
      </dgm:t>
    </dgm:pt>
    <dgm:pt modelId="{678029A8-F010-4374-92AC-AA2D31FDF7D6}" type="sibTrans" cxnId="{484E3FF0-4FC4-43F5-BB01-50F349AC7F93}">
      <dgm:prSet/>
      <dgm:spPr/>
      <dgm:t>
        <a:bodyPr/>
        <a:lstStyle/>
        <a:p>
          <a:endParaRPr lang="en-US"/>
        </a:p>
      </dgm:t>
    </dgm:pt>
    <dgm:pt modelId="{4FAC8B09-B34F-4A41-B537-E6C4DD0E4487}">
      <dgm:prSet/>
      <dgm:spPr/>
      <dgm:t>
        <a:bodyPr/>
        <a:lstStyle/>
        <a:p>
          <a:r>
            <a:rPr lang="en-US" b="0" i="0"/>
            <a:t>Inventory of completed projects</a:t>
          </a:r>
          <a:endParaRPr lang="en-US"/>
        </a:p>
      </dgm:t>
    </dgm:pt>
    <dgm:pt modelId="{6ADB5CEF-4A34-40D1-9B2D-AB3FC0B82078}" type="parTrans" cxnId="{AE70B169-AE50-4E3E-888C-7DD8F39DB68B}">
      <dgm:prSet/>
      <dgm:spPr/>
      <dgm:t>
        <a:bodyPr/>
        <a:lstStyle/>
        <a:p>
          <a:endParaRPr lang="en-US"/>
        </a:p>
      </dgm:t>
    </dgm:pt>
    <dgm:pt modelId="{6AC223C6-2F9F-4707-A0E5-AE11F1A798C3}" type="sibTrans" cxnId="{AE70B169-AE50-4E3E-888C-7DD8F39DB68B}">
      <dgm:prSet/>
      <dgm:spPr/>
      <dgm:t>
        <a:bodyPr/>
        <a:lstStyle/>
        <a:p>
          <a:endParaRPr lang="en-US"/>
        </a:p>
      </dgm:t>
    </dgm:pt>
    <dgm:pt modelId="{AEB9DFFA-FADD-468E-AF6F-8447106D140B}" type="pres">
      <dgm:prSet presAssocID="{9F9A0971-24DC-44B3-851E-CB1661E69D6C}" presName="outerComposite" presStyleCnt="0">
        <dgm:presLayoutVars>
          <dgm:chMax val="5"/>
          <dgm:dir/>
          <dgm:resizeHandles val="exact"/>
        </dgm:presLayoutVars>
      </dgm:prSet>
      <dgm:spPr/>
    </dgm:pt>
    <dgm:pt modelId="{30CC036A-F48C-4CC4-9B9F-5CB8A2D91D7C}" type="pres">
      <dgm:prSet presAssocID="{9F9A0971-24DC-44B3-851E-CB1661E69D6C}" presName="dummyMaxCanvas" presStyleCnt="0">
        <dgm:presLayoutVars/>
      </dgm:prSet>
      <dgm:spPr/>
    </dgm:pt>
    <dgm:pt modelId="{EF95EAA4-DC73-40AC-A821-26E3F618A5DD}" type="pres">
      <dgm:prSet presAssocID="{9F9A0971-24DC-44B3-851E-CB1661E69D6C}" presName="ThreeNodes_1" presStyleLbl="node1" presStyleIdx="0" presStyleCnt="3">
        <dgm:presLayoutVars>
          <dgm:bulletEnabled val="1"/>
        </dgm:presLayoutVars>
      </dgm:prSet>
      <dgm:spPr/>
    </dgm:pt>
    <dgm:pt modelId="{D4825DEC-9FF1-4FAE-9EAA-99B4B68F0D1F}" type="pres">
      <dgm:prSet presAssocID="{9F9A0971-24DC-44B3-851E-CB1661E69D6C}" presName="ThreeNodes_2" presStyleLbl="node1" presStyleIdx="1" presStyleCnt="3">
        <dgm:presLayoutVars>
          <dgm:bulletEnabled val="1"/>
        </dgm:presLayoutVars>
      </dgm:prSet>
      <dgm:spPr/>
    </dgm:pt>
    <dgm:pt modelId="{40031C2A-A822-4D47-B70F-58B1599D2562}" type="pres">
      <dgm:prSet presAssocID="{9F9A0971-24DC-44B3-851E-CB1661E69D6C}" presName="ThreeNodes_3" presStyleLbl="node1" presStyleIdx="2" presStyleCnt="3">
        <dgm:presLayoutVars>
          <dgm:bulletEnabled val="1"/>
        </dgm:presLayoutVars>
      </dgm:prSet>
      <dgm:spPr/>
    </dgm:pt>
    <dgm:pt modelId="{18D31C15-7918-467F-80EC-181B45A43B09}" type="pres">
      <dgm:prSet presAssocID="{9F9A0971-24DC-44B3-851E-CB1661E69D6C}" presName="ThreeConn_1-2" presStyleLbl="fgAccFollowNode1" presStyleIdx="0" presStyleCnt="2">
        <dgm:presLayoutVars>
          <dgm:bulletEnabled val="1"/>
        </dgm:presLayoutVars>
      </dgm:prSet>
      <dgm:spPr/>
    </dgm:pt>
    <dgm:pt modelId="{F8AFC4CF-03DA-4CE2-9A5E-B5941CEE2699}" type="pres">
      <dgm:prSet presAssocID="{9F9A0971-24DC-44B3-851E-CB1661E69D6C}" presName="ThreeConn_2-3" presStyleLbl="fgAccFollowNode1" presStyleIdx="1" presStyleCnt="2">
        <dgm:presLayoutVars>
          <dgm:bulletEnabled val="1"/>
        </dgm:presLayoutVars>
      </dgm:prSet>
      <dgm:spPr/>
    </dgm:pt>
    <dgm:pt modelId="{F0E35375-83A2-41A2-BD3C-8776C5DE2719}" type="pres">
      <dgm:prSet presAssocID="{9F9A0971-24DC-44B3-851E-CB1661E69D6C}" presName="ThreeNodes_1_text" presStyleLbl="node1" presStyleIdx="2" presStyleCnt="3">
        <dgm:presLayoutVars>
          <dgm:bulletEnabled val="1"/>
        </dgm:presLayoutVars>
      </dgm:prSet>
      <dgm:spPr/>
    </dgm:pt>
    <dgm:pt modelId="{982ECB7C-D0FE-42B2-A44D-A7363C1FCA69}" type="pres">
      <dgm:prSet presAssocID="{9F9A0971-24DC-44B3-851E-CB1661E69D6C}" presName="ThreeNodes_2_text" presStyleLbl="node1" presStyleIdx="2" presStyleCnt="3">
        <dgm:presLayoutVars>
          <dgm:bulletEnabled val="1"/>
        </dgm:presLayoutVars>
      </dgm:prSet>
      <dgm:spPr/>
    </dgm:pt>
    <dgm:pt modelId="{7DBA3DB1-F65B-4FC4-84E7-6CD4D6FCA089}" type="pres">
      <dgm:prSet presAssocID="{9F9A0971-24DC-44B3-851E-CB1661E69D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76BC807-B65A-40A1-9633-B06B28E6F172}" type="presOf" srcId="{4E5E5B36-39CC-4943-BA70-FB123D5143C6}" destId="{18D31C15-7918-467F-80EC-181B45A43B09}" srcOrd="0" destOrd="0" presId="urn:microsoft.com/office/officeart/2005/8/layout/vProcess5"/>
    <dgm:cxn modelId="{C48B5B1B-65F3-41A2-9F29-8E32295FD938}" type="presOf" srcId="{89FFD4A2-F330-4C59-B1DF-3849192ADC02}" destId="{F0E35375-83A2-41A2-BD3C-8776C5DE2719}" srcOrd="1" destOrd="0" presId="urn:microsoft.com/office/officeart/2005/8/layout/vProcess5"/>
    <dgm:cxn modelId="{478CA832-8BE9-42E5-9A20-4EF789AF04FD}" type="presOf" srcId="{4FAC8B09-B34F-4A41-B537-E6C4DD0E4487}" destId="{7DBA3DB1-F65B-4FC4-84E7-6CD4D6FCA089}" srcOrd="1" destOrd="0" presId="urn:microsoft.com/office/officeart/2005/8/layout/vProcess5"/>
    <dgm:cxn modelId="{5250C23D-3FC3-4F12-BBF6-FECC2672893A}" type="presOf" srcId="{89FFD4A2-F330-4C59-B1DF-3849192ADC02}" destId="{EF95EAA4-DC73-40AC-A821-26E3F618A5DD}" srcOrd="0" destOrd="0" presId="urn:microsoft.com/office/officeart/2005/8/layout/vProcess5"/>
    <dgm:cxn modelId="{F6689940-7A9D-49BF-B70F-FF448256787A}" type="presOf" srcId="{9F9A0971-24DC-44B3-851E-CB1661E69D6C}" destId="{AEB9DFFA-FADD-468E-AF6F-8447106D140B}" srcOrd="0" destOrd="0" presId="urn:microsoft.com/office/officeart/2005/8/layout/vProcess5"/>
    <dgm:cxn modelId="{AE70B169-AE50-4E3E-888C-7DD8F39DB68B}" srcId="{9F9A0971-24DC-44B3-851E-CB1661E69D6C}" destId="{4FAC8B09-B34F-4A41-B537-E6C4DD0E4487}" srcOrd="2" destOrd="0" parTransId="{6ADB5CEF-4A34-40D1-9B2D-AB3FC0B82078}" sibTransId="{6AC223C6-2F9F-4707-A0E5-AE11F1A798C3}"/>
    <dgm:cxn modelId="{9AB1229B-3774-4400-AB90-3DFFBC1754CF}" type="presOf" srcId="{61F592CB-D9F0-46EE-9745-5FA863C37CFA}" destId="{D4825DEC-9FF1-4FAE-9EAA-99B4B68F0D1F}" srcOrd="0" destOrd="0" presId="urn:microsoft.com/office/officeart/2005/8/layout/vProcess5"/>
    <dgm:cxn modelId="{7A4F3BA0-1887-4E9A-BEB5-E43DEC0C0CB0}" type="presOf" srcId="{61F592CB-D9F0-46EE-9745-5FA863C37CFA}" destId="{982ECB7C-D0FE-42B2-A44D-A7363C1FCA69}" srcOrd="1" destOrd="0" presId="urn:microsoft.com/office/officeart/2005/8/layout/vProcess5"/>
    <dgm:cxn modelId="{40128DAC-28E6-48D1-800D-A9ADDC99DB54}" type="presOf" srcId="{4FAC8B09-B34F-4A41-B537-E6C4DD0E4487}" destId="{40031C2A-A822-4D47-B70F-58B1599D2562}" srcOrd="0" destOrd="0" presId="urn:microsoft.com/office/officeart/2005/8/layout/vProcess5"/>
    <dgm:cxn modelId="{9E1C74B7-34DB-4500-82A1-11C198978766}" type="presOf" srcId="{678029A8-F010-4374-92AC-AA2D31FDF7D6}" destId="{F8AFC4CF-03DA-4CE2-9A5E-B5941CEE2699}" srcOrd="0" destOrd="0" presId="urn:microsoft.com/office/officeart/2005/8/layout/vProcess5"/>
    <dgm:cxn modelId="{5506CAB7-1FE0-4450-9F2E-434811102ECB}" srcId="{9F9A0971-24DC-44B3-851E-CB1661E69D6C}" destId="{89FFD4A2-F330-4C59-B1DF-3849192ADC02}" srcOrd="0" destOrd="0" parTransId="{34CAB399-02A3-4B5C-B089-25D5472DD6E0}" sibTransId="{4E5E5B36-39CC-4943-BA70-FB123D5143C6}"/>
    <dgm:cxn modelId="{484E3FF0-4FC4-43F5-BB01-50F349AC7F93}" srcId="{9F9A0971-24DC-44B3-851E-CB1661E69D6C}" destId="{61F592CB-D9F0-46EE-9745-5FA863C37CFA}" srcOrd="1" destOrd="0" parTransId="{7858773F-05E2-4564-A9C1-63F6108C0936}" sibTransId="{678029A8-F010-4374-92AC-AA2D31FDF7D6}"/>
    <dgm:cxn modelId="{4226FD92-180A-4B38-9ECC-20E229D0EE35}" type="presParOf" srcId="{AEB9DFFA-FADD-468E-AF6F-8447106D140B}" destId="{30CC036A-F48C-4CC4-9B9F-5CB8A2D91D7C}" srcOrd="0" destOrd="0" presId="urn:microsoft.com/office/officeart/2005/8/layout/vProcess5"/>
    <dgm:cxn modelId="{19A39D01-F0C7-437E-812F-FF9E0C516F3E}" type="presParOf" srcId="{AEB9DFFA-FADD-468E-AF6F-8447106D140B}" destId="{EF95EAA4-DC73-40AC-A821-26E3F618A5DD}" srcOrd="1" destOrd="0" presId="urn:microsoft.com/office/officeart/2005/8/layout/vProcess5"/>
    <dgm:cxn modelId="{6D3DF3A5-2ADD-4753-B042-27B1849D20F8}" type="presParOf" srcId="{AEB9DFFA-FADD-468E-AF6F-8447106D140B}" destId="{D4825DEC-9FF1-4FAE-9EAA-99B4B68F0D1F}" srcOrd="2" destOrd="0" presId="urn:microsoft.com/office/officeart/2005/8/layout/vProcess5"/>
    <dgm:cxn modelId="{D7BB0D44-702A-454E-8200-6021459839E5}" type="presParOf" srcId="{AEB9DFFA-FADD-468E-AF6F-8447106D140B}" destId="{40031C2A-A822-4D47-B70F-58B1599D2562}" srcOrd="3" destOrd="0" presId="urn:microsoft.com/office/officeart/2005/8/layout/vProcess5"/>
    <dgm:cxn modelId="{1BBCABA7-4FF4-490C-ABD3-F072589FD6BF}" type="presParOf" srcId="{AEB9DFFA-FADD-468E-AF6F-8447106D140B}" destId="{18D31C15-7918-467F-80EC-181B45A43B09}" srcOrd="4" destOrd="0" presId="urn:microsoft.com/office/officeart/2005/8/layout/vProcess5"/>
    <dgm:cxn modelId="{488A3A8A-DAFF-4862-A0FC-C1403F928E93}" type="presParOf" srcId="{AEB9DFFA-FADD-468E-AF6F-8447106D140B}" destId="{F8AFC4CF-03DA-4CE2-9A5E-B5941CEE2699}" srcOrd="5" destOrd="0" presId="urn:microsoft.com/office/officeart/2005/8/layout/vProcess5"/>
    <dgm:cxn modelId="{452C8335-44B3-4767-8024-01CC3D63DF49}" type="presParOf" srcId="{AEB9DFFA-FADD-468E-AF6F-8447106D140B}" destId="{F0E35375-83A2-41A2-BD3C-8776C5DE2719}" srcOrd="6" destOrd="0" presId="urn:microsoft.com/office/officeart/2005/8/layout/vProcess5"/>
    <dgm:cxn modelId="{A69D9806-386E-4C22-A70F-058537477988}" type="presParOf" srcId="{AEB9DFFA-FADD-468E-AF6F-8447106D140B}" destId="{982ECB7C-D0FE-42B2-A44D-A7363C1FCA69}" srcOrd="7" destOrd="0" presId="urn:microsoft.com/office/officeart/2005/8/layout/vProcess5"/>
    <dgm:cxn modelId="{49AD0F8E-A059-4147-A1B8-AC26B9049CB1}" type="presParOf" srcId="{AEB9DFFA-FADD-468E-AF6F-8447106D140B}" destId="{7DBA3DB1-F65B-4FC4-84E7-6CD4D6FCA0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62035-1F0F-40A8-8FC2-EC0B383BB10F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792ABA-1112-419F-AB74-6A1E8FE0BC61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C44F3-F2FE-4559-B96F-029221DA02A6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Getting the Inventory to save (Database vs Shared Preferences)</a:t>
          </a:r>
          <a:endParaRPr lang="en-US" sz="1700" kern="1200"/>
        </a:p>
      </dsp:txBody>
      <dsp:txXfrm>
        <a:off x="77216" y="2624638"/>
        <a:ext cx="3206250" cy="720000"/>
      </dsp:txXfrm>
    </dsp:sp>
    <dsp:sp modelId="{DC0F95C3-74AB-4B84-A443-D3003BB36C4F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D7FE22-B205-4621-AAD5-459AEEBF95CE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FF7513-3D2F-45DA-ACB0-6B58961534DD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Making sure that lines of code were in the proper places</a:t>
          </a:r>
          <a:endParaRPr lang="en-US" sz="1700" kern="1200"/>
        </a:p>
      </dsp:txBody>
      <dsp:txXfrm>
        <a:off x="3844559" y="2624638"/>
        <a:ext cx="3206250" cy="720000"/>
      </dsp:txXfrm>
    </dsp:sp>
    <dsp:sp modelId="{BD70279D-3EB4-40F1-81A9-62FB1418D2E0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F6BC85-B12A-4679-A2B7-A8FA7A2D5FA7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DF6212-90A7-4F28-9541-85949F48DB5D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Accessing data in between the fragment pages</a:t>
          </a:r>
          <a:endParaRPr lang="en-US" sz="17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5EAA4-DC73-40AC-A821-26E3F618A5DD}">
      <dsp:nvSpPr>
        <dsp:cNvPr id="0" name=""/>
        <dsp:cNvSpPr/>
      </dsp:nvSpPr>
      <dsp:spPr>
        <a:xfrm>
          <a:off x="0" y="0"/>
          <a:ext cx="7993699" cy="1214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More weaves</a:t>
          </a:r>
          <a:endParaRPr lang="en-US" sz="3200" kern="1200"/>
        </a:p>
      </dsp:txBody>
      <dsp:txXfrm>
        <a:off x="35557" y="35557"/>
        <a:ext cx="6683686" cy="1142897"/>
      </dsp:txXfrm>
    </dsp:sp>
    <dsp:sp modelId="{D4825DEC-9FF1-4FAE-9EAA-99B4B68F0D1F}">
      <dsp:nvSpPr>
        <dsp:cNvPr id="0" name=""/>
        <dsp:cNvSpPr/>
      </dsp:nvSpPr>
      <dsp:spPr>
        <a:xfrm>
          <a:off x="705326" y="1416347"/>
          <a:ext cx="7993699" cy="1214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Cost calculator for the project – using current costs for rings</a:t>
          </a:r>
          <a:endParaRPr lang="en-US" sz="3200" kern="1200"/>
        </a:p>
      </dsp:txBody>
      <dsp:txXfrm>
        <a:off x="740883" y="1451904"/>
        <a:ext cx="6428151" cy="1142897"/>
      </dsp:txXfrm>
    </dsp:sp>
    <dsp:sp modelId="{40031C2A-A822-4D47-B70F-58B1599D2562}">
      <dsp:nvSpPr>
        <dsp:cNvPr id="0" name=""/>
        <dsp:cNvSpPr/>
      </dsp:nvSpPr>
      <dsp:spPr>
        <a:xfrm>
          <a:off x="1410652" y="2832694"/>
          <a:ext cx="7993699" cy="1214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Inventory of completed projects</a:t>
          </a:r>
          <a:endParaRPr lang="en-US" sz="3200" kern="1200"/>
        </a:p>
      </dsp:txBody>
      <dsp:txXfrm>
        <a:off x="1446209" y="2868251"/>
        <a:ext cx="6428151" cy="1142897"/>
      </dsp:txXfrm>
    </dsp:sp>
    <dsp:sp modelId="{18D31C15-7918-467F-80EC-181B45A43B09}">
      <dsp:nvSpPr>
        <dsp:cNvPr id="0" name=""/>
        <dsp:cNvSpPr/>
      </dsp:nvSpPr>
      <dsp:spPr>
        <a:xfrm>
          <a:off x="7204591" y="920625"/>
          <a:ext cx="789107" cy="789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2140" y="920625"/>
        <a:ext cx="434009" cy="593803"/>
      </dsp:txXfrm>
    </dsp:sp>
    <dsp:sp modelId="{F8AFC4CF-03DA-4CE2-9A5E-B5941CEE2699}">
      <dsp:nvSpPr>
        <dsp:cNvPr id="0" name=""/>
        <dsp:cNvSpPr/>
      </dsp:nvSpPr>
      <dsp:spPr>
        <a:xfrm>
          <a:off x="7909917" y="2328879"/>
          <a:ext cx="789107" cy="789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7466" y="2328879"/>
        <a:ext cx="434009" cy="593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22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2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B6F3E0-FA6B-4C7E-B249-5DFA501EA41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5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AE81-8BFA-43D9-A458-A75D6AB82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Chainmaille</a:t>
            </a:r>
            <a:r>
              <a:rPr lang="en-US" dirty="0"/>
              <a:t> Calculation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5BF39-26FF-4A17-9FF4-554A4C787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Kaitlyn Vinson</a:t>
            </a:r>
          </a:p>
        </p:txBody>
      </p:sp>
    </p:spTree>
    <p:extLst>
      <p:ext uri="{BB962C8B-B14F-4D97-AF65-F5344CB8AC3E}">
        <p14:creationId xmlns:p14="http://schemas.microsoft.com/office/powerpoint/2010/main" val="21249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4C16-0E5D-4FBC-8334-64B8D6AF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/>
              <a:t>Instructions tab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E4A31-B62A-4F24-8B64-5679443AB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87"/>
          <a:stretch/>
        </p:blipFill>
        <p:spPr>
          <a:xfrm>
            <a:off x="20" y="10"/>
            <a:ext cx="463557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CE27-C78F-4655-9E35-DED06C7A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/>
              <a:t>List of Weave instructions</a:t>
            </a:r>
          </a:p>
          <a:p>
            <a:r>
              <a:rPr lang="en-US"/>
              <a:t>Step by step instructions with pictures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3858-5111-4D5C-A0D7-B19281F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Instructions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5FA14-82BC-4C4E-B64D-F77411CE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5" r="1" b="4040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8A25-9C36-4A71-9376-40519727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Can use back button to return to previous page</a:t>
            </a:r>
          </a:p>
          <a:p>
            <a:r>
              <a:rPr lang="en-US"/>
              <a:t>Link to source appears at the bottom of the page</a:t>
            </a:r>
          </a:p>
          <a:p>
            <a:r>
              <a:rPr lang="en-US"/>
              <a:t>Scrolling can be used to view all of the steps</a:t>
            </a:r>
          </a:p>
        </p:txBody>
      </p:sp>
    </p:spTree>
    <p:extLst>
      <p:ext uri="{BB962C8B-B14F-4D97-AF65-F5344CB8AC3E}">
        <p14:creationId xmlns:p14="http://schemas.microsoft.com/office/powerpoint/2010/main" val="255293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D609B-BD68-4BFE-9756-B7C01EB3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Struggles Encountered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60E3772-5665-4EB2-A875-089D4EECC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32359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34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F686-9970-4DB2-A072-5B737CDB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Future Additions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CC015-0CCD-410C-9765-59DE14AE5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583306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826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8B6B-9EBE-46FB-980B-6D15C312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Graphic 5" descr="Help">
            <a:extLst>
              <a:ext uri="{FF2B5EF4-FFF2-40B4-BE49-F238E27FC236}">
                <a16:creationId xmlns:a16="http://schemas.microsoft.com/office/drawing/2014/main" id="{E2B843E3-5C35-4B2C-9954-450FA60B4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330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57F1-0627-46EE-B34E-44944E36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D424-843A-4BDB-8263-CD1B7CA9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on Android Phone</a:t>
            </a:r>
          </a:p>
          <a:p>
            <a:r>
              <a:rPr lang="en-US" dirty="0"/>
              <a:t>Calculation Tab</a:t>
            </a:r>
          </a:p>
          <a:p>
            <a:r>
              <a:rPr lang="en-US" dirty="0"/>
              <a:t>Inventory Tab</a:t>
            </a:r>
          </a:p>
          <a:p>
            <a:r>
              <a:rPr lang="en-US" dirty="0"/>
              <a:t>Instruction Tab</a:t>
            </a:r>
          </a:p>
        </p:txBody>
      </p:sp>
    </p:spTree>
    <p:extLst>
      <p:ext uri="{BB962C8B-B14F-4D97-AF65-F5344CB8AC3E}">
        <p14:creationId xmlns:p14="http://schemas.microsoft.com/office/powerpoint/2010/main" val="164773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DE85-6747-4A23-BFBF-56AA4102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0250-B338-4867-92B4-D3744982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Chainmaille</a:t>
            </a:r>
            <a:r>
              <a:rPr lang="en-US" dirty="0"/>
              <a:t> Business</a:t>
            </a:r>
          </a:p>
          <a:p>
            <a:r>
              <a:rPr lang="en-US" dirty="0"/>
              <a:t>Extensive Inventory</a:t>
            </a:r>
          </a:p>
          <a:p>
            <a:r>
              <a:rPr lang="en-US" dirty="0"/>
              <a:t>No way to calculate rings for each project</a:t>
            </a:r>
          </a:p>
          <a:p>
            <a:r>
              <a:rPr lang="en-US" dirty="0"/>
              <a:t>Many weave types to remember</a:t>
            </a:r>
          </a:p>
        </p:txBody>
      </p:sp>
    </p:spTree>
    <p:extLst>
      <p:ext uri="{BB962C8B-B14F-4D97-AF65-F5344CB8AC3E}">
        <p14:creationId xmlns:p14="http://schemas.microsoft.com/office/powerpoint/2010/main" val="146298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DEE5-DD0B-4E2F-949F-FD7C9C7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D69C-9B4E-4CC5-B9D4-A8BDD2EC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tab - easily see the rings necessary for a project</a:t>
            </a:r>
          </a:p>
          <a:p>
            <a:pPr lvl="1"/>
            <a:r>
              <a:rPr lang="en-US" dirty="0"/>
              <a:t>Helps to calculate rings to subtract from inventory</a:t>
            </a:r>
          </a:p>
          <a:p>
            <a:r>
              <a:rPr lang="en-US" dirty="0"/>
              <a:t>Inventory tab – keep track of inventory for ordering supplies</a:t>
            </a:r>
          </a:p>
          <a:p>
            <a:pPr lvl="1"/>
            <a:r>
              <a:rPr lang="en-US" dirty="0"/>
              <a:t>Can be updated to add new shipments</a:t>
            </a:r>
          </a:p>
          <a:p>
            <a:r>
              <a:rPr lang="en-US" dirty="0"/>
              <a:t>Instruction tab -  brush up on weave instructions</a:t>
            </a:r>
          </a:p>
          <a:p>
            <a:pPr lvl="1"/>
            <a:r>
              <a:rPr lang="en-US" dirty="0"/>
              <a:t>Allow user to remember how to make weaves</a:t>
            </a:r>
          </a:p>
        </p:txBody>
      </p:sp>
    </p:spTree>
    <p:extLst>
      <p:ext uri="{BB962C8B-B14F-4D97-AF65-F5344CB8AC3E}">
        <p14:creationId xmlns:p14="http://schemas.microsoft.com/office/powerpoint/2010/main" val="28267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B767-C72C-485C-AC6F-B6F82F95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CA3B-306A-497B-B2FF-1766DA90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modules</a:t>
            </a:r>
          </a:p>
          <a:p>
            <a:pPr lvl="1"/>
            <a:r>
              <a:rPr lang="en-US" dirty="0"/>
              <a:t>Calculations – going through each ring size, ensuring the calculations are correct</a:t>
            </a:r>
          </a:p>
          <a:p>
            <a:pPr lvl="1"/>
            <a:r>
              <a:rPr lang="en-US" dirty="0"/>
              <a:t>Adding and subtracting from inventory – ensuring that the correct total is being subtracted from the inventory</a:t>
            </a:r>
          </a:p>
          <a:p>
            <a:pPr lvl="1"/>
            <a:r>
              <a:rPr lang="en-US" dirty="0"/>
              <a:t>Ensure instruction pages are correct – each link goes to the correct instruction page</a:t>
            </a:r>
          </a:p>
        </p:txBody>
      </p:sp>
    </p:spTree>
    <p:extLst>
      <p:ext uri="{BB962C8B-B14F-4D97-AF65-F5344CB8AC3E}">
        <p14:creationId xmlns:p14="http://schemas.microsoft.com/office/powerpoint/2010/main" val="366981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9C19-AA08-4206-BADF-C44B0394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/>
              <a:t>Calculation Tab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38999-5B2F-4BCB-B852-861FC578A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6" r="9443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9063-F4CA-46BF-8C58-9B514A40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649" y="2438400"/>
            <a:ext cx="5343203" cy="3809999"/>
          </a:xfrm>
        </p:spPr>
        <p:txBody>
          <a:bodyPr>
            <a:normAutofit/>
          </a:bodyPr>
          <a:lstStyle/>
          <a:p>
            <a:r>
              <a:rPr lang="en-US"/>
              <a:t>Calculates the open and closed rings needed</a:t>
            </a:r>
          </a:p>
          <a:p>
            <a:r>
              <a:rPr lang="en-US"/>
              <a:t>Users can choose options for:</a:t>
            </a:r>
          </a:p>
          <a:p>
            <a:pPr lvl="1"/>
            <a:r>
              <a:rPr lang="en-US" dirty="0"/>
              <a:t>Weave type</a:t>
            </a:r>
          </a:p>
          <a:p>
            <a:pPr lvl="1"/>
            <a:r>
              <a:rPr lang="en-US" dirty="0"/>
              <a:t>Ring Gauge</a:t>
            </a:r>
          </a:p>
          <a:p>
            <a:pPr lvl="1"/>
            <a:r>
              <a:rPr lang="en-US" dirty="0"/>
              <a:t>Ring Size</a:t>
            </a:r>
          </a:p>
          <a:p>
            <a:pPr lvl="1"/>
            <a:r>
              <a:rPr lang="en-US" dirty="0"/>
              <a:t>Length of Chain</a:t>
            </a:r>
          </a:p>
          <a:p>
            <a:pPr marL="457200" lvl="1" indent="0">
              <a:buNone/>
            </a:pPr>
            <a:r>
              <a:rPr lang="en-US" dirty="0"/>
              <a:t>If ring size chosen is not appropriate for the weave, there is a warning in red</a:t>
            </a:r>
          </a:p>
        </p:txBody>
      </p:sp>
    </p:spTree>
    <p:extLst>
      <p:ext uri="{BB962C8B-B14F-4D97-AF65-F5344CB8AC3E}">
        <p14:creationId xmlns:p14="http://schemas.microsoft.com/office/powerpoint/2010/main" val="128202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B9A6-D628-4128-83F6-22192E1E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Calculation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F5751-2485-4EF8-8A7F-C6BA43D9B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" r="159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5F72-688B-4CDC-A616-E58C8EAB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/>
              <a:t>Calculate button calculates the open and closed rings</a:t>
            </a:r>
          </a:p>
          <a:p>
            <a:r>
              <a:rPr lang="en-US"/>
              <a:t>Subtract button subtracts from the inventory</a:t>
            </a:r>
          </a:p>
          <a:p>
            <a:r>
              <a:rPr lang="en-US"/>
              <a:t>If the rings cannot be calculated, error messages are displayed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B019-F96B-4ACA-9889-0F218C1E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/>
              <a:t>Inventory Tab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13867-33B2-4686-B58A-59C96DB08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5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9FDE-356E-4DA3-8EFC-2FCA5F90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/>
              <a:t>Keeps track of ring inventory</a:t>
            </a:r>
          </a:p>
          <a:p>
            <a:r>
              <a:rPr lang="en-US"/>
              <a:t>Can be updated by selecting the ring</a:t>
            </a:r>
          </a:p>
          <a:p>
            <a:r>
              <a:rPr lang="en-US"/>
              <a:t>Is also updated by the calculate tab’s subtract button</a:t>
            </a:r>
          </a:p>
          <a:p>
            <a:r>
              <a:rPr lang="en-US"/>
              <a:t>Allows for scrolling to view whole list</a:t>
            </a:r>
          </a:p>
        </p:txBody>
      </p:sp>
    </p:spTree>
    <p:extLst>
      <p:ext uri="{BB962C8B-B14F-4D97-AF65-F5344CB8AC3E}">
        <p14:creationId xmlns:p14="http://schemas.microsoft.com/office/powerpoint/2010/main" val="391012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6B13-C570-489C-A92E-BE3C52CB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Inventory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EEC11-FD69-4F47-9841-FA6D9D253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5" b="1271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9C3B-26C5-4B56-B296-E9372D3E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 dirty="0"/>
              <a:t>Update inventory – allows users to add more inventory when purchased</a:t>
            </a:r>
          </a:p>
        </p:txBody>
      </p:sp>
    </p:spTree>
    <p:extLst>
      <p:ext uri="{BB962C8B-B14F-4D97-AF65-F5344CB8AC3E}">
        <p14:creationId xmlns:p14="http://schemas.microsoft.com/office/powerpoint/2010/main" val="182080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Chainmaille Calculation App</vt:lpstr>
      <vt:lpstr>Description of Project</vt:lpstr>
      <vt:lpstr>Why I chose this project</vt:lpstr>
      <vt:lpstr>Parts of the Application</vt:lpstr>
      <vt:lpstr>Testing</vt:lpstr>
      <vt:lpstr>Calculation Tab</vt:lpstr>
      <vt:lpstr>Calculation Tab</vt:lpstr>
      <vt:lpstr>Inventory Tab</vt:lpstr>
      <vt:lpstr>Inventory tab</vt:lpstr>
      <vt:lpstr>Instructions tab</vt:lpstr>
      <vt:lpstr>Instructions Tab</vt:lpstr>
      <vt:lpstr>Struggles Encountered</vt:lpstr>
      <vt:lpstr>Future Additions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Chainmaille Calculation App</dc:title>
  <dc:creator>Kaitlyn Vinson</dc:creator>
  <cp:lastModifiedBy>Kaitlyn Vinson</cp:lastModifiedBy>
  <cp:revision>1</cp:revision>
  <dcterms:created xsi:type="dcterms:W3CDTF">2019-03-09T19:38:42Z</dcterms:created>
  <dcterms:modified xsi:type="dcterms:W3CDTF">2019-03-09T19:38:45Z</dcterms:modified>
</cp:coreProperties>
</file>