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43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ECCB-7B06-4532-83DA-9CD4CB480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8615F-7F8B-4038-BCB9-B094A87DE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35D83-E2CB-4F6F-A26E-46892DA0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3E0-FA6B-4C7E-B249-5DFA501EA41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8CF02-EA1F-429F-A08A-647E4D30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F2BA7-75BD-4DD1-89E8-B3AA5B7A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0990-46E7-4B42-B682-C064C8F7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8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EA5B-C1E4-4D83-AB86-2CF873CE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AB44E-07DF-4AE2-8C67-06B7B07BB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6670F-591C-4760-A56D-3C1A2554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3E0-FA6B-4C7E-B249-5DFA501EA41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20055-9B9E-43E0-B9DF-B6EC796E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03AA-FF6A-447B-9579-39553BAB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0990-46E7-4B42-B682-C064C8F7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8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FFA87-D8D1-4AC0-B65A-B73883FE7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FB746-1295-4783-95DF-4F546AFBB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7855D-5529-490B-B6B3-7BC209F4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3E0-FA6B-4C7E-B249-5DFA501EA41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A2CB0-2AC9-4F5F-A38D-39F01D3C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F501B-9346-4296-8410-BBB2710C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0990-46E7-4B42-B682-C064C8F7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7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28E6-3741-44B4-8CC9-BE2C28C1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153C-588B-4743-93ED-4488164F9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155E1-9002-41B4-A170-1A5B19A3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3E0-FA6B-4C7E-B249-5DFA501EA41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A4D9B-3E13-402D-A879-36065756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EE8AF-4E6E-43B7-BA4F-517B9DD9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0990-46E7-4B42-B682-C064C8F7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8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EEA0-C6E3-45CB-84B7-B34E4B9F5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7396C-5D7E-479D-AFEC-2169A328D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2029-EC61-4723-8C95-6952231A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3E0-FA6B-4C7E-B249-5DFA501EA41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B490-8883-4FC5-8942-18EA1725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A6F21-FE37-405E-893F-8C442645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0990-46E7-4B42-B682-C064C8F7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1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B34E-AA58-43C5-90A8-CB7FF62D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AB14-ACBC-4C22-9157-A0F37A315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DDD86-23ED-4EE4-A5FA-AB7D3D9D8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6731D-A1CD-4A7F-A9FE-252C3F5C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3E0-FA6B-4C7E-B249-5DFA501EA41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E35A5-6C86-42B6-9F7F-B07DC4EA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ECF2D-B05A-458C-98A6-0A596EC8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0990-46E7-4B42-B682-C064C8F7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0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E05A-1655-4A21-9CD1-B46089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3FEC7-334E-4928-BFCC-C4A09C7F0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ED888-77F1-4965-8802-70CBF69D4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4288A-20F5-471D-AFF1-77BAD0D39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FA728-46E8-4042-AC0E-DED446042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CEF67-17EE-49C4-868F-8FE34F78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3E0-FA6B-4C7E-B249-5DFA501EA41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1F710-328A-4DA3-AB74-CF1BB81B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F4A25-A676-4FDA-93BC-611BC0D6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0990-46E7-4B42-B682-C064C8F7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4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3492-6EB8-4542-9C4A-9E14B3A9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59B60-0F80-462E-AF41-8B7EE446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3E0-FA6B-4C7E-B249-5DFA501EA41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177B1-88BE-47BE-8091-29F1B6C1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423CD-0F0D-4977-812D-2D466B2E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0990-46E7-4B42-B682-C064C8F7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2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31C804-58F9-4B9A-B5D8-573BE50F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3E0-FA6B-4C7E-B249-5DFA501EA41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FFC75-4F49-4FC4-A691-5313F7FA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6D6D3-3915-46D1-ADC3-A7421272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0990-46E7-4B42-B682-C064C8F7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9557-A9CD-429D-A878-5961141E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EA9F-A3F9-40A9-85BE-304A4C2D3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EDA75-2BCA-4473-B1E1-1FB673CFE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D63B0-878D-4C0D-83E7-3289151A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3E0-FA6B-4C7E-B249-5DFA501EA41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4A964-86F0-4603-8971-8943BE27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8662A-7E21-4D83-BD2A-46C9BACB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0990-46E7-4B42-B682-C064C8F7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9255-2640-4346-BE81-18C2D938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9A8877-4F20-4A72-B1D2-7C363135F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F9760-2FB1-40D5-BA52-B7B3CB519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F2042-4D6D-44D6-AF3E-7123180B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F3E0-FA6B-4C7E-B249-5DFA501EA41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24FB6-BDCE-435C-9BEB-F78315FB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C1D39-11FF-4085-8A5E-9CBF043D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0990-46E7-4B42-B682-C064C8F7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7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09236-051E-4136-B9EF-E9ABAB77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485BE-940B-4FA9-80C2-1A73C89E6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CCE1C-DC48-4472-8F70-46831E7E1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6F3E0-FA6B-4C7E-B249-5DFA501EA41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D0418-0098-4F1B-AC34-BE87E5ABC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A587-6CFE-42EE-858C-C379E8183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50990-46E7-4B42-B682-C064C8F7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7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AE81-8BFA-43D9-A458-A75D6AB82B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Chainmaille</a:t>
            </a:r>
            <a:r>
              <a:rPr lang="en-US" dirty="0"/>
              <a:t> Calculation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5BF39-26FF-4A17-9FF4-554A4C787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Kaitlyn Vinson</a:t>
            </a:r>
          </a:p>
        </p:txBody>
      </p:sp>
    </p:spTree>
    <p:extLst>
      <p:ext uri="{BB962C8B-B14F-4D97-AF65-F5344CB8AC3E}">
        <p14:creationId xmlns:p14="http://schemas.microsoft.com/office/powerpoint/2010/main" val="212499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C3858-5111-4D5C-A0D7-B19281F5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Instructions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88A25-9C36-4A71-9376-40519727C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Can use back button to return to previous page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08A987A-2ADF-4320-AB9F-17EF611FC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51" y="492573"/>
            <a:ext cx="286688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30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CF686-9970-4DB2-A072-5B737CDB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9A0D0-C132-46F9-AED6-E7B8B10AF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weaves</a:t>
            </a:r>
          </a:p>
          <a:p>
            <a:r>
              <a:rPr lang="en-US" dirty="0"/>
              <a:t>Cost calculator for the project</a:t>
            </a:r>
          </a:p>
          <a:p>
            <a:r>
              <a:rPr lang="en-US" dirty="0"/>
              <a:t>Inventory of </a:t>
            </a:r>
            <a:r>
              <a:rPr lang="en-US"/>
              <a:t>completed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6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57F1-0627-46EE-B34E-44944E36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D424-843A-4BDB-8263-CD1B7CA97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on Android Phone</a:t>
            </a:r>
          </a:p>
          <a:p>
            <a:r>
              <a:rPr lang="en-US" dirty="0"/>
              <a:t>Calculation Tab</a:t>
            </a:r>
          </a:p>
          <a:p>
            <a:r>
              <a:rPr lang="en-US" dirty="0"/>
              <a:t>Inventory Tab</a:t>
            </a:r>
          </a:p>
          <a:p>
            <a:r>
              <a:rPr lang="en-US" dirty="0"/>
              <a:t>Instruction Tab</a:t>
            </a:r>
          </a:p>
        </p:txBody>
      </p:sp>
    </p:spTree>
    <p:extLst>
      <p:ext uri="{BB962C8B-B14F-4D97-AF65-F5344CB8AC3E}">
        <p14:creationId xmlns:p14="http://schemas.microsoft.com/office/powerpoint/2010/main" val="164773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DEE5-DD0B-4E2F-949F-FD7C9C7B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app is necessary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BD69C-9B4E-4CC5-B9D4-A8BDD2EC7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Calculation tab - easily see the rings necessary for a project</a:t>
            </a:r>
          </a:p>
          <a:p>
            <a:r>
              <a:rPr lang="en-US" dirty="0"/>
              <a:t>Inventory tab – keep track of inventory for ordering supplies</a:t>
            </a:r>
          </a:p>
          <a:p>
            <a:r>
              <a:rPr lang="en-US" dirty="0"/>
              <a:t>Instruction tab -  brush up on weave instructions</a:t>
            </a:r>
          </a:p>
        </p:txBody>
      </p:sp>
    </p:spTree>
    <p:extLst>
      <p:ext uri="{BB962C8B-B14F-4D97-AF65-F5344CB8AC3E}">
        <p14:creationId xmlns:p14="http://schemas.microsoft.com/office/powerpoint/2010/main" val="28267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B767-C72C-485C-AC6F-B6F82F95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CA3B-306A-497B-B2FF-1766DA90A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individual modules</a:t>
            </a:r>
          </a:p>
          <a:p>
            <a:pPr lvl="1"/>
            <a:r>
              <a:rPr lang="en-US" dirty="0"/>
              <a:t>Calculations</a:t>
            </a:r>
          </a:p>
          <a:p>
            <a:pPr lvl="1"/>
            <a:r>
              <a:rPr lang="en-US" dirty="0"/>
              <a:t>Adding and subtracting from inventory</a:t>
            </a:r>
          </a:p>
          <a:p>
            <a:pPr lvl="1"/>
            <a:r>
              <a:rPr lang="en-US" dirty="0"/>
              <a:t>Ensure instruction pages are correct</a:t>
            </a:r>
          </a:p>
        </p:txBody>
      </p:sp>
    </p:spTree>
    <p:extLst>
      <p:ext uri="{BB962C8B-B14F-4D97-AF65-F5344CB8AC3E}">
        <p14:creationId xmlns:p14="http://schemas.microsoft.com/office/powerpoint/2010/main" val="366981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9C19-AA08-4206-BADF-C44B0394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/>
              <a:t>Calculation Tab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59063-F4CA-46BF-8C58-9B514A40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Calculates the open and closed rings needed</a:t>
            </a:r>
          </a:p>
          <a:p>
            <a:r>
              <a:rPr lang="en-US" sz="2400" dirty="0"/>
              <a:t>Users can choose options for:</a:t>
            </a:r>
          </a:p>
          <a:p>
            <a:pPr lvl="1"/>
            <a:r>
              <a:rPr lang="en-US" dirty="0"/>
              <a:t>Weave type</a:t>
            </a:r>
          </a:p>
          <a:p>
            <a:pPr lvl="1"/>
            <a:r>
              <a:rPr lang="en-US" dirty="0"/>
              <a:t>Ring Gauge</a:t>
            </a:r>
          </a:p>
          <a:p>
            <a:pPr lvl="1"/>
            <a:r>
              <a:rPr lang="en-US" dirty="0"/>
              <a:t>Ring Size</a:t>
            </a:r>
          </a:p>
          <a:p>
            <a:pPr lvl="1"/>
            <a:r>
              <a:rPr lang="en-US" dirty="0"/>
              <a:t>Length of Chain</a:t>
            </a:r>
          </a:p>
          <a:p>
            <a:pPr marL="457200" lvl="1" indent="0">
              <a:buNone/>
            </a:pPr>
            <a:r>
              <a:rPr lang="en-US" dirty="0"/>
              <a:t>If ring size chosen is not appropriate for the weave, there is a warning in 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DB585-89CF-46D9-A992-89C7F1E0D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94" r="-1" b="19582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202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B9A6-D628-4128-83F6-22192E1E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Calculation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5F72-688B-4CDC-A616-E58C8EABF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/>
              <a:t>Calculate button calculates the open and closed rings</a:t>
            </a:r>
          </a:p>
          <a:p>
            <a:r>
              <a:rPr lang="en-US" sz="2400"/>
              <a:t>Subtract button subtracts from the inventory</a:t>
            </a: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A10DF2-C74C-4EA6-A3EB-FB0372B13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02" r="1" b="16646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194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B019-F96B-4ACA-9889-0F218C1E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/>
              <a:t>Inventory Tab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9FDE-356E-4DA3-8EFC-2FCA5F90F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/>
              <a:t>Keeps track of ring inventory</a:t>
            </a:r>
          </a:p>
          <a:p>
            <a:r>
              <a:rPr lang="en-US" sz="2400"/>
              <a:t>Can be edited or added to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6FB424BB-FFF2-4B71-A1BD-29FFED62C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88" b="1665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1012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6B13-C570-489C-A92E-BE3C52CB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9C3B-26C5-4B56-B296-E9372D3E0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inventory </a:t>
            </a:r>
          </a:p>
          <a:p>
            <a:r>
              <a:rPr lang="en-US" dirty="0"/>
              <a:t>Update inventory</a:t>
            </a:r>
          </a:p>
        </p:txBody>
      </p:sp>
    </p:spTree>
    <p:extLst>
      <p:ext uri="{BB962C8B-B14F-4D97-AF65-F5344CB8AC3E}">
        <p14:creationId xmlns:p14="http://schemas.microsoft.com/office/powerpoint/2010/main" val="182080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4C16-0E5D-4FBC-8334-64B8D6AF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Instructions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CE27-C78F-4655-9E35-DED06C7A8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/>
              <a:t>List of Weave instructions</a:t>
            </a:r>
          </a:p>
          <a:p>
            <a:r>
              <a:rPr lang="en-US" sz="2400"/>
              <a:t>Step by step instructions with pictures</a:t>
            </a: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F7015-5B05-469F-BE89-04318C3E03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32" b="17425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9669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180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Chainmaille Calculation App</vt:lpstr>
      <vt:lpstr>Description of Project</vt:lpstr>
      <vt:lpstr>Why this app is necessary</vt:lpstr>
      <vt:lpstr>Testing</vt:lpstr>
      <vt:lpstr>Calculation Tab</vt:lpstr>
      <vt:lpstr>Calculation Tab</vt:lpstr>
      <vt:lpstr>Inventory Tab</vt:lpstr>
      <vt:lpstr>Inventory tab</vt:lpstr>
      <vt:lpstr>Instructions tab</vt:lpstr>
      <vt:lpstr>Instructions Tab</vt:lpstr>
      <vt:lpstr>Future Additions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Chainmaille Calculation App</dc:title>
  <dc:creator>Kaitlyn Vinson</dc:creator>
  <cp:lastModifiedBy>Kaitlyn Vinson</cp:lastModifiedBy>
  <cp:revision>2</cp:revision>
  <dcterms:created xsi:type="dcterms:W3CDTF">2018-11-30T16:00:04Z</dcterms:created>
  <dcterms:modified xsi:type="dcterms:W3CDTF">2018-11-30T16:07:57Z</dcterms:modified>
</cp:coreProperties>
</file>