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424"/>
    <a:srgbClr val="F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01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03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6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91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5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43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4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6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35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7573239-BF99-4033-A15E-22A4BBB36D61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7902537-F4A8-4F5C-8D1B-354D11CA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72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Гарри Поттер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Фархутдинова Екатерина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80" y="3566159"/>
            <a:ext cx="2200746" cy="3099539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26" y="3180925"/>
            <a:ext cx="5042103" cy="3781577"/>
          </a:xfr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76348" y="2089738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Отвечает за главного героя.</a:t>
            </a:r>
          </a:p>
          <a:p>
            <a:r>
              <a:rPr lang="ru-RU" dirty="0" smtClean="0"/>
              <a:t>Есть 3 функции (</a:t>
            </a:r>
            <a:r>
              <a:rPr lang="en-US" dirty="0" smtClean="0"/>
              <a:t>update, </a:t>
            </a:r>
            <a:r>
              <a:rPr lang="en-US" dirty="0" err="1" smtClean="0"/>
              <a:t>new_game</a:t>
            </a:r>
            <a:r>
              <a:rPr lang="en-US" dirty="0" smtClean="0"/>
              <a:t>, </a:t>
            </a:r>
            <a:r>
              <a:rPr lang="en-US" dirty="0" err="1" smtClean="0"/>
              <a:t>check_collide</a:t>
            </a:r>
            <a:r>
              <a:rPr lang="en-US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77550" y="628176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9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46" y="4476173"/>
            <a:ext cx="3855325" cy="1362924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9" y="3670868"/>
            <a:ext cx="2795565" cy="2795565"/>
          </a:xfr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758781" y="2037805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Бонусы для игрока</a:t>
            </a:r>
          </a:p>
          <a:p>
            <a:r>
              <a:rPr lang="ru-RU" dirty="0" smtClean="0"/>
              <a:t>Поймав метлу, игрок начинает летать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277550" y="628176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7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97" y="4035562"/>
            <a:ext cx="2090919" cy="2090919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07" y="4035562"/>
            <a:ext cx="4055113" cy="2090919"/>
          </a:xfr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954725" y="2076994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Два вида препятствий</a:t>
            </a:r>
          </a:p>
          <a:p>
            <a:r>
              <a:rPr lang="ru-RU" dirty="0" smtClean="0"/>
              <a:t>Герой должен их избегать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277550" y="628176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23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игры </a:t>
            </a:r>
            <a:r>
              <a:rPr lang="ru-RU" dirty="0" err="1" smtClean="0"/>
              <a:t>раннера</a:t>
            </a:r>
            <a:r>
              <a:rPr lang="ru-RU" dirty="0" smtClean="0"/>
              <a:t> по мотивам вселенной Гарри Поттера.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9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Изучение модуля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/>
              <a:t>Создание необходимых классов и функций, основного игрового </a:t>
            </a:r>
            <a:r>
              <a:rPr lang="ru-RU" dirty="0" smtClean="0"/>
              <a:t>цикла</a:t>
            </a:r>
          </a:p>
          <a:p>
            <a:pPr lvl="0"/>
            <a:r>
              <a:rPr lang="ru-RU" dirty="0" smtClean="0"/>
              <a:t>Поиск </a:t>
            </a:r>
            <a:r>
              <a:rPr lang="ru-RU" dirty="0"/>
              <a:t>изображений для спрайтов </a:t>
            </a:r>
          </a:p>
          <a:p>
            <a:pPr lvl="0"/>
            <a:r>
              <a:rPr lang="ru-RU" dirty="0"/>
              <a:t>Поиск музыки для </a:t>
            </a:r>
            <a:r>
              <a:rPr lang="ru-RU" dirty="0" smtClean="0"/>
              <a:t>игры</a:t>
            </a:r>
            <a:endParaRPr lang="ru-RU" dirty="0"/>
          </a:p>
          <a:p>
            <a:pPr lvl="0"/>
            <a:r>
              <a:rPr lang="ru-RU" dirty="0" smtClean="0"/>
              <a:t>Разработка дизайна игры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8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0519" y="2087880"/>
            <a:ext cx="9784080" cy="4206240"/>
          </a:xfrm>
        </p:spPr>
        <p:txBody>
          <a:bodyPr/>
          <a:lstStyle/>
          <a:p>
            <a:r>
              <a:rPr lang="en-US" sz="3200" i="1" dirty="0" smtClean="0">
                <a:solidFill>
                  <a:srgbClr val="FE5050"/>
                </a:solidFill>
                <a:hlinkClick r:id="rId2" action="ppaction://hlinksldjump"/>
              </a:rPr>
              <a:t>Class  Player</a:t>
            </a:r>
            <a:endParaRPr lang="ru-RU" sz="3200" i="1" dirty="0" smtClean="0">
              <a:solidFill>
                <a:srgbClr val="FE5050"/>
              </a:solidFill>
            </a:endParaRPr>
          </a:p>
          <a:p>
            <a:endParaRPr lang="en-US" sz="3200" i="1" dirty="0" smtClean="0">
              <a:solidFill>
                <a:srgbClr val="FE5050"/>
              </a:solidFill>
            </a:endParaRPr>
          </a:p>
          <a:p>
            <a:r>
              <a:rPr lang="en-US" sz="2800" i="1" dirty="0" smtClean="0">
                <a:solidFill>
                  <a:srgbClr val="FE5050"/>
                </a:solidFill>
                <a:hlinkClick r:id="rId3" action="ppaction://hlinksldjump"/>
              </a:rPr>
              <a:t>Class</a:t>
            </a:r>
            <a:r>
              <a:rPr lang="en-US" sz="2800" i="1" dirty="0" smtClean="0">
                <a:hlinkClick r:id="rId3" action="ppaction://hlinksldjump"/>
              </a:rPr>
              <a:t> Obstacle</a:t>
            </a:r>
            <a:endParaRPr lang="en-US" sz="2800" i="1" dirty="0" smtClean="0"/>
          </a:p>
          <a:p>
            <a:r>
              <a:rPr lang="en-US" sz="2800" i="1" dirty="0" smtClean="0">
                <a:solidFill>
                  <a:srgbClr val="FE5050"/>
                </a:solidFill>
                <a:hlinkClick r:id="rId4" action="ppaction://hlinksldjump"/>
              </a:rPr>
              <a:t>Class </a:t>
            </a:r>
            <a:r>
              <a:rPr lang="en-US" sz="2800" i="1" dirty="0" smtClean="0">
                <a:hlinkClick r:id="rId4" action="ppaction://hlinksldjump"/>
              </a:rPr>
              <a:t>Coin</a:t>
            </a:r>
            <a:endParaRPr lang="en-US" sz="2800" i="1" dirty="0" smtClean="0"/>
          </a:p>
          <a:p>
            <a:r>
              <a:rPr lang="en-US" sz="2800" i="1" u="sng" dirty="0" smtClean="0">
                <a:solidFill>
                  <a:srgbClr val="68A424"/>
                </a:solidFill>
              </a:rPr>
              <a:t>Class Border</a:t>
            </a:r>
            <a:endParaRPr lang="ru-RU" sz="2800" i="1" u="sng" dirty="0">
              <a:solidFill>
                <a:srgbClr val="68A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 smtClean="0">
                <a:hlinkClick r:id="rId2" action="ppaction://hlinksldjump"/>
              </a:rPr>
              <a:t>Отрисовка</a:t>
            </a:r>
            <a:r>
              <a:rPr lang="ru-RU" sz="2400" dirty="0" smtClean="0">
                <a:hlinkClick r:id="rId2" action="ppaction://hlinksldjump"/>
              </a:rPr>
              <a:t> фона</a:t>
            </a:r>
            <a:endParaRPr lang="ru-RU" sz="2400" dirty="0" smtClean="0"/>
          </a:p>
          <a:p>
            <a:r>
              <a:rPr lang="ru-RU" dirty="0" smtClean="0"/>
              <a:t>Генерация героев</a:t>
            </a:r>
          </a:p>
          <a:p>
            <a:r>
              <a:rPr lang="ru-RU" dirty="0" smtClean="0"/>
              <a:t>Повышение уровня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“</a:t>
            </a:r>
            <a:r>
              <a:rPr lang="en-US" dirty="0" err="1" smtClean="0"/>
              <a:t>PyGame</a:t>
            </a:r>
            <a:r>
              <a:rPr lang="en-US" dirty="0" smtClean="0"/>
              <a:t>”</a:t>
            </a:r>
            <a:endParaRPr lang="ru-RU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/>
              <a:t>SpriteCollide</a:t>
            </a: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Mixer</a:t>
            </a:r>
          </a:p>
          <a:p>
            <a:r>
              <a:rPr lang="ru-RU" dirty="0" smtClean="0"/>
              <a:t>Библиотеки </a:t>
            </a:r>
            <a:r>
              <a:rPr lang="en-US" dirty="0" smtClean="0"/>
              <a:t>“Random”, “OS”, “SYS”, “</a:t>
            </a:r>
            <a:r>
              <a:rPr lang="en-US" dirty="0" err="1" smtClean="0"/>
              <a:t>PyInstaller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ru-RU" dirty="0" smtClean="0"/>
              <a:t>(БД)</a:t>
            </a:r>
            <a:endParaRPr lang="en-US" dirty="0" smtClean="0"/>
          </a:p>
          <a:p>
            <a:r>
              <a:rPr lang="ru-RU" dirty="0" smtClean="0"/>
              <a:t>Работа с изображениями, звуковыми файлами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6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смогла выполнить поставленные перед собой задачи.</a:t>
            </a:r>
          </a:p>
          <a:p>
            <a:r>
              <a:rPr lang="ru-RU" dirty="0" smtClean="0"/>
              <a:t>Игра была реализована так, как задумывалась.</a:t>
            </a:r>
          </a:p>
        </p:txBody>
      </p:sp>
    </p:spTree>
    <p:extLst>
      <p:ext uri="{BB962C8B-B14F-4D97-AF65-F5344CB8AC3E}">
        <p14:creationId xmlns:p14="http://schemas.microsoft.com/office/powerpoint/2010/main" val="16807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выбора персонажа для игры</a:t>
            </a:r>
          </a:p>
          <a:p>
            <a:r>
              <a:rPr lang="ru-RU" dirty="0" smtClean="0"/>
              <a:t>Реализация анимации для остальных спрайтов</a:t>
            </a:r>
          </a:p>
          <a:p>
            <a:r>
              <a:rPr lang="ru-RU" dirty="0" smtClean="0"/>
              <a:t>Добавление новых уровней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4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Отрисовка</a:t>
            </a:r>
            <a:r>
              <a:rPr lang="ru-RU" dirty="0" smtClean="0"/>
              <a:t> фона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9" t="13877" r="24349" b="17255"/>
          <a:stretch/>
        </p:blipFill>
        <p:spPr>
          <a:xfrm>
            <a:off x="169816" y="2016858"/>
            <a:ext cx="3473831" cy="264658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 – </a:t>
            </a:r>
            <a:r>
              <a:rPr lang="ru-RU" dirty="0" smtClean="0"/>
              <a:t>функции отвечают за начальный, конечный экраны, за паузу и правила.</a:t>
            </a:r>
          </a:p>
          <a:p>
            <a:endParaRPr lang="ru-RU" dirty="0"/>
          </a:p>
          <a:p>
            <a:r>
              <a:rPr lang="ru-RU" dirty="0" smtClean="0"/>
              <a:t>За отображение очков и жизней отвечают функции:</a:t>
            </a:r>
          </a:p>
          <a:p>
            <a:r>
              <a:rPr lang="en-US" i="1" dirty="0" err="1"/>
              <a:t>s</a:t>
            </a:r>
            <a:r>
              <a:rPr lang="en-US" i="1" dirty="0" err="1" smtClean="0"/>
              <a:t>how_score</a:t>
            </a:r>
            <a:r>
              <a:rPr lang="en-US" i="1" dirty="0" smtClean="0"/>
              <a:t>, </a:t>
            </a:r>
            <a:r>
              <a:rPr lang="en-US" i="1" dirty="0" err="1" smtClean="0"/>
              <a:t>show_live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13599" r="24675" b="17796"/>
          <a:stretch/>
        </p:blipFill>
        <p:spPr>
          <a:xfrm>
            <a:off x="3961482" y="2016858"/>
            <a:ext cx="3723038" cy="28425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5" t="13463" r="24274" b="17054"/>
          <a:stretch/>
        </p:blipFill>
        <p:spPr>
          <a:xfrm>
            <a:off x="1877265" y="4025214"/>
            <a:ext cx="3439318" cy="2624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77550" y="628176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5" action="ppaction://hlinksldjump"/>
              </a:rPr>
              <a:t>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7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75</TotalTime>
  <Words>188</Words>
  <Application>Microsoft Office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Courier New</vt:lpstr>
      <vt:lpstr>Wingdings</vt:lpstr>
      <vt:lpstr>Окаймление</vt:lpstr>
      <vt:lpstr>Игра “Гарри Поттер”</vt:lpstr>
      <vt:lpstr>Идея</vt:lpstr>
      <vt:lpstr>Задачи</vt:lpstr>
      <vt:lpstr>Классы игры</vt:lpstr>
      <vt:lpstr>Функции</vt:lpstr>
      <vt:lpstr>Что использовалось</vt:lpstr>
      <vt:lpstr>Итог</vt:lpstr>
      <vt:lpstr>Планы на будущее</vt:lpstr>
      <vt:lpstr>Отрисовка фона</vt:lpstr>
      <vt:lpstr>Player</vt:lpstr>
      <vt:lpstr>coin</vt:lpstr>
      <vt:lpstr>Obstacle</vt:lpstr>
    </vt:vector>
  </TitlesOfParts>
  <Company>Филиал Печорская ГРЭС АО ИнтерРАО - Электрогенерация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“Гарри Поттер"</dc:title>
  <dc:creator>Катерина</dc:creator>
  <cp:lastModifiedBy>Катерина</cp:lastModifiedBy>
  <cp:revision>9</cp:revision>
  <dcterms:created xsi:type="dcterms:W3CDTF">2024-01-27T08:40:04Z</dcterms:created>
  <dcterms:modified xsi:type="dcterms:W3CDTF">2024-01-27T09:55:06Z</dcterms:modified>
</cp:coreProperties>
</file>