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CF01E05-3641-4637-920B-45A7040DA0B7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12.11.23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61042EE-2FA6-471C-B74F-33B74F0F971E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71BA198-4E37-4FF4-8B39-8228F35F97D5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12.11.23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9C7F8C9-4EF5-4608-90E5-2432DCA68B3C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Calibri"/>
              </a:rPr>
              <a:t>Проверка ОГЭ сочинений по русскому языку.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8b8b8b"/>
                </a:solidFill>
                <a:latin typeface="Calibri"/>
              </a:rPr>
              <a:t>Фархутдинова Екатерина Евгеньевна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i="1" lang="en-US" sz="28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ResultWidget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Отображение результатов проверки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8" name="Рисунок 3" descr="photo1699366411 (4).jpeg"/>
          <p:cNvPicPr/>
          <p:nvPr/>
        </p:nvPicPr>
        <p:blipFill>
          <a:blip r:embed="rId1"/>
          <a:srcRect l="28034" t="11181" r="30873" b="18770"/>
          <a:stretch/>
        </p:blipFill>
        <p:spPr>
          <a:xfrm>
            <a:off x="2268360" y="2808000"/>
            <a:ext cx="4355640" cy="367164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Что использовалось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Qt Designer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SQLite 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(БД)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Библиотека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PyQt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Библиотека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PySpellCheacker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Работа с изображениями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Работа с текстовыми файлами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Работа с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PyQt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таблицами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Итоги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Мне удалось решить поставленные задачи.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Перспективы в будущем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Усовершенствование проверок на грамотность и наличие клише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Разработка преобразование рукописи в текстовый файл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Разработка проверки текста на пунктуацию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Идея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Автоматизация процесса проверки сочинений для ОГЭ по русскому языку.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016000" y="2808000"/>
            <a:ext cx="5422320" cy="370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Задачи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Реализовать различные проверки текста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Разработать дизайн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Создать различные базы данных необходимые для приложения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Классы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6 классов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r>
              <a:rPr b="1" lang="ru-RU" sz="28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class </a:t>
            </a:r>
            <a:r>
              <a:rPr b="1" lang="ru-RU" sz="28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MainWidget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i="1" lang="en-US" sz="28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class </a:t>
            </a:r>
            <a:r>
              <a:rPr b="0" i="1" lang="en-US" sz="28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NewStudentWidget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i="1" lang="en-US" sz="28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class </a:t>
            </a:r>
            <a:r>
              <a:rPr b="0" i="1" lang="en-US" sz="28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CriteriesWidget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i="1" lang="en-US" sz="28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class </a:t>
            </a:r>
            <a:r>
              <a:rPr b="0" i="1" lang="en-US" sz="28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PlagiatWidget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i="1" lang="en-US" sz="28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class </a:t>
            </a:r>
            <a:r>
              <a:rPr b="0" i="1" lang="en-US" sz="28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CheckWidget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i="1" lang="en-US" sz="28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class </a:t>
            </a:r>
            <a:r>
              <a:rPr b="0" i="1" lang="en-US" sz="28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ResultWidget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lang="ru-RU" sz="28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MainWidget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Координация между функциями приложения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Рисунок 3" descr="photo1699366411.jpeg"/>
          <p:cNvPicPr/>
          <p:nvPr/>
        </p:nvPicPr>
        <p:blipFill>
          <a:blip r:embed="rId1"/>
          <a:srcRect l="21266" t="5404" r="21308" b="14208"/>
          <a:stretch/>
        </p:blipFill>
        <p:spPr>
          <a:xfrm rot="3600">
            <a:off x="1869840" y="2733120"/>
            <a:ext cx="5615280" cy="381852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i="1" lang="en-US" sz="28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NewStudentWidget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60000" y="1296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Добавление нового ученика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Рисунок 3_0" descr="photo1699366411 (1).jpeg"/>
          <p:cNvPicPr/>
          <p:nvPr/>
        </p:nvPicPr>
        <p:blipFill>
          <a:blip r:embed="rId1"/>
          <a:srcRect l="22066" t="9065" r="22957" b="16919"/>
          <a:stretch/>
        </p:blipFill>
        <p:spPr>
          <a:xfrm>
            <a:off x="1584000" y="2016000"/>
            <a:ext cx="6119640" cy="410364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i="1" lang="en-US" sz="28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CriteriesWidget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Критерии проверки сочинений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9" name="Рисунок 3" descr="photo1699366411 (1).jpeg"/>
          <p:cNvPicPr/>
          <p:nvPr/>
        </p:nvPicPr>
        <p:blipFill>
          <a:blip r:embed="rId1"/>
          <a:srcRect l="20863" t="9344" r="20863" b="13550"/>
          <a:stretch/>
        </p:blipFill>
        <p:spPr>
          <a:xfrm>
            <a:off x="1979640" y="2493000"/>
            <a:ext cx="5328360" cy="396000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i="1" lang="en-US" sz="28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PlagiatWidget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Сравнивает  текст с другим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Рисунок 3" descr="photo1699366411 (2).jpeg"/>
          <p:cNvPicPr/>
          <p:nvPr/>
        </p:nvPicPr>
        <p:blipFill>
          <a:blip r:embed="rId1"/>
          <a:srcRect l="22619" t="11314" r="23839" b="16752"/>
          <a:stretch/>
        </p:blipFill>
        <p:spPr>
          <a:xfrm>
            <a:off x="1800000" y="2448000"/>
            <a:ext cx="5255640" cy="351828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i="1" lang="en-US" sz="28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CheckWidget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Наличие клише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Грамотность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Количество слов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Количество абзацев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5" name="Рисунок 4" descr="photo1699366411 (2).jpeg"/>
          <p:cNvPicPr/>
          <p:nvPr/>
        </p:nvPicPr>
        <p:blipFill>
          <a:blip r:embed="rId1"/>
          <a:srcRect l="21482" t="8012" r="21963" b="15226"/>
          <a:stretch/>
        </p:blipFill>
        <p:spPr>
          <a:xfrm>
            <a:off x="4536000" y="1545120"/>
            <a:ext cx="4320000" cy="291888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Application>LibreOffice/6.4.7.2$Windows_X86_64 LibreOffice_project/639b8ac485750d5696d7590a72ef1b496725cfb5</Application>
  <Words>115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2023-11-03T12:19:19Z</dcterms:created>
  <dc:creator>KatyFartuk</dc:creator>
  <dc:description/>
  <dc:language>ru-RU</dc:language>
  <cp:lastModifiedBy/>
  <dcterms:modified xsi:type="dcterms:W3CDTF">2023-11-12T19:04:58Z</dcterms:modified>
  <cp:revision>45</cp:revision>
  <dc:subject/>
  <dc:title>Проверка сочинения по русскому языку.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