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DEFE-34B7-4EF3-A4EA-C049F54E0BE3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D3ED-BEB6-4014-935A-018CFC19C9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Проверка ОГЭ сочинений по русскому языку.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Фархутдинова Екатерина Евгеньевна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Qt Designer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 </a:t>
            </a:r>
            <a:r>
              <a:rPr lang="ru-RU" dirty="0" smtClean="0"/>
              <a:t>(БД)</a:t>
            </a:r>
            <a:endParaRPr lang="en-US" dirty="0" smtClean="0"/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PyQt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PySpellCheacker</a:t>
            </a:r>
            <a:endParaRPr lang="en-US" dirty="0" smtClean="0"/>
          </a:p>
          <a:p>
            <a:r>
              <a:rPr lang="ru-RU" dirty="0" smtClean="0"/>
              <a:t>Работа с изображениями</a:t>
            </a:r>
          </a:p>
          <a:p>
            <a:r>
              <a:rPr lang="ru-RU" dirty="0" smtClean="0"/>
              <a:t>Работа с </a:t>
            </a:r>
            <a:r>
              <a:rPr lang="ru-RU" dirty="0" smtClean="0"/>
              <a:t>текстовыми файлами</a:t>
            </a:r>
            <a:endParaRPr lang="ru-RU" dirty="0" smtClean="0"/>
          </a:p>
          <a:p>
            <a:r>
              <a:rPr lang="ru-RU" dirty="0" smtClean="0"/>
              <a:t>Работа с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таблицами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Мне удалось решить </a:t>
            </a:r>
            <a:r>
              <a:rPr lang="ru-RU" dirty="0" smtClean="0"/>
              <a:t>поставленные задачи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в будущем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Усовершенствование проверок на грамотность и наличие клише</a:t>
            </a:r>
          </a:p>
          <a:p>
            <a:r>
              <a:rPr lang="ru-RU" dirty="0" smtClean="0"/>
              <a:t>Разработка преобразование рукописи в текстовый файл</a:t>
            </a:r>
          </a:p>
          <a:p>
            <a:r>
              <a:rPr lang="ru-RU" dirty="0" smtClean="0"/>
              <a:t>Разработка проверки текста </a:t>
            </a:r>
            <a:r>
              <a:rPr lang="ru-RU" smtClean="0"/>
              <a:t>на пунктуацию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процесса проверки сочинений для ОГЭ по русскому языку.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различные проверки </a:t>
            </a:r>
            <a:r>
              <a:rPr lang="ru-RU" dirty="0" smtClean="0"/>
              <a:t>текста</a:t>
            </a:r>
            <a:endParaRPr lang="ru-RU" dirty="0" smtClean="0"/>
          </a:p>
          <a:p>
            <a:r>
              <a:rPr lang="ru-RU" dirty="0" smtClean="0"/>
              <a:t>Разработать </a:t>
            </a:r>
            <a:r>
              <a:rPr lang="ru-RU" dirty="0" smtClean="0"/>
              <a:t>дизайн</a:t>
            </a:r>
            <a:endParaRPr lang="ru-RU" dirty="0" smtClean="0"/>
          </a:p>
          <a:p>
            <a:r>
              <a:rPr lang="ru-RU" dirty="0" smtClean="0"/>
              <a:t>Создать различные базы данных необходимые для </a:t>
            </a:r>
            <a:r>
              <a:rPr lang="ru-RU" dirty="0" smtClean="0"/>
              <a:t>приложения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5 </a:t>
            </a:r>
            <a:r>
              <a:rPr lang="ru-RU" b="1" dirty="0" smtClean="0"/>
              <a:t>классов</a:t>
            </a:r>
          </a:p>
          <a:p>
            <a:r>
              <a:rPr lang="en-US" sz="2800" i="1" dirty="0" smtClean="0"/>
              <a:t>class </a:t>
            </a:r>
            <a:r>
              <a:rPr lang="en-US" sz="2800" i="1" dirty="0" err="1" smtClean="0"/>
              <a:t>Main_Widget</a:t>
            </a:r>
            <a:endParaRPr lang="ru-RU" sz="2800" b="1" dirty="0" smtClean="0"/>
          </a:p>
          <a:p>
            <a:r>
              <a:rPr lang="en-US" sz="2800" i="1" dirty="0" smtClean="0"/>
              <a:t>class </a:t>
            </a:r>
            <a:r>
              <a:rPr lang="en-US" sz="2800" i="1" dirty="0" err="1" smtClean="0"/>
              <a:t>Criteries_Widget</a:t>
            </a:r>
            <a:endParaRPr lang="ru-RU" sz="2800" i="1" dirty="0" smtClean="0"/>
          </a:p>
          <a:p>
            <a:r>
              <a:rPr lang="en-US" sz="2800" i="1" dirty="0" smtClean="0"/>
              <a:t>class </a:t>
            </a:r>
            <a:r>
              <a:rPr lang="en-US" sz="2800" i="1" dirty="0" err="1" smtClean="0"/>
              <a:t>Plagiat_Widget</a:t>
            </a:r>
            <a:endParaRPr lang="ru-RU" sz="2800" i="1" dirty="0" smtClean="0"/>
          </a:p>
          <a:p>
            <a:r>
              <a:rPr lang="en-US" sz="2800" i="1" dirty="0" smtClean="0"/>
              <a:t>class </a:t>
            </a:r>
            <a:r>
              <a:rPr lang="en-US" sz="2800" i="1" dirty="0" err="1" smtClean="0"/>
              <a:t>Format_Widget</a:t>
            </a:r>
            <a:endParaRPr lang="ru-RU" sz="2800" i="1" dirty="0" smtClean="0"/>
          </a:p>
          <a:p>
            <a:r>
              <a:rPr lang="en-US" sz="2800" i="1" dirty="0" smtClean="0"/>
              <a:t>class </a:t>
            </a:r>
            <a:r>
              <a:rPr lang="en-US" sz="2800" i="1" dirty="0" err="1" smtClean="0"/>
              <a:t>Marks_Widget</a:t>
            </a:r>
            <a:endParaRPr lang="ru-RU" sz="2800" i="1" dirty="0" smtClean="0"/>
          </a:p>
          <a:p>
            <a:pPr>
              <a:buFont typeface="Courier New" pitchFamily="49" charset="0"/>
              <a:buChar char="o"/>
            </a:pPr>
            <a:endParaRPr lang="ru-RU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Координация между функциями приложения</a:t>
            </a:r>
            <a:endParaRPr lang="ru-RU" dirty="0"/>
          </a:p>
        </p:txBody>
      </p:sp>
      <p:pic>
        <p:nvPicPr>
          <p:cNvPr id="4" name="Рисунок 3" descr="photo1699366411.jpeg"/>
          <p:cNvPicPr>
            <a:picLocks noChangeAspect="1"/>
          </p:cNvPicPr>
          <p:nvPr/>
        </p:nvPicPr>
        <p:blipFill>
          <a:blip r:embed="rId2" cstate="print"/>
          <a:srcRect l="20863" t="5138" r="21650" b="13550"/>
          <a:stretch>
            <a:fillRect/>
          </a:stretch>
        </p:blipFill>
        <p:spPr>
          <a:xfrm>
            <a:off x="2339752" y="2780928"/>
            <a:ext cx="4584923" cy="3642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проверки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Критерии проверки сочинений </a:t>
            </a:r>
            <a:endParaRPr lang="ru-RU" dirty="0"/>
          </a:p>
        </p:txBody>
      </p:sp>
      <p:pic>
        <p:nvPicPr>
          <p:cNvPr id="4" name="Рисунок 3" descr="photo1699366411 (1).jpeg"/>
          <p:cNvPicPr>
            <a:picLocks noChangeAspect="1"/>
          </p:cNvPicPr>
          <p:nvPr/>
        </p:nvPicPr>
        <p:blipFill>
          <a:blip r:embed="rId2" cstate="print"/>
          <a:srcRect l="20863" t="9344" r="20863" b="13550"/>
          <a:stretch>
            <a:fillRect/>
          </a:stretch>
        </p:blipFill>
        <p:spPr>
          <a:xfrm>
            <a:off x="1979712" y="2492896"/>
            <a:ext cx="5328592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Плагиат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Сравнивает  текст с другим</a:t>
            </a:r>
            <a:endParaRPr lang="ru-RU" dirty="0"/>
          </a:p>
        </p:txBody>
      </p:sp>
      <p:pic>
        <p:nvPicPr>
          <p:cNvPr id="4" name="Рисунок 3" descr="photo1699366411 (2).jpeg"/>
          <p:cNvPicPr>
            <a:picLocks noChangeAspect="1"/>
          </p:cNvPicPr>
          <p:nvPr/>
        </p:nvPicPr>
        <p:blipFill>
          <a:blip r:embed="rId2" cstate="print"/>
          <a:srcRect l="21918" t="10980" r="20548" b="13420"/>
          <a:stretch>
            <a:fillRect/>
          </a:stretch>
        </p:blipFill>
        <p:spPr>
          <a:xfrm>
            <a:off x="2267744" y="2564904"/>
            <a:ext cx="4608512" cy="340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формата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Наличие клише</a:t>
            </a:r>
          </a:p>
          <a:p>
            <a:r>
              <a:rPr lang="ru-RU" dirty="0" smtClean="0"/>
              <a:t>Грамотность</a:t>
            </a:r>
            <a:endParaRPr lang="ru-RU" dirty="0" smtClean="0"/>
          </a:p>
          <a:p>
            <a:r>
              <a:rPr lang="ru-RU" dirty="0" smtClean="0"/>
              <a:t>Количество слов</a:t>
            </a:r>
          </a:p>
          <a:p>
            <a:r>
              <a:rPr lang="ru-RU" dirty="0" smtClean="0"/>
              <a:t>Количество абзацев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 descr="photo1699366411 (2).jpeg"/>
          <p:cNvPicPr>
            <a:picLocks noChangeAspect="1"/>
          </p:cNvPicPr>
          <p:nvPr/>
        </p:nvPicPr>
        <p:blipFill>
          <a:blip r:embed="rId2" cstate="print"/>
          <a:srcRect l="21262" t="8412" r="21251" b="15884"/>
          <a:stretch>
            <a:fillRect/>
          </a:stretch>
        </p:blipFill>
        <p:spPr>
          <a:xfrm>
            <a:off x="4644008" y="1556792"/>
            <a:ext cx="4283968" cy="3168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Выставление оценок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Сохранение </a:t>
            </a:r>
            <a:r>
              <a:rPr lang="ru-RU" dirty="0" smtClean="0"/>
              <a:t>результатов проверки </a:t>
            </a:r>
            <a:r>
              <a:rPr lang="ru-RU" dirty="0" smtClean="0"/>
              <a:t>в специальную базу данных</a:t>
            </a:r>
            <a:endParaRPr lang="ru-RU" dirty="0"/>
          </a:p>
        </p:txBody>
      </p:sp>
      <p:pic>
        <p:nvPicPr>
          <p:cNvPr id="4" name="Рисунок 3" descr="photo1699366411 (4).jpeg"/>
          <p:cNvPicPr>
            <a:picLocks noChangeAspect="1"/>
          </p:cNvPicPr>
          <p:nvPr/>
        </p:nvPicPr>
        <p:blipFill>
          <a:blip r:embed="rId2" cstate="print"/>
          <a:srcRect l="22437" t="10746" r="20076" b="12148"/>
          <a:stretch>
            <a:fillRect/>
          </a:stretch>
        </p:blipFill>
        <p:spPr>
          <a:xfrm>
            <a:off x="2195736" y="2708920"/>
            <a:ext cx="4969861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115</Words>
  <Application>Microsoft Office PowerPoint</Application>
  <PresentationFormat>Экран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Проверка ОГЭ сочинений по русскому языку.</vt:lpstr>
      <vt:lpstr>Идея</vt:lpstr>
      <vt:lpstr>Задачи</vt:lpstr>
      <vt:lpstr>Классы</vt:lpstr>
      <vt:lpstr>Основное окно</vt:lpstr>
      <vt:lpstr>Критерии проверки</vt:lpstr>
      <vt:lpstr>Плагиат</vt:lpstr>
      <vt:lpstr>Анализ формата</vt:lpstr>
      <vt:lpstr>Выставление оценок</vt:lpstr>
      <vt:lpstr>Что использовалось</vt:lpstr>
      <vt:lpstr>Итоги</vt:lpstr>
      <vt:lpstr>Перспективы в будущем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сочинения по русскому языку.</dc:title>
  <dc:creator>KatyFartuk</dc:creator>
  <cp:lastModifiedBy>KatyFartuk</cp:lastModifiedBy>
  <cp:revision>44</cp:revision>
  <dcterms:created xsi:type="dcterms:W3CDTF">2023-11-03T12:19:19Z</dcterms:created>
  <dcterms:modified xsi:type="dcterms:W3CDTF">2023-11-08T16:22:15Z</dcterms:modified>
</cp:coreProperties>
</file>