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11.47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9T02:09:30.4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8 0,'0'3,"0"5,0 3,-3 7,-2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429-22A4-4D5B-8473-4E5771B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98F28-14C2-4686-989B-B329A06F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3844-399E-482C-9D15-4F0A93C7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C9C8-D4E6-4957-B3AA-AC22DFA5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943A-E4DF-4F24-AFB2-AEB3142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F56-8D13-4485-A48E-791AE159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A1CB-566C-4789-98E6-6E56239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32DB-ADBF-476A-A92A-4F0E922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AE32-A03D-472D-88D1-52C1FE5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65F-FF39-44D1-BA78-40F25510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88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768-386A-4C27-845E-AEA48B46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B48A-BFFE-4AB0-B480-BDAF19B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E6D1-BABB-477C-874F-B139B6E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D3CD-F0CA-4058-AFDB-BDC44D9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88CF-C2AE-4793-B56E-1CAC0AC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E560C-6BA6-49B1-A78E-E61D6945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0F1-B982-4EBF-8020-8ECDB7D6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9F-0A5E-43CF-9959-6C2DC21B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3815-EADB-4FDE-89D2-1567012E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AC30A-BC76-45F1-9DF2-D72218EE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D003-5F2C-4D8C-BA2A-B77F781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740B-3DFB-4C4A-9082-D7B98F8B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AF19-053F-44A7-8E6B-B2D6B32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A0A4-F9CC-4502-9413-6D6251FF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860-96EC-4A49-86D6-F424C39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AEE-E9AE-457C-8696-0C0FEA9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151-B4BA-4DE5-A9C3-52E7F122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56518-6DDB-4E4F-ADE4-626B32AA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F679-FEBC-4338-A458-EC00F08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ABC9-8971-4259-9C3B-98CDA832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1760-2677-459E-9F20-49DC56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58C-E9B9-4334-A377-0E1E9192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DE00-8CE7-4E74-8A81-6FC75949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E0130-0E54-4A56-BAE0-B8217CA7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E4132-60B8-42D2-97C7-947F030ED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F5B81-F35F-4811-B044-2BFFAA89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7CF7-09ED-4496-ABF5-6BD2C7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F4ED-1ECB-4D00-8F11-5F2E8D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140C8-9400-455D-91F8-88D09B2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724-03C1-4639-89D9-917AD67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B3A35-DACC-488A-A677-E5AE5EC4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9BE56-7091-477E-9F62-DF0FFAD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EF87-A61D-4806-AC08-1A1AFDD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19E24-F69E-4F42-A900-09D7DCA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7A87-933A-41EB-BADC-A13BE28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FEEB-177A-4237-878C-623F791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45D-ACE1-4913-A1EA-1813F6AA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0909-CE84-4CFF-9587-CAA1E7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D8511-D95E-460C-BA23-8029A782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C8FB-3813-466C-8E70-0461A671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AE6F-6F3A-44B7-BF02-27E4EB0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B323-1946-49F2-9D23-819CFE7D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D84-E794-4076-A3CB-E71729D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6896A-3FFA-4D8E-96A4-BAFE3A413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401C-75D3-4F85-8C4C-225023E8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5B9-8FFA-4605-AA13-8728AEA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BAC6A-0E2C-43AD-ADB1-F06FA3E3FDA4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F8DD-F995-457F-AC7A-98E6768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5937-2FC0-457F-8A89-A57009D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AEEA5-23C2-4B77-A1D6-1FEB637A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087222"/>
            <a:ext cx="10515600" cy="5452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106025"/>
            <a:ext cx="10515600" cy="91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27BFE05D-05DE-43B4-9DE0-51AEA0302550}"/>
              </a:ext>
            </a:extLst>
          </p:cNvPr>
          <p:cNvSpPr/>
          <p:nvPr userDrawn="1"/>
        </p:nvSpPr>
        <p:spPr>
          <a:xfrm>
            <a:off x="10486925" y="1178105"/>
            <a:ext cx="315310" cy="31531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266830" y="1565852"/>
            <a:ext cx="7555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5B73AEBA-0ACC-4D3E-8811-152033843B4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4104" y="1135178"/>
            <a:ext cx="536619" cy="5366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5C44CE-79C3-4131-AE62-54FEB0E62E49}"/>
              </a:ext>
            </a:extLst>
          </p:cNvPr>
          <p:cNvSpPr/>
          <p:nvPr userDrawn="1"/>
        </p:nvSpPr>
        <p:spPr>
          <a:xfrm>
            <a:off x="927399" y="1671797"/>
            <a:ext cx="769624" cy="26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2114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A00CB-8A39-4B32-B359-5EEF84C7DAAE}"/>
              </a:ext>
            </a:extLst>
          </p:cNvPr>
          <p:cNvSpPr/>
          <p:nvPr userDrawn="1"/>
        </p:nvSpPr>
        <p:spPr>
          <a:xfrm>
            <a:off x="633248" y="191079"/>
            <a:ext cx="10515600" cy="6348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365F1-940E-449F-B244-28DC00D0B497}"/>
              </a:ext>
            </a:extLst>
          </p:cNvPr>
          <p:cNvSpPr/>
          <p:nvPr userDrawn="1"/>
        </p:nvSpPr>
        <p:spPr>
          <a:xfrm>
            <a:off x="633248" y="1029119"/>
            <a:ext cx="10515600" cy="91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7F92-E753-46F6-8EF5-026FA712453D}"/>
              </a:ext>
            </a:extLst>
          </p:cNvPr>
          <p:cNvSpPr txBox="1"/>
          <p:nvPr userDrawn="1"/>
        </p:nvSpPr>
        <p:spPr>
          <a:xfrm>
            <a:off x="10158103" y="1462117"/>
            <a:ext cx="91723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5B73AEBA-0ACC-4D3E-8811-152033843B4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8263" y="1029119"/>
            <a:ext cx="536619" cy="5366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5C44CE-79C3-4131-AE62-54FEB0E62E49}"/>
              </a:ext>
            </a:extLst>
          </p:cNvPr>
          <p:cNvSpPr/>
          <p:nvPr userDrawn="1"/>
        </p:nvSpPr>
        <p:spPr>
          <a:xfrm>
            <a:off x="838645" y="1565738"/>
            <a:ext cx="875854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B8D138-665E-41A5-ACC9-710D46C4A4DA}"/>
              </a:ext>
            </a:extLst>
          </p:cNvPr>
          <p:cNvSpPr/>
          <p:nvPr userDrawn="1"/>
        </p:nvSpPr>
        <p:spPr>
          <a:xfrm>
            <a:off x="8881782" y="1462117"/>
            <a:ext cx="120281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Nickname</a:t>
            </a:r>
            <a:endParaRPr lang="en-US" dirty="0"/>
          </a:p>
        </p:txBody>
      </p:sp>
      <p:pic>
        <p:nvPicPr>
          <p:cNvPr id="4" name="Graphic 3" descr="Smiling face outline with solid fill">
            <a:extLst>
              <a:ext uri="{FF2B5EF4-FFF2-40B4-BE49-F238E27FC236}">
                <a16:creationId xmlns:a16="http://schemas.microsoft.com/office/drawing/2014/main" id="{57665379-3528-4F36-9255-DF77DDC80A4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20693" y="1488946"/>
            <a:ext cx="361089" cy="3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1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8FF47-CC72-45CA-AA76-BF021433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94767"/>
              </p:ext>
            </p:extLst>
          </p:nvPr>
        </p:nvGraphicFramePr>
        <p:xfrm>
          <a:off x="871786" y="2247363"/>
          <a:ext cx="9807262" cy="2719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78">
                  <a:extLst>
                    <a:ext uri="{9D8B030D-6E8A-4147-A177-3AD203B41FA5}">
                      <a16:colId xmlns:a16="http://schemas.microsoft.com/office/drawing/2014/main" val="2669545269"/>
                    </a:ext>
                  </a:extLst>
                </a:gridCol>
                <a:gridCol w="2358622">
                  <a:extLst>
                    <a:ext uri="{9D8B030D-6E8A-4147-A177-3AD203B41FA5}">
                      <a16:colId xmlns:a16="http://schemas.microsoft.com/office/drawing/2014/main" val="3903910991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2101842575"/>
                    </a:ext>
                  </a:extLst>
                </a:gridCol>
                <a:gridCol w="2452531">
                  <a:extLst>
                    <a:ext uri="{9D8B030D-6E8A-4147-A177-3AD203B41FA5}">
                      <a16:colId xmlns:a16="http://schemas.microsoft.com/office/drawing/2014/main" val="961342788"/>
                    </a:ext>
                  </a:extLst>
                </a:gridCol>
              </a:tblGrid>
              <a:tr h="194843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85857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59129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78141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 Crichton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84510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Jurassic Park: A Novel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2990"/>
                  </a:ext>
                </a:extLst>
              </a:tr>
              <a:tr h="1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Promised 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Barack 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69884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Such a Fun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Kiley 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Anna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23816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886047-42DB-4AE5-820E-7EB2BEF8B432}"/>
              </a:ext>
            </a:extLst>
          </p:cNvPr>
          <p:cNvSpPr/>
          <p:nvPr/>
        </p:nvSpPr>
        <p:spPr>
          <a:xfrm>
            <a:off x="8521931" y="462786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BA09F9-E075-47CB-8018-42FF5FDEE7B0}"/>
              </a:ext>
            </a:extLst>
          </p:cNvPr>
          <p:cNvSpPr/>
          <p:nvPr/>
        </p:nvSpPr>
        <p:spPr>
          <a:xfrm>
            <a:off x="8521929" y="268628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EC587-55A0-4FBF-94A3-91E944099630}"/>
              </a:ext>
            </a:extLst>
          </p:cNvPr>
          <p:cNvSpPr/>
          <p:nvPr/>
        </p:nvSpPr>
        <p:spPr>
          <a:xfrm>
            <a:off x="8521930" y="3086817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B22C8D-AC08-4CDE-BCCD-8C4E293EF277}"/>
              </a:ext>
            </a:extLst>
          </p:cNvPr>
          <p:cNvSpPr/>
          <p:nvPr/>
        </p:nvSpPr>
        <p:spPr>
          <a:xfrm>
            <a:off x="8521931" y="3860591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ACD3A0-8EA3-411B-ACF6-67C9F18B6327}"/>
              </a:ext>
            </a:extLst>
          </p:cNvPr>
          <p:cNvSpPr/>
          <p:nvPr/>
        </p:nvSpPr>
        <p:spPr>
          <a:xfrm>
            <a:off x="8521931" y="4250987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EA830A-D1FD-4B61-9947-99C839265660}"/>
              </a:ext>
            </a:extLst>
          </p:cNvPr>
          <p:cNvSpPr/>
          <p:nvPr/>
        </p:nvSpPr>
        <p:spPr>
          <a:xfrm>
            <a:off x="8521931" y="3463699"/>
            <a:ext cx="2041301" cy="289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14:cNvPr>
              <p14:cNvContentPartPr/>
              <p14:nvPr/>
            </p14:nvContentPartPr>
            <p14:xfrm>
              <a:off x="1351271" y="-289292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EA3864-5F4C-4CA2-899D-FA1144C4C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271" y="-298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14:cNvPr>
              <p14:cNvContentPartPr/>
              <p14:nvPr/>
            </p14:nvContentPartPr>
            <p14:xfrm>
              <a:off x="5725631" y="-753332"/>
              <a:ext cx="2880" cy="21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5FC525-9B92-43BF-88E6-A9416A446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6631" y="-762332"/>
                <a:ext cx="20520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E1D0A8C-F414-4F59-BDA5-1644C96B524C}"/>
              </a:ext>
            </a:extLst>
          </p:cNvPr>
          <p:cNvSpPr txBox="1"/>
          <p:nvPr/>
        </p:nvSpPr>
        <p:spPr>
          <a:xfrm>
            <a:off x="580140" y="617085"/>
            <a:ext cx="5098426" cy="3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1.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Catalogue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505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8AA44-1C74-4C2D-912E-EE829B099AD0}"/>
              </a:ext>
            </a:extLst>
          </p:cNvPr>
          <p:cNvSpPr/>
          <p:nvPr/>
        </p:nvSpPr>
        <p:spPr>
          <a:xfrm>
            <a:off x="840442" y="2333065"/>
            <a:ext cx="2884393" cy="383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6E943-0847-4012-A91A-D974F6D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1" y="2333066"/>
            <a:ext cx="2884393" cy="3858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F362-E2F5-4DD0-91E3-8D9560F70DC4}"/>
              </a:ext>
            </a:extLst>
          </p:cNvPr>
          <p:cNvSpPr txBox="1"/>
          <p:nvPr/>
        </p:nvSpPr>
        <p:spPr>
          <a:xfrm>
            <a:off x="4652681" y="2333065"/>
            <a:ext cx="560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Tell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3361-30F2-4C51-8AE8-4EC5A39F17E0}"/>
              </a:ext>
            </a:extLst>
          </p:cNvPr>
          <p:cNvSpPr txBox="1"/>
          <p:nvPr/>
        </p:nvSpPr>
        <p:spPr>
          <a:xfrm>
            <a:off x="4716555" y="2875381"/>
            <a:ext cx="547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Gregg Olsen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F2A391-BA7B-4C40-88CD-B4D8A147A422}"/>
              </a:ext>
            </a:extLst>
          </p:cNvPr>
          <p:cNvSpPr/>
          <p:nvPr/>
        </p:nvSpPr>
        <p:spPr>
          <a:xfrm>
            <a:off x="4814047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8D9ED7-0579-4381-9AE2-BBAD65EBD1B3}"/>
              </a:ext>
            </a:extLst>
          </p:cNvPr>
          <p:cNvSpPr/>
          <p:nvPr/>
        </p:nvSpPr>
        <p:spPr>
          <a:xfrm>
            <a:off x="7779124" y="3429000"/>
            <a:ext cx="23196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3B083-99EE-48DA-9027-F0402F229CBC}"/>
              </a:ext>
            </a:extLst>
          </p:cNvPr>
          <p:cNvSpPr txBox="1"/>
          <p:nvPr/>
        </p:nvSpPr>
        <p:spPr>
          <a:xfrm>
            <a:off x="4847665" y="419173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3E97F-8AF0-4204-ABD9-5F437E53DCE8}"/>
              </a:ext>
            </a:extLst>
          </p:cNvPr>
          <p:cNvSpPr txBox="1"/>
          <p:nvPr/>
        </p:nvSpPr>
        <p:spPr>
          <a:xfrm>
            <a:off x="4847665" y="4714580"/>
            <a:ext cx="560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49DBA-94F1-4A77-A4E6-14A52268BD74}"/>
              </a:ext>
            </a:extLst>
          </p:cNvPr>
          <p:cNvSpPr txBox="1"/>
          <p:nvPr/>
        </p:nvSpPr>
        <p:spPr>
          <a:xfrm>
            <a:off x="605118" y="652182"/>
            <a:ext cx="4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 2. </a:t>
            </a:r>
            <a:r>
              <a:rPr lang="en-CA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book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96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0A76E-D00D-4B88-A482-B19C5DE15875}"/>
              </a:ext>
            </a:extLst>
          </p:cNvPr>
          <p:cNvSpPr txBox="1"/>
          <p:nvPr/>
        </p:nvSpPr>
        <p:spPr>
          <a:xfrm>
            <a:off x="793376" y="584947"/>
            <a:ext cx="47468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90224-2272-4C09-BE91-3FCD8988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7" y="2317270"/>
            <a:ext cx="2032987" cy="2061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04FA9F-CF1F-4717-9C69-27431819458A}"/>
              </a:ext>
            </a:extLst>
          </p:cNvPr>
          <p:cNvSpPr txBox="1"/>
          <p:nvPr/>
        </p:nvSpPr>
        <p:spPr>
          <a:xfrm>
            <a:off x="3650876" y="2423772"/>
            <a:ext cx="221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Anna Spring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248-2A96-4512-BCBC-5AADD522AAB8}"/>
              </a:ext>
            </a:extLst>
          </p:cNvPr>
          <p:cNvSpPr txBox="1"/>
          <p:nvPr/>
        </p:nvSpPr>
        <p:spPr>
          <a:xfrm>
            <a:off x="3758454" y="2958353"/>
            <a:ext cx="221204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Anna’s Books: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D02EC7-1219-42C2-9969-AB54E675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48783"/>
              </p:ext>
            </p:extLst>
          </p:nvPr>
        </p:nvGraphicFramePr>
        <p:xfrm>
          <a:off x="3758453" y="3530316"/>
          <a:ext cx="64934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28">
                  <a:extLst>
                    <a:ext uri="{9D8B030D-6E8A-4147-A177-3AD203B41FA5}">
                      <a16:colId xmlns:a16="http://schemas.microsoft.com/office/drawing/2014/main" val="556389192"/>
                    </a:ext>
                  </a:extLst>
                </a:gridCol>
                <a:gridCol w="1219189">
                  <a:extLst>
                    <a:ext uri="{9D8B030D-6E8A-4147-A177-3AD203B41FA5}">
                      <a16:colId xmlns:a16="http://schemas.microsoft.com/office/drawing/2014/main" val="3912181672"/>
                    </a:ext>
                  </a:extLst>
                </a:gridCol>
                <a:gridCol w="1574054">
                  <a:extLst>
                    <a:ext uri="{9D8B030D-6E8A-4147-A177-3AD203B41FA5}">
                      <a16:colId xmlns:a16="http://schemas.microsoft.com/office/drawing/2014/main" val="1978353106"/>
                    </a:ext>
                  </a:extLst>
                </a:gridCol>
                <a:gridCol w="1672662">
                  <a:extLst>
                    <a:ext uri="{9D8B030D-6E8A-4147-A177-3AD203B41FA5}">
                      <a16:colId xmlns:a16="http://schemas.microsoft.com/office/drawing/2014/main" val="1530916936"/>
                    </a:ext>
                  </a:extLst>
                </a:gridCol>
              </a:tblGrid>
              <a:tr h="32580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96231"/>
                  </a:ext>
                </a:extLst>
              </a:tr>
              <a:tr h="32580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Availability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Edit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844818"/>
                  </a:ext>
                </a:extLst>
              </a:tr>
            </a:tbl>
          </a:graphicData>
        </a:graphic>
      </p:graphicFrame>
      <p:pic>
        <p:nvPicPr>
          <p:cNvPr id="14" name="Graphic 13" descr="Toggle outline">
            <a:extLst>
              <a:ext uri="{FF2B5EF4-FFF2-40B4-BE49-F238E27FC236}">
                <a16:creationId xmlns:a16="http://schemas.microsoft.com/office/drawing/2014/main" id="{6048EAD6-588D-4792-8FB2-F03C38582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4476" y="3588286"/>
            <a:ext cx="307790" cy="307790"/>
          </a:xfrm>
          <a:prstGeom prst="rect">
            <a:avLst/>
          </a:prstGeom>
        </p:spPr>
      </p:pic>
      <p:pic>
        <p:nvPicPr>
          <p:cNvPr id="15" name="Graphic 14" descr="Toggle outline">
            <a:extLst>
              <a:ext uri="{FF2B5EF4-FFF2-40B4-BE49-F238E27FC236}">
                <a16:creationId xmlns:a16="http://schemas.microsoft.com/office/drawing/2014/main" id="{D44E1067-3469-4371-9B6E-48613FDAE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4476" y="3963311"/>
            <a:ext cx="307790" cy="3077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32ED60-9123-4975-B92F-20EA500F710D}"/>
              </a:ext>
            </a:extLst>
          </p:cNvPr>
          <p:cNvSpPr txBox="1"/>
          <p:nvPr/>
        </p:nvSpPr>
        <p:spPr>
          <a:xfrm>
            <a:off x="6239435" y="2958353"/>
            <a:ext cx="2642347" cy="369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Add New Book</a:t>
            </a:r>
          </a:p>
        </p:txBody>
      </p:sp>
      <p:pic>
        <p:nvPicPr>
          <p:cNvPr id="19" name="Graphic 18" descr="Badge Follow with solid fill">
            <a:extLst>
              <a:ext uri="{FF2B5EF4-FFF2-40B4-BE49-F238E27FC236}">
                <a16:creationId xmlns:a16="http://schemas.microsoft.com/office/drawing/2014/main" id="{333F01D9-5CEA-4A4A-99DD-714BCE917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6043" y="2949088"/>
            <a:ext cx="360083" cy="360083"/>
          </a:xfrm>
          <a:prstGeom prst="rect">
            <a:avLst/>
          </a:prstGeom>
        </p:spPr>
      </p:pic>
      <p:pic>
        <p:nvPicPr>
          <p:cNvPr id="21" name="Graphic 20" descr="Pencil outline">
            <a:extLst>
              <a:ext uri="{FF2B5EF4-FFF2-40B4-BE49-F238E27FC236}">
                <a16:creationId xmlns:a16="http://schemas.microsoft.com/office/drawing/2014/main" id="{8FB77953-FB1B-4449-9577-14E0A885F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3990" y="3588285"/>
            <a:ext cx="307791" cy="307791"/>
          </a:xfrm>
          <a:prstGeom prst="rect">
            <a:avLst/>
          </a:prstGeom>
        </p:spPr>
      </p:pic>
      <p:pic>
        <p:nvPicPr>
          <p:cNvPr id="22" name="Graphic 21" descr="Pencil outline">
            <a:extLst>
              <a:ext uri="{FF2B5EF4-FFF2-40B4-BE49-F238E27FC236}">
                <a16:creationId xmlns:a16="http://schemas.microsoft.com/office/drawing/2014/main" id="{CF7AE1CB-0316-4514-A5C5-8AF53A690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3989" y="3938827"/>
            <a:ext cx="307791" cy="3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159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Bookman Old Style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Galich</dc:creator>
  <cp:lastModifiedBy>Katerina Galich</cp:lastModifiedBy>
  <cp:revision>20</cp:revision>
  <dcterms:created xsi:type="dcterms:W3CDTF">2021-02-19T01:30:51Z</dcterms:created>
  <dcterms:modified xsi:type="dcterms:W3CDTF">2021-02-19T03:24:57Z</dcterms:modified>
</cp:coreProperties>
</file>