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5"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v garg" userId="a1551947c1eedec4" providerId="LiveId" clId="{82DA0FED-E582-45FB-87A7-243C686889CE}"/>
    <pc:docChg chg="custSel mod modSld">
      <pc:chgData name="Rishav garg" userId="a1551947c1eedec4" providerId="LiveId" clId="{82DA0FED-E582-45FB-87A7-243C686889CE}" dt="2021-02-04T22:11:49.361" v="0" actId="26606"/>
      <pc:docMkLst>
        <pc:docMk/>
      </pc:docMkLst>
      <pc:sldChg chg="addSp mod">
        <pc:chgData name="Rishav garg" userId="a1551947c1eedec4" providerId="LiveId" clId="{82DA0FED-E582-45FB-87A7-243C686889CE}" dt="2021-02-04T22:11:49.361" v="0" actId="26606"/>
        <pc:sldMkLst>
          <pc:docMk/>
          <pc:sldMk cId="840453527" sldId="257"/>
        </pc:sldMkLst>
        <pc:spChg chg="add">
          <ac:chgData name="Rishav garg" userId="a1551947c1eedec4" providerId="LiveId" clId="{82DA0FED-E582-45FB-87A7-243C686889CE}" dt="2021-02-04T22:11:49.361" v="0" actId="26606"/>
          <ac:spMkLst>
            <pc:docMk/>
            <pc:sldMk cId="840453527" sldId="257"/>
            <ac:spMk id="10" creationId="{87CC2527-562A-4F69-B487-4371E5B243E7}"/>
          </ac:spMkLst>
        </pc:spChg>
        <pc:cxnChg chg="add">
          <ac:chgData name="Rishav garg" userId="a1551947c1eedec4" providerId="LiveId" clId="{82DA0FED-E582-45FB-87A7-243C686889CE}" dt="2021-02-04T22:11:49.361" v="0" actId="26606"/>
          <ac:cxnSpMkLst>
            <pc:docMk/>
            <pc:sldMk cId="840453527" sldId="257"/>
            <ac:cxnSpMk id="12" creationId="{BCDAEC91-5BCE-4B55-9CC0-43EF94CB734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82444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350891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329035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260365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451C6-21FA-4367-A26F-01909700804D}" type="datetimeFigureOut">
              <a:rPr lang="en-CA" smtClean="0"/>
              <a:t>2021-02-04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79408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1451C6-21FA-4367-A26F-01909700804D}" type="datetimeFigureOut">
              <a:rPr lang="en-CA" smtClean="0"/>
              <a:t>2021-02-04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160755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1451C6-21FA-4367-A26F-01909700804D}" type="datetimeFigureOut">
              <a:rPr lang="en-CA" smtClean="0"/>
              <a:t>2021-02-04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268574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1451C6-21FA-4367-A26F-01909700804D}" type="datetimeFigureOut">
              <a:rPr lang="en-CA" smtClean="0"/>
              <a:t>2021-02-04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2804325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451C6-21FA-4367-A26F-01909700804D}" type="datetimeFigureOut">
              <a:rPr lang="en-CA" smtClean="0"/>
              <a:t>2021-02-04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387144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1451C6-21FA-4367-A26F-01909700804D}" type="datetimeFigureOut">
              <a:rPr lang="en-CA" smtClean="0"/>
              <a:t>2021-02-04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266884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1451C6-21FA-4367-A26F-01909700804D}" type="datetimeFigureOut">
              <a:rPr lang="en-CA" smtClean="0"/>
              <a:t>2021-02-04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A73F72F-A0AD-416E-BBD4-FCB8626590C0}" type="slidenum">
              <a:rPr lang="en-CA" smtClean="0"/>
              <a:t>‹#›</a:t>
            </a:fld>
            <a:endParaRPr lang="en-CA"/>
          </a:p>
        </p:txBody>
      </p:sp>
    </p:spTree>
    <p:extLst>
      <p:ext uri="{BB962C8B-B14F-4D97-AF65-F5344CB8AC3E}">
        <p14:creationId xmlns:p14="http://schemas.microsoft.com/office/powerpoint/2010/main" val="305639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451C6-21FA-4367-A26F-01909700804D}" type="datetimeFigureOut">
              <a:rPr lang="en-CA" smtClean="0"/>
              <a:t>2021-02-04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F72F-A0AD-416E-BBD4-FCB8626590C0}" type="slidenum">
              <a:rPr lang="en-CA" smtClean="0"/>
              <a:t>‹#›</a:t>
            </a:fld>
            <a:endParaRPr lang="en-CA"/>
          </a:p>
        </p:txBody>
      </p:sp>
    </p:spTree>
    <p:extLst>
      <p:ext uri="{BB962C8B-B14F-4D97-AF65-F5344CB8AC3E}">
        <p14:creationId xmlns:p14="http://schemas.microsoft.com/office/powerpoint/2010/main" val="41677433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007432F0-9D79-4792-B255-0D616C8305EB}"/>
              </a:ext>
            </a:extLst>
          </p:cNvPr>
          <p:cNvSpPr>
            <a:spLocks noGrp="1"/>
          </p:cNvSpPr>
          <p:nvPr>
            <p:ph type="ctrTitle"/>
          </p:nvPr>
        </p:nvSpPr>
        <p:spPr>
          <a:xfrm>
            <a:off x="3045368" y="2043663"/>
            <a:ext cx="6105194" cy="2031055"/>
          </a:xfrm>
        </p:spPr>
        <p:txBody>
          <a:bodyPr>
            <a:normAutofit/>
          </a:bodyPr>
          <a:lstStyle/>
          <a:p>
            <a:r>
              <a:rPr lang="en-CA" sz="4700" b="1">
                <a:solidFill>
                  <a:srgbClr val="FFFFFF"/>
                </a:solidFill>
              </a:rPr>
              <a:t>PROGRAM: 1009 – COMPUTER PROGRAMMER (CP)</a:t>
            </a:r>
          </a:p>
        </p:txBody>
      </p:sp>
      <p:sp>
        <p:nvSpPr>
          <p:cNvPr id="3" name="Subtitle 2">
            <a:extLst>
              <a:ext uri="{FF2B5EF4-FFF2-40B4-BE49-F238E27FC236}">
                <a16:creationId xmlns:a16="http://schemas.microsoft.com/office/drawing/2014/main" xmlns="" id="{19A1395A-4994-49AA-AE4B-01B3AD2B9692}"/>
              </a:ext>
            </a:extLst>
          </p:cNvPr>
          <p:cNvSpPr>
            <a:spLocks noGrp="1"/>
          </p:cNvSpPr>
          <p:nvPr>
            <p:ph type="subTitle" idx="1"/>
          </p:nvPr>
        </p:nvSpPr>
        <p:spPr>
          <a:xfrm>
            <a:off x="3045368" y="4074718"/>
            <a:ext cx="6105194" cy="682079"/>
          </a:xfrm>
        </p:spPr>
        <p:txBody>
          <a:bodyPr>
            <a:normAutofit/>
          </a:bodyPr>
          <a:lstStyle/>
          <a:p>
            <a:r>
              <a:rPr lang="en-CA">
                <a:solidFill>
                  <a:srgbClr val="FFFFFF"/>
                </a:solidFill>
              </a:rPr>
              <a:t>INFO2310 – APPLICATION PROJECT</a:t>
            </a:r>
          </a:p>
        </p:txBody>
      </p:sp>
    </p:spTree>
    <p:extLst>
      <p:ext uri="{BB962C8B-B14F-4D97-AF65-F5344CB8AC3E}">
        <p14:creationId xmlns:p14="http://schemas.microsoft.com/office/powerpoint/2010/main" val="208671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public library with bookshelves">
            <a:extLst>
              <a:ext uri="{FF2B5EF4-FFF2-40B4-BE49-F238E27FC236}">
                <a16:creationId xmlns:a16="http://schemas.microsoft.com/office/drawing/2014/main" xmlns="" id="{43E9D17E-05F6-43DC-AC9D-2FD38D9ABD43}"/>
              </a:ext>
            </a:extLst>
          </p:cNvPr>
          <p:cNvPicPr>
            <a:picLocks noChangeAspect="1"/>
          </p:cNvPicPr>
          <p:nvPr/>
        </p:nvPicPr>
        <p:blipFill rotWithShape="1">
          <a:blip r:embed="rId2"/>
          <a:srcRect t="1310" b="14420"/>
          <a:stretch/>
        </p:blipFill>
        <p:spPr>
          <a:xfrm>
            <a:off x="20" y="10"/>
            <a:ext cx="12191980" cy="6857990"/>
          </a:xfrm>
          <a:prstGeom prst="rect">
            <a:avLst/>
          </a:prstGeom>
        </p:spPr>
      </p:pic>
      <p:sp>
        <p:nvSpPr>
          <p:cNvPr id="10" name="Freeform 5">
            <a:extLst>
              <a:ext uri="{FF2B5EF4-FFF2-40B4-BE49-F238E27FC236}">
                <a16:creationId xmlns:a16="http://schemas.microsoft.com/office/drawing/2014/main" xmlns="" id="{87CC2527-562A-4F69-B487-4371E5B243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xmlns="" id="{81DBDA05-1F46-4084-932F-2F90434B39DE}"/>
              </a:ext>
            </a:extLst>
          </p:cNvPr>
          <p:cNvSpPr>
            <a:spLocks noGrp="1"/>
          </p:cNvSpPr>
          <p:nvPr>
            <p:ph type="ctrTitle"/>
          </p:nvPr>
        </p:nvSpPr>
        <p:spPr>
          <a:xfrm>
            <a:off x="8022021" y="3231931"/>
            <a:ext cx="3852041" cy="1834056"/>
          </a:xfrm>
        </p:spPr>
        <p:txBody>
          <a:bodyPr>
            <a:normAutofit/>
          </a:bodyPr>
          <a:lstStyle/>
          <a:p>
            <a:r>
              <a:rPr lang="en-CA" sz="4000" b="1" dirty="0"/>
              <a:t>BETTER BOOKS </a:t>
            </a:r>
          </a:p>
        </p:txBody>
      </p:sp>
      <p:sp>
        <p:nvSpPr>
          <p:cNvPr id="3" name="Subtitle 2">
            <a:extLst>
              <a:ext uri="{FF2B5EF4-FFF2-40B4-BE49-F238E27FC236}">
                <a16:creationId xmlns:a16="http://schemas.microsoft.com/office/drawing/2014/main" xmlns="" id="{0DA634B9-E84A-4D3D-91C9-DD920A255E7D}"/>
              </a:ext>
            </a:extLst>
          </p:cNvPr>
          <p:cNvSpPr>
            <a:spLocks noGrp="1"/>
          </p:cNvSpPr>
          <p:nvPr>
            <p:ph type="subTitle" idx="1"/>
          </p:nvPr>
        </p:nvSpPr>
        <p:spPr>
          <a:xfrm>
            <a:off x="7782910" y="5242675"/>
            <a:ext cx="4330262" cy="683284"/>
          </a:xfrm>
        </p:spPr>
        <p:txBody>
          <a:bodyPr>
            <a:normAutofit/>
          </a:bodyPr>
          <a:lstStyle/>
          <a:p>
            <a:r>
              <a:rPr lang="en-CA" sz="2000" dirty="0"/>
              <a:t>                                                                   </a:t>
            </a:r>
            <a:r>
              <a:rPr lang="en-CA" sz="2000" b="1" dirty="0"/>
              <a:t>- BY </a:t>
            </a:r>
            <a:r>
              <a:rPr lang="en-CA" sz="2000" b="1" dirty="0" smtClean="0"/>
              <a:t>BOOK </a:t>
            </a:r>
            <a:r>
              <a:rPr lang="en-CA" sz="2000" b="1" dirty="0"/>
              <a:t>LEADERS</a:t>
            </a:r>
          </a:p>
        </p:txBody>
      </p:sp>
      <p:cxnSp>
        <p:nvCxnSpPr>
          <p:cNvPr id="12" name="Straight Connector 11">
            <a:extLst>
              <a:ext uri="{FF2B5EF4-FFF2-40B4-BE49-F238E27FC236}">
                <a16:creationId xmlns:a16="http://schemas.microsoft.com/office/drawing/2014/main" xmlns="" id="{BCDAEC91-5BCE-4B55-9CC0-43EF94CB734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45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A699B-F18F-44F8-886A-46466B913A29}"/>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1" dirty="0"/>
              <a:t>AJAY DHILLON </a:t>
            </a:r>
            <a:br>
              <a:rPr lang="en-US" sz="5400" b="1" dirty="0"/>
            </a:br>
            <a:r>
              <a:rPr lang="en-US" sz="5400" b="1" dirty="0"/>
              <a:t>(TEAM MEMBER 1)</a:t>
            </a:r>
          </a:p>
        </p:txBody>
      </p:sp>
      <p:pic>
        <p:nvPicPr>
          <p:cNvPr id="5" name="Content Placeholder 4" descr="A person wearing glasses&#10;&#10;Description automatically generated with medium confidence">
            <a:extLst>
              <a:ext uri="{FF2B5EF4-FFF2-40B4-BE49-F238E27FC236}">
                <a16:creationId xmlns:a16="http://schemas.microsoft.com/office/drawing/2014/main" xmlns="" id="{BBE6D732-21E3-4A9A-B7EE-BE260002C9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364" b="1461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478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E1860-7419-4C7B-8BED-E900535C6A44}"/>
              </a:ext>
            </a:extLst>
          </p:cNvPr>
          <p:cNvSpPr>
            <a:spLocks noGrp="1"/>
          </p:cNvSpPr>
          <p:nvPr>
            <p:ph type="title"/>
          </p:nvPr>
        </p:nvSpPr>
        <p:spPr>
          <a:xfrm>
            <a:off x="640080" y="640080"/>
            <a:ext cx="2752354" cy="2709275"/>
          </a:xfrm>
          <a:prstGeom prst="ellipse">
            <a:avLst/>
          </a:prstGeom>
          <a:solidFill>
            <a:srgbClr val="FFFFFF"/>
          </a:solidFill>
          <a:ln w="174625" cmpd="thinThick">
            <a:solidFill>
              <a:srgbClr val="FFFFFF"/>
            </a:solidFill>
          </a:ln>
        </p:spPr>
        <p:txBody>
          <a:bodyPr anchor="ctr">
            <a:normAutofit/>
          </a:bodyPr>
          <a:lstStyle/>
          <a:p>
            <a:pPr algn="ctr"/>
            <a:r>
              <a:rPr lang="en-CA" sz="2800" b="1">
                <a:solidFill>
                  <a:srgbClr val="262626"/>
                </a:solidFill>
              </a:rPr>
              <a:t>KATE GALICH (TEAM MEMBER 2)</a:t>
            </a:r>
            <a:endParaRPr lang="en-CA" sz="2800" b="1" dirty="0">
              <a:solidFill>
                <a:srgbClr val="262626"/>
              </a:solidFill>
            </a:endParaRPr>
          </a:p>
        </p:txBody>
      </p:sp>
      <p:pic>
        <p:nvPicPr>
          <p:cNvPr id="3" name="Picture 2"/>
          <p:cNvPicPr>
            <a:picLocks noChangeAspect="1"/>
          </p:cNvPicPr>
          <p:nvPr/>
        </p:nvPicPr>
        <p:blipFill>
          <a:blip r:embed="rId2"/>
          <a:stretch>
            <a:fillRect/>
          </a:stretch>
        </p:blipFill>
        <p:spPr>
          <a:xfrm>
            <a:off x="5548438" y="0"/>
            <a:ext cx="4573429" cy="6858000"/>
          </a:xfrm>
          <a:prstGeom prst="rect">
            <a:avLst/>
          </a:prstGeom>
        </p:spPr>
      </p:pic>
    </p:spTree>
    <p:extLst>
      <p:ext uri="{BB962C8B-B14F-4D97-AF65-F5344CB8AC3E}">
        <p14:creationId xmlns:p14="http://schemas.microsoft.com/office/powerpoint/2010/main" val="87725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EA699B-F18F-44F8-886A-46466B913A29}"/>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b="1"/>
              <a:t>JANVI GARG</a:t>
            </a:r>
            <a:br>
              <a:rPr lang="en-US" sz="5400" b="1"/>
            </a:br>
            <a:r>
              <a:rPr lang="en-US" sz="5400" b="1"/>
              <a:t>(TEAM MEMBER 3)</a:t>
            </a:r>
            <a:endParaRPr lang="en-US" sz="5400" b="1" dirty="0"/>
          </a:p>
        </p:txBody>
      </p:sp>
      <p:pic>
        <p:nvPicPr>
          <p:cNvPr id="5" name="Content Placeholder 4">
            <a:extLst>
              <a:ext uri="{FF2B5EF4-FFF2-40B4-BE49-F238E27FC236}">
                <a16:creationId xmlns:a16="http://schemas.microsoft.com/office/drawing/2014/main" xmlns="" id="{BBE6D732-21E3-4A9A-B7EE-BE260002C9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511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30589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3962611-DFD5-4092-AAFD-559E3DFCE2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2270F1FA-0425-408F-9861-80BF5AFB27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C3DA2CFE-9F15-4BBB-933A-5A1201C3B3D3}"/>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a:solidFill>
                  <a:srgbClr val="FFFFFF"/>
                </a:solidFill>
                <a:latin typeface="+mj-lt"/>
                <a:ea typeface="+mj-ea"/>
                <a:cs typeface="+mj-cs"/>
              </a:rPr>
              <a:t>MENTOR: SACHIN PARIKH</a:t>
            </a:r>
          </a:p>
        </p:txBody>
      </p:sp>
    </p:spTree>
    <p:extLst>
      <p:ext uri="{BB962C8B-B14F-4D97-AF65-F5344CB8AC3E}">
        <p14:creationId xmlns:p14="http://schemas.microsoft.com/office/powerpoint/2010/main" val="16776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lasses on top of a book">
            <a:extLst>
              <a:ext uri="{FF2B5EF4-FFF2-40B4-BE49-F238E27FC236}">
                <a16:creationId xmlns:a16="http://schemas.microsoft.com/office/drawing/2014/main" xmlns="" id="{1C3BC34C-9042-45C9-86AD-84990FAD763E}"/>
              </a:ext>
            </a:extLst>
          </p:cNvPr>
          <p:cNvPicPr>
            <a:picLocks noChangeAspect="1"/>
          </p:cNvPicPr>
          <p:nvPr/>
        </p:nvPicPr>
        <p:blipFill rotWithShape="1">
          <a:blip r:embed="rId2"/>
          <a:srcRect t="13324" b="1770"/>
          <a:stretch/>
        </p:blipFill>
        <p:spPr>
          <a:xfrm>
            <a:off x="-1" y="10"/>
            <a:ext cx="12192000" cy="6857990"/>
          </a:xfrm>
          <a:prstGeom prst="rect">
            <a:avLst/>
          </a:prstGeom>
        </p:spPr>
      </p:pic>
      <p:sp>
        <p:nvSpPr>
          <p:cNvPr id="10" name="Freeform 5">
            <a:extLst>
              <a:ext uri="{FF2B5EF4-FFF2-40B4-BE49-F238E27FC236}">
                <a16:creationId xmlns:a16="http://schemas.microsoft.com/office/drawing/2014/main" xmlns="" id="{3CD9DF72-87A3-404E-A828-84CBF11A83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xmlns="" id="{DC5877F1-75E7-482A-957B-BB6934502F63}"/>
              </a:ext>
            </a:extLst>
          </p:cNvPr>
          <p:cNvSpPr>
            <a:spLocks noGrp="1"/>
          </p:cNvSpPr>
          <p:nvPr>
            <p:ph type="title"/>
          </p:nvPr>
        </p:nvSpPr>
        <p:spPr>
          <a:xfrm>
            <a:off x="709448" y="1913950"/>
            <a:ext cx="4204137" cy="1342754"/>
          </a:xfrm>
        </p:spPr>
        <p:txBody>
          <a:bodyPr>
            <a:normAutofit/>
          </a:bodyPr>
          <a:lstStyle/>
          <a:p>
            <a:pPr algn="ctr"/>
            <a:r>
              <a:rPr lang="en-CA" sz="2800" b="1"/>
              <a:t>BETTER BOOKS </a:t>
            </a:r>
            <a:r>
              <a:rPr lang="en-CA" sz="2800"/>
              <a:t/>
            </a:r>
            <a:br>
              <a:rPr lang="en-CA" sz="2800"/>
            </a:br>
            <a:r>
              <a:rPr lang="en-CA" sz="2800"/>
              <a:t>(An Entrepreneurial Project)</a:t>
            </a:r>
          </a:p>
        </p:txBody>
      </p:sp>
      <p:cxnSp>
        <p:nvCxnSpPr>
          <p:cNvPr id="12" name="Straight Connector 11">
            <a:extLst>
              <a:ext uri="{FF2B5EF4-FFF2-40B4-BE49-F238E27FC236}">
                <a16:creationId xmlns:a16="http://schemas.microsoft.com/office/drawing/2014/main" xmlns="" id="{20E3A342-4D61-4E3F-AF90-1AB42AEB96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4AC0EA63-9CBD-4A4E-AC17-E9FCB48C8DAB}"/>
              </a:ext>
            </a:extLst>
          </p:cNvPr>
          <p:cNvSpPr>
            <a:spLocks noGrp="1"/>
          </p:cNvSpPr>
          <p:nvPr>
            <p:ph idx="1"/>
          </p:nvPr>
        </p:nvSpPr>
        <p:spPr>
          <a:xfrm>
            <a:off x="525516" y="3417573"/>
            <a:ext cx="4593021" cy="2619839"/>
          </a:xfrm>
        </p:spPr>
        <p:txBody>
          <a:bodyPr anchor="ctr">
            <a:normAutofit/>
          </a:bodyPr>
          <a:lstStyle/>
          <a:p>
            <a:pPr marL="285750" indent="-285750">
              <a:buFont typeface="Arial" panose="020B0604020202020204" pitchFamily="34" charset="0"/>
              <a:buChar char="•"/>
            </a:pPr>
            <a:r>
              <a:rPr lang="en-CA" sz="1700"/>
              <a:t>The purpose of the project is to make the book sharing easier in small community. </a:t>
            </a:r>
          </a:p>
          <a:p>
            <a:pPr marL="285750" indent="-285750">
              <a:buFont typeface="Arial" panose="020B0604020202020204" pitchFamily="34" charset="0"/>
              <a:buChar char="•"/>
            </a:pPr>
            <a:r>
              <a:rPr lang="en-CA" sz="1700"/>
              <a:t>People can offer or request any book from the library and can check the availability of the books.</a:t>
            </a:r>
          </a:p>
          <a:p>
            <a:pPr marL="285750" indent="-285750">
              <a:buFont typeface="Arial" panose="020B0604020202020204" pitchFamily="34" charset="0"/>
              <a:buChar char="•"/>
            </a:pPr>
            <a:r>
              <a:rPr lang="en-CA" sz="1700"/>
              <a:t>The system will tell the person if the book is already issued and when it is going to be available according to the information given by the individual to whom the book is issued.</a:t>
            </a:r>
          </a:p>
          <a:p>
            <a:endParaRPr lang="en-CA" sz="1700"/>
          </a:p>
        </p:txBody>
      </p:sp>
    </p:spTree>
    <p:extLst>
      <p:ext uri="{BB962C8B-B14F-4D97-AF65-F5344CB8AC3E}">
        <p14:creationId xmlns:p14="http://schemas.microsoft.com/office/powerpoint/2010/main" val="4086114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3">
            <a:extLst>
              <a:ext uri="{FF2B5EF4-FFF2-40B4-BE49-F238E27FC236}">
                <a16:creationId xmlns:a16="http://schemas.microsoft.com/office/drawing/2014/main" xmlns="" id="{C6B8CC7F-3622-46E3-9272-E1956397D2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234905" cy="456278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xmlns="" id="{F3FE55B4-2EE5-4A4A-AD80-1A14F660FE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34906" y="0"/>
            <a:ext cx="79564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17">
            <a:extLst>
              <a:ext uri="{FF2B5EF4-FFF2-40B4-BE49-F238E27FC236}">
                <a16:creationId xmlns:a16="http://schemas.microsoft.com/office/drawing/2014/main" xmlns="" id="{7267E9C1-58F1-46EE-9BBE-108764BF9E2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xmlns="" id="{65CD789A-A3A8-4F82-9B25-46D90922F95E}"/>
              </a:ext>
            </a:extLst>
          </p:cNvPr>
          <p:cNvSpPr>
            <a:spLocks noGrp="1"/>
          </p:cNvSpPr>
          <p:nvPr>
            <p:ph type="title"/>
          </p:nvPr>
        </p:nvSpPr>
        <p:spPr>
          <a:xfrm>
            <a:off x="804620" y="5073812"/>
            <a:ext cx="6331904" cy="1146013"/>
          </a:xfrm>
        </p:spPr>
        <p:txBody>
          <a:bodyPr vert="horz" lIns="91440" tIns="45720" rIns="91440" bIns="45720" rtlCol="0" anchor="t">
            <a:normAutofit/>
          </a:bodyPr>
          <a:lstStyle/>
          <a:p>
            <a:r>
              <a:rPr lang="en-US" sz="1700" b="1">
                <a:solidFill>
                  <a:srgbClr val="000000"/>
                </a:solidFill>
              </a:rPr>
              <a:t/>
            </a:r>
            <a:br>
              <a:rPr lang="en-US" sz="1700" b="1">
                <a:solidFill>
                  <a:srgbClr val="000000"/>
                </a:solidFill>
              </a:rPr>
            </a:br>
            <a:r>
              <a:rPr lang="en-US" sz="1700" b="1">
                <a:solidFill>
                  <a:srgbClr val="000000"/>
                </a:solidFill>
              </a:rPr>
              <a:t>Technologies used:</a:t>
            </a:r>
            <a:r>
              <a:rPr lang="en-US" sz="1700">
                <a:solidFill>
                  <a:srgbClr val="000000"/>
                </a:solidFill>
              </a:rPr>
              <a:t> C# ASP.net along with the MS SQL database server</a:t>
            </a:r>
            <a:br>
              <a:rPr lang="en-US" sz="1700">
                <a:solidFill>
                  <a:srgbClr val="000000"/>
                </a:solidFill>
              </a:rPr>
            </a:br>
            <a:endParaRPr lang="en-US" sz="1700">
              <a:solidFill>
                <a:srgbClr val="000000"/>
              </a:solidFill>
            </a:endParaRPr>
          </a:p>
        </p:txBody>
      </p:sp>
      <p:sp>
        <p:nvSpPr>
          <p:cNvPr id="27" name="Freeform: Shape 19">
            <a:extLst>
              <a:ext uri="{FF2B5EF4-FFF2-40B4-BE49-F238E27FC236}">
                <a16:creationId xmlns:a16="http://schemas.microsoft.com/office/drawing/2014/main" xmlns="" id="{F62B8A8C-A996-46DA-AB61-1A4DD70734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4" y="2"/>
            <a:ext cx="3799103" cy="3822917"/>
          </a:xfrm>
          <a:custGeom>
            <a:avLst/>
            <a:gdLst>
              <a:gd name="connsiteX0" fmla="*/ 370922 w 3799103"/>
              <a:gd name="connsiteY0" fmla="*/ 0 h 3822917"/>
              <a:gd name="connsiteX1" fmla="*/ 2961741 w 3799103"/>
              <a:gd name="connsiteY1" fmla="*/ 0 h 3822917"/>
              <a:gd name="connsiteX2" fmla="*/ 3023310 w 3799103"/>
              <a:gd name="connsiteY2" fmla="*/ 46041 h 3822917"/>
              <a:gd name="connsiteX3" fmla="*/ 3799103 w 3799103"/>
              <a:gd name="connsiteY3" fmla="*/ 1691074 h 3822917"/>
              <a:gd name="connsiteX4" fmla="*/ 1667260 w 3799103"/>
              <a:gd name="connsiteY4" fmla="*/ 3822917 h 3822917"/>
              <a:gd name="connsiteX5" fmla="*/ 22227 w 3799103"/>
              <a:gd name="connsiteY5" fmla="*/ 3047124 h 3822917"/>
              <a:gd name="connsiteX6" fmla="*/ 0 w 3799103"/>
              <a:gd name="connsiteY6" fmla="*/ 3017401 h 3822917"/>
              <a:gd name="connsiteX7" fmla="*/ 0 w 3799103"/>
              <a:gd name="connsiteY7" fmla="*/ 364747 h 3822917"/>
              <a:gd name="connsiteX8" fmla="*/ 22227 w 3799103"/>
              <a:gd name="connsiteY8" fmla="*/ 335024 h 3822917"/>
              <a:gd name="connsiteX9" fmla="*/ 351088 w 3799103"/>
              <a:gd name="connsiteY9" fmla="*/ 13924 h 38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9103" h="3822917">
                <a:moveTo>
                  <a:pt x="370922" y="0"/>
                </a:moveTo>
                <a:lnTo>
                  <a:pt x="2961741" y="0"/>
                </a:lnTo>
                <a:lnTo>
                  <a:pt x="3023310" y="46041"/>
                </a:lnTo>
                <a:cubicBezTo>
                  <a:pt x="3497106" y="437052"/>
                  <a:pt x="3799103" y="1028796"/>
                  <a:pt x="3799103" y="1691074"/>
                </a:cubicBezTo>
                <a:cubicBezTo>
                  <a:pt x="3799103" y="2868458"/>
                  <a:pt x="2844644" y="3822917"/>
                  <a:pt x="1667260" y="3822917"/>
                </a:cubicBezTo>
                <a:cubicBezTo>
                  <a:pt x="1004982" y="3822917"/>
                  <a:pt x="413238" y="3520920"/>
                  <a:pt x="22227" y="3047124"/>
                </a:cubicBezTo>
                <a:lnTo>
                  <a:pt x="0" y="3017401"/>
                </a:lnTo>
                <a:lnTo>
                  <a:pt x="0" y="364747"/>
                </a:lnTo>
                <a:lnTo>
                  <a:pt x="22227" y="335024"/>
                </a:lnTo>
                <a:cubicBezTo>
                  <a:pt x="119980" y="216575"/>
                  <a:pt x="230278" y="108864"/>
                  <a:pt x="351088" y="1392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Icon&#10;&#10;Description automatically generated">
            <a:extLst>
              <a:ext uri="{FF2B5EF4-FFF2-40B4-BE49-F238E27FC236}">
                <a16:creationId xmlns:a16="http://schemas.microsoft.com/office/drawing/2014/main" xmlns="" id="{E1C67B61-E11A-4CF3-9F85-52DD5A73D3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100" y="389581"/>
            <a:ext cx="2629584" cy="2629584"/>
          </a:xfrm>
          <a:prstGeom prst="rect">
            <a:avLst/>
          </a:prstGeom>
        </p:spPr>
      </p:pic>
      <p:sp>
        <p:nvSpPr>
          <p:cNvPr id="22" name="Freeform 63">
            <a:extLst>
              <a:ext uri="{FF2B5EF4-FFF2-40B4-BE49-F238E27FC236}">
                <a16:creationId xmlns:a16="http://schemas.microsoft.com/office/drawing/2014/main" xmlns="" id="{F429BE5F-6DE0-4144-A557-3BE62DC2D8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81589" y="2057400"/>
            <a:ext cx="4310411" cy="4800600"/>
          </a:xfrm>
          <a:custGeom>
            <a:avLst/>
            <a:gdLst>
              <a:gd name="connsiteX0" fmla="*/ 2631284 w 4180773"/>
              <a:gd name="connsiteY0" fmla="*/ 0 h 4656219"/>
              <a:gd name="connsiteX1" fmla="*/ 4102460 w 4180773"/>
              <a:gd name="connsiteY1" fmla="*/ 449382 h 4656219"/>
              <a:gd name="connsiteX2" fmla="*/ 4180773 w 4180773"/>
              <a:gd name="connsiteY2" fmla="*/ 507944 h 4656219"/>
              <a:gd name="connsiteX3" fmla="*/ 4180773 w 4180773"/>
              <a:gd name="connsiteY3" fmla="*/ 4656219 h 4656219"/>
              <a:gd name="connsiteX4" fmla="*/ 951501 w 4180773"/>
              <a:gd name="connsiteY4" fmla="*/ 4656219 h 4656219"/>
              <a:gd name="connsiteX5" fmla="*/ 770685 w 4180773"/>
              <a:gd name="connsiteY5" fmla="*/ 4491883 h 4656219"/>
              <a:gd name="connsiteX6" fmla="*/ 0 w 4180773"/>
              <a:gd name="connsiteY6" fmla="*/ 2631284 h 4656219"/>
              <a:gd name="connsiteX7" fmla="*/ 2631284 w 4180773"/>
              <a:gd name="connsiteY7" fmla="*/ 0 h 465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0773" h="4656219">
                <a:moveTo>
                  <a:pt x="2631284" y="0"/>
                </a:moveTo>
                <a:cubicBezTo>
                  <a:pt x="3176241" y="0"/>
                  <a:pt x="3682504" y="165666"/>
                  <a:pt x="4102460" y="449382"/>
                </a:cubicBezTo>
                <a:lnTo>
                  <a:pt x="4180773" y="507944"/>
                </a:lnTo>
                <a:lnTo>
                  <a:pt x="4180773" y="4656219"/>
                </a:lnTo>
                <a:lnTo>
                  <a:pt x="951501" y="4656219"/>
                </a:lnTo>
                <a:lnTo>
                  <a:pt x="770685" y="4491883"/>
                </a:lnTo>
                <a:cubicBezTo>
                  <a:pt x="294517" y="4015714"/>
                  <a:pt x="0" y="3357893"/>
                  <a:pt x="0" y="2631284"/>
                </a:cubicBezTo>
                <a:cubicBezTo>
                  <a:pt x="0" y="1178066"/>
                  <a:pt x="1178066" y="0"/>
                  <a:pt x="26312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xmlns="" id="{CE1EFC02-FB03-4241-83C8-4FBA4CAD65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97624" y="0"/>
            <a:ext cx="3383280" cy="2942512"/>
          </a:xfrm>
          <a:custGeom>
            <a:avLst/>
            <a:gdLst>
              <a:gd name="connsiteX0" fmla="*/ 555657 w 3383280"/>
              <a:gd name="connsiteY0" fmla="*/ 0 h 2942512"/>
              <a:gd name="connsiteX1" fmla="*/ 2827623 w 3383280"/>
              <a:gd name="connsiteY1" fmla="*/ 0 h 2942512"/>
              <a:gd name="connsiteX2" fmla="*/ 2887810 w 3383280"/>
              <a:gd name="connsiteY2" fmla="*/ 54702 h 2942512"/>
              <a:gd name="connsiteX3" fmla="*/ 3383280 w 3383280"/>
              <a:gd name="connsiteY3" fmla="*/ 1250872 h 2942512"/>
              <a:gd name="connsiteX4" fmla="*/ 1691640 w 3383280"/>
              <a:gd name="connsiteY4" fmla="*/ 2942512 h 2942512"/>
              <a:gd name="connsiteX5" fmla="*/ 0 w 3383280"/>
              <a:gd name="connsiteY5" fmla="*/ 1250872 h 2942512"/>
              <a:gd name="connsiteX6" fmla="*/ 495470 w 3383280"/>
              <a:gd name="connsiteY6" fmla="*/ 54702 h 29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80" h="2942512">
                <a:moveTo>
                  <a:pt x="555657" y="0"/>
                </a:moveTo>
                <a:lnTo>
                  <a:pt x="2827623" y="0"/>
                </a:lnTo>
                <a:lnTo>
                  <a:pt x="2887810" y="54702"/>
                </a:lnTo>
                <a:cubicBezTo>
                  <a:pt x="3193937" y="360829"/>
                  <a:pt x="3383280" y="783739"/>
                  <a:pt x="3383280" y="1250872"/>
                </a:cubicBezTo>
                <a:cubicBezTo>
                  <a:pt x="3383280" y="2185139"/>
                  <a:pt x="2625907" y="2942512"/>
                  <a:pt x="1691640" y="2942512"/>
                </a:cubicBezTo>
                <a:cubicBezTo>
                  <a:pt x="757373" y="2942512"/>
                  <a:pt x="0" y="2185139"/>
                  <a:pt x="0" y="1250872"/>
                </a:cubicBezTo>
                <a:cubicBezTo>
                  <a:pt x="0" y="783739"/>
                  <a:pt x="189344" y="360829"/>
                  <a:pt x="495470" y="54702"/>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picture containing text, ax&#10;&#10;Description automatically generated">
            <a:extLst>
              <a:ext uri="{FF2B5EF4-FFF2-40B4-BE49-F238E27FC236}">
                <a16:creationId xmlns:a16="http://schemas.microsoft.com/office/drawing/2014/main" xmlns="" id="{477B5235-B990-4513-B24F-87D79CF05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561" y="720756"/>
            <a:ext cx="2365405" cy="1228191"/>
          </a:xfrm>
          <a:prstGeom prst="rect">
            <a:avLst/>
          </a:prstGeom>
        </p:spPr>
      </p:pic>
      <p:pic>
        <p:nvPicPr>
          <p:cNvPr id="7" name="Picture 6" descr="Logo, company name&#10;&#10;Description automatically generated">
            <a:extLst>
              <a:ext uri="{FF2B5EF4-FFF2-40B4-BE49-F238E27FC236}">
                <a16:creationId xmlns:a16="http://schemas.microsoft.com/office/drawing/2014/main" xmlns="" id="{38B8B0F8-58A4-4721-975F-A63A9CC2D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4899" y="3931079"/>
            <a:ext cx="3217333" cy="1785031"/>
          </a:xfrm>
          <a:prstGeom prst="rect">
            <a:avLst/>
          </a:prstGeom>
        </p:spPr>
      </p:pic>
    </p:spTree>
    <p:extLst>
      <p:ext uri="{BB962C8B-B14F-4D97-AF65-F5344CB8AC3E}">
        <p14:creationId xmlns:p14="http://schemas.microsoft.com/office/powerpoint/2010/main" val="426625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F4AC6C68-F125-48AD-A5B4-89AD5E7972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04C0E5DA-5624-49BC-AC1E-30229AA5B9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05709"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xmlns="" id="{25E157ED-E992-43F3-9A84-96C30A5C4A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4301542"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239110F8-27A0-4A73-B8B4-BAECBF701918}"/>
              </a:ext>
            </a:extLst>
          </p:cNvPr>
          <p:cNvSpPr>
            <a:spLocks noGrp="1"/>
          </p:cNvSpPr>
          <p:nvPr>
            <p:ph type="title"/>
          </p:nvPr>
        </p:nvSpPr>
        <p:spPr>
          <a:xfrm>
            <a:off x="2060812" y="1533463"/>
            <a:ext cx="4101152" cy="3514294"/>
          </a:xfrm>
        </p:spPr>
        <p:txBody>
          <a:bodyPr vert="horz" lIns="91440" tIns="45720" rIns="91440" bIns="45720" rtlCol="0" anchor="ctr">
            <a:normAutofit/>
          </a:bodyPr>
          <a:lstStyle/>
          <a:p>
            <a:r>
              <a:rPr lang="en-US" sz="8000" kern="1200">
                <a:solidFill>
                  <a:schemeClr val="tx1"/>
                </a:solidFill>
                <a:latin typeface="+mj-lt"/>
                <a:ea typeface="+mj-ea"/>
                <a:cs typeface="+mj-cs"/>
              </a:rPr>
              <a:t>THANK YOU</a:t>
            </a:r>
          </a:p>
        </p:txBody>
      </p:sp>
      <p:sp>
        <p:nvSpPr>
          <p:cNvPr id="13" name="Oval 12">
            <a:extLst>
              <a:ext uri="{FF2B5EF4-FFF2-40B4-BE49-F238E27FC236}">
                <a16:creationId xmlns:a16="http://schemas.microsoft.com/office/drawing/2014/main" xmlns="" id="{AEFD253A-9BCA-430B-979A-AA2F8445D7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68360" y="3024171"/>
            <a:ext cx="435428" cy="435428"/>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0173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2</TotalTime>
  <Words>109</Words>
  <Application>Microsoft Office PowerPoint</Application>
  <PresentationFormat>Widescreen</PresentationFormat>
  <Paragraphs>14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PROGRAM: 1009 – COMPUTER PROGRAMMER (CP)</vt:lpstr>
      <vt:lpstr>BETTER BOOKS </vt:lpstr>
      <vt:lpstr>AJAY DHILLON  (TEAM MEMBER 1)</vt:lpstr>
      <vt:lpstr>KATE GALICH (TEAM MEMBER 2)</vt:lpstr>
      <vt:lpstr>JANVI GARG (TEAM MEMBER 3)</vt:lpstr>
      <vt:lpstr>MENTOR: SACHIN PARIKH</vt:lpstr>
      <vt:lpstr>BETTER BOOKS  (An Entrepreneurial Project)</vt:lpstr>
      <vt:lpstr> Technologies used: C# ASP.net along with the MS SQL database server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1009 – COMPUTER PROGRAMMER (CP)</dc:title>
  <dc:creator>Rishav garg</dc:creator>
  <cp:lastModifiedBy>Microsoft account</cp:lastModifiedBy>
  <cp:revision>4</cp:revision>
  <dcterms:created xsi:type="dcterms:W3CDTF">2021-02-04T22:11:49Z</dcterms:created>
  <dcterms:modified xsi:type="dcterms:W3CDTF">2021-02-04T22:53:02Z</dcterms:modified>
</cp:coreProperties>
</file>