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256" r:id="rId3"/>
    <p:sldId id="257" r:id="rId4"/>
    <p:sldId id="270" r:id="rId5"/>
    <p:sldId id="261" r:id="rId6"/>
    <p:sldId id="262" r:id="rId7"/>
    <p:sldId id="265" r:id="rId8"/>
    <p:sldId id="263" r:id="rId9"/>
    <p:sldId id="264" r:id="rId10"/>
    <p:sldId id="266" r:id="rId11"/>
    <p:sldId id="260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D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>
        <p:scale>
          <a:sx n="91" d="100"/>
          <a:sy n="91" d="100"/>
        </p:scale>
        <p:origin x="63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02:09:11.479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02:09:30.417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8 0,'0'3,"0"5,0 3,-3 7,-2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5429-22A4-4D5B-8473-4E5771B4E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98F28-14C2-4686-989B-B329A06FC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73844-399E-482C-9D15-4F0A93C7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0C9C8-D4E6-4957-B3AA-AC22DFA5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B943A-E4DF-4F24-AFB2-AEB3142B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3768-386A-4C27-845E-AEA48B46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2B48A-BFFE-4AB0-B480-BDAF19B14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0E6D1-BABB-477C-874F-B139B6EB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9D3CD-F0CA-4058-AFDB-BDC44D9D6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488CF-C2AE-4793-B56E-1CAC0AC8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6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6E560C-6BA6-49B1-A78E-E61D69454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080F1-B982-4EBF-8020-8ECDB7D68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36C9F-0A5E-43CF-9959-6C2DC21B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E3815-EADB-4FDE-89D2-1567012E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AC30A-BC76-45F1-9DF2-D72218EE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42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5429-22A4-4D5B-8473-4E5771B4E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98F28-14C2-4686-989B-B329A06FC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73844-399E-482C-9D15-4F0A93C7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0C9C8-D4E6-4957-B3AA-AC22DFA5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B943A-E4DF-4F24-AFB2-AEB3142B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7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DF56-8D13-4485-A48E-791AE1599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EA1CB-566C-4789-98E6-6E5623922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132DB-ADBF-476A-A92A-4F0E922B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6AE32-A03D-472D-88D1-52C1FE5C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7465F-FF39-44D1-BA78-40F255102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30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9D003-5F2C-4D8C-BA2A-B77F7811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740B-3DFB-4C4A-9082-D7B98F8BF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6AF19-053F-44A7-8E6B-B2D6B323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AA0A4-F9CC-4502-9413-6D6251FF7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6B860-96EC-4A49-86D6-F424C397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90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D1AEE-E9AE-457C-8696-0C0FEA93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7F151-B4BA-4DE5-A9C3-52E7F1222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56518-6DDB-4E4F-ADE4-626B32AA0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CF679-FEBC-4338-A458-EC00F089A5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0ABC9-8971-4259-9C3B-98CDA832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C1760-2677-459E-9F20-49DC5671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25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658C-E9B9-4334-A377-0E1E9192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FDE00-8CE7-4E74-8A81-6FC759499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E0130-0E54-4A56-BAE0-B8217CA7C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CE4132-60B8-42D2-97C7-947F030ED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F5B81-F35F-4811-B044-2BFFAA89B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267CF7-09ED-4496-ABF5-6BD2C7B286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8EF4ED-1ECB-4D00-8F11-5F2E8D41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D140C8-9400-455D-91F8-88D09B28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29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1724-03C1-4639-89D9-917AD670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B3A35-DACC-488A-A677-E5AE5EC4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B9BE56-7091-477E-9F62-DF0FFAD9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FEF87-A61D-4806-AC08-1A1AFDD0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24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619E24-F69E-4F42-A900-09D7DCAA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D7A87-933A-41EB-BADC-A13BE28E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2FEEB-177A-4237-878C-623F7910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35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145D-ACE1-4913-A1EA-1813F6AA6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60909-CE84-4CFF-9587-CAA1E7447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D8511-D95E-460C-BA23-8029A7827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AC8FB-3813-466C-8E70-0461A671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BAE6F-6F3A-44B7-BF02-27E4EB0BA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3B323-1946-49F2-9D23-819CFE7D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7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DF56-8D13-4485-A48E-791AE1599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EA1CB-566C-4789-98E6-6E5623922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132DB-ADBF-476A-A92A-4F0E922B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6AE32-A03D-472D-88D1-52C1FE5C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7465F-FF39-44D1-BA78-40F255102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251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46D84-E794-4076-A3CB-E71729DB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16896A-3FFA-4D8E-96A4-BAFE3A413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6401C-75D3-4F85-8C4C-225023E80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315B9-8FFA-4605-AA13-8728AEA7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7F8DD-F995-457F-AC7A-98E67689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C5937-2FC0-457F-8A89-A57009DF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888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3768-386A-4C27-845E-AEA48B46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2B48A-BFFE-4AB0-B480-BDAF19B14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0E6D1-BABB-477C-874F-B139B6EB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9D3CD-F0CA-4058-AFDB-BDC44D9D6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488CF-C2AE-4793-B56E-1CAC0AC8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955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6E560C-6BA6-49B1-A78E-E61D69454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080F1-B982-4EBF-8020-8ECDB7D68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36C9F-0A5E-43CF-9959-6C2DC21B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E3815-EADB-4FDE-89D2-1567012E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AC30A-BC76-45F1-9DF2-D72218EE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9D003-5F2C-4D8C-BA2A-B77F7811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740B-3DFB-4C4A-9082-D7B98F8BF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6AF19-053F-44A7-8E6B-B2D6B323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AA0A4-F9CC-4502-9413-6D6251FF7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6B860-96EC-4A49-86D6-F424C397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4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D1AEE-E9AE-457C-8696-0C0FEA93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7F151-B4BA-4DE5-A9C3-52E7F1222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56518-6DDB-4E4F-ADE4-626B32AA0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CF679-FEBC-4338-A458-EC00F089A5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0ABC9-8971-4259-9C3B-98CDA832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C1760-2677-459E-9F20-49DC5671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1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658C-E9B9-4334-A377-0E1E9192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FDE00-8CE7-4E74-8A81-6FC759499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E0130-0E54-4A56-BAE0-B8217CA7C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CE4132-60B8-42D2-97C7-947F030ED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F5B81-F35F-4811-B044-2BFFAA89B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267CF7-09ED-4496-ABF5-6BD2C7B286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8EF4ED-1ECB-4D00-8F11-5F2E8D41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D140C8-9400-455D-91F8-88D09B28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7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1724-03C1-4639-89D9-917AD670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2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B3A35-DACC-488A-A677-E5AE5EC4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B9BE56-7091-477E-9F62-DF0FFAD9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FEF87-A61D-4806-AC08-1A1AFDD0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9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619E24-F69E-4F42-A900-09D7DCAA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D7A87-933A-41EB-BADC-A13BE28E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2FEEB-177A-4237-878C-623F7910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9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145D-ACE1-4913-A1EA-1813F6AA6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60909-CE84-4CFF-9587-CAA1E7447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D8511-D95E-460C-BA23-8029A7827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AC8FB-3813-466C-8E70-0461A671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BAE6F-6F3A-44B7-BF02-27E4EB0BA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3B323-1946-49F2-9D23-819CFE7D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5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46D84-E794-4076-A3CB-E71729DB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16896A-3FFA-4D8E-96A4-BAFE3A413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6401C-75D3-4F85-8C4C-225023E80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315B9-8FFA-4605-AA13-8728AEA7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7F8DD-F995-457F-AC7A-98E67689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C5937-2FC0-457F-8A89-A57009DF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1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39A00CB-8A39-4B32-B359-5EEF84C7DAAE}"/>
              </a:ext>
            </a:extLst>
          </p:cNvPr>
          <p:cNvSpPr/>
          <p:nvPr userDrawn="1"/>
        </p:nvSpPr>
        <p:spPr>
          <a:xfrm>
            <a:off x="633248" y="1106025"/>
            <a:ext cx="10515600" cy="5452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B365F1-940E-449F-B244-28DC00D0B497}"/>
              </a:ext>
            </a:extLst>
          </p:cNvPr>
          <p:cNvSpPr/>
          <p:nvPr userDrawn="1"/>
        </p:nvSpPr>
        <p:spPr>
          <a:xfrm>
            <a:off x="633248" y="1106025"/>
            <a:ext cx="10515600" cy="9196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44697D-9470-45F9-89DD-402FF9F078E8}"/>
              </a:ext>
            </a:extLst>
          </p:cNvPr>
          <p:cNvSpPr/>
          <p:nvPr userDrawn="1"/>
        </p:nvSpPr>
        <p:spPr>
          <a:xfrm>
            <a:off x="1480030" y="1536700"/>
            <a:ext cx="2107720" cy="2603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Better</a:t>
            </a:r>
            <a:r>
              <a:rPr lang="en-US" sz="2800" i="1" dirty="0" err="1">
                <a:solidFill>
                  <a:schemeClr val="accent1">
                    <a:lumMod val="50000"/>
                  </a:schemeClr>
                </a:solidFill>
              </a:rPr>
              <a:t>Books</a:t>
            </a:r>
            <a:endParaRPr lang="en-US" sz="2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9" name="Graphic 18" descr="Storytelling with solid fill">
            <a:extLst>
              <a:ext uri="{FF2B5EF4-FFF2-40B4-BE49-F238E27FC236}">
                <a16:creationId xmlns:a16="http://schemas.microsoft.com/office/drawing/2014/main" id="{A75AA85A-3019-4C1C-9BFA-594598300F4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9464" y="1344975"/>
            <a:ext cx="514350" cy="5143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3274E0-D04C-494F-8011-4E3DE009FCA4}"/>
              </a:ext>
            </a:extLst>
          </p:cNvPr>
          <p:cNvSpPr txBox="1"/>
          <p:nvPr userDrawn="1"/>
        </p:nvSpPr>
        <p:spPr>
          <a:xfrm>
            <a:off x="8604252" y="1527661"/>
            <a:ext cx="1060448" cy="400110"/>
          </a:xfrm>
          <a:prstGeom prst="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Sign Up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DC7057-809B-4A90-96EA-EABDA383AA51}"/>
              </a:ext>
            </a:extLst>
          </p:cNvPr>
          <p:cNvSpPr txBox="1"/>
          <p:nvPr userDrawn="1"/>
        </p:nvSpPr>
        <p:spPr>
          <a:xfrm>
            <a:off x="9817740" y="1536700"/>
            <a:ext cx="1060448" cy="400110"/>
          </a:xfrm>
          <a:prstGeom prst="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Log In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32608E3-7A50-4EC3-921A-3CBCAA158A8C}"/>
              </a:ext>
            </a:extLst>
          </p:cNvPr>
          <p:cNvCxnSpPr/>
          <p:nvPr userDrawn="1"/>
        </p:nvCxnSpPr>
        <p:spPr>
          <a:xfrm>
            <a:off x="9739003" y="1558439"/>
            <a:ext cx="0" cy="36933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14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39A00CB-8A39-4B32-B359-5EEF84C7DAAE}"/>
              </a:ext>
            </a:extLst>
          </p:cNvPr>
          <p:cNvSpPr/>
          <p:nvPr userDrawn="1"/>
        </p:nvSpPr>
        <p:spPr>
          <a:xfrm>
            <a:off x="633248" y="191079"/>
            <a:ext cx="10515600" cy="6348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B365F1-940E-449F-B244-28DC00D0B497}"/>
              </a:ext>
            </a:extLst>
          </p:cNvPr>
          <p:cNvSpPr/>
          <p:nvPr userDrawn="1"/>
        </p:nvSpPr>
        <p:spPr>
          <a:xfrm>
            <a:off x="633248" y="1002287"/>
            <a:ext cx="10515600" cy="9196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637F92-E753-46F6-8EF5-026FA712453D}"/>
              </a:ext>
            </a:extLst>
          </p:cNvPr>
          <p:cNvSpPr txBox="1"/>
          <p:nvPr userDrawn="1"/>
        </p:nvSpPr>
        <p:spPr>
          <a:xfrm>
            <a:off x="10158103" y="1462117"/>
            <a:ext cx="917239" cy="369332"/>
          </a:xfrm>
          <a:prstGeom prst="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Log Out</a:t>
            </a:r>
          </a:p>
        </p:txBody>
      </p:sp>
      <p:pic>
        <p:nvPicPr>
          <p:cNvPr id="9" name="Graphic 8" descr="Storytelling with solid fill">
            <a:extLst>
              <a:ext uri="{FF2B5EF4-FFF2-40B4-BE49-F238E27FC236}">
                <a16:creationId xmlns:a16="http://schemas.microsoft.com/office/drawing/2014/main" id="{722B26ED-9591-4630-91FD-A57ABC23B19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85977" y="1204942"/>
            <a:ext cx="514350" cy="5143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C33A74C-EE9E-4DAB-8BA3-F349A9F39EC6}"/>
              </a:ext>
            </a:extLst>
          </p:cNvPr>
          <p:cNvSpPr/>
          <p:nvPr userDrawn="1"/>
        </p:nvSpPr>
        <p:spPr>
          <a:xfrm>
            <a:off x="1453056" y="1386433"/>
            <a:ext cx="2107720" cy="2603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Better</a:t>
            </a:r>
            <a:r>
              <a:rPr lang="en-US" sz="2800" i="1" dirty="0" err="1">
                <a:solidFill>
                  <a:schemeClr val="accent1">
                    <a:lumMod val="50000"/>
                  </a:schemeClr>
                </a:solidFill>
              </a:rPr>
              <a:t>Books</a:t>
            </a:r>
            <a:endParaRPr lang="en-US" sz="2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E3F953-BB5D-4941-B52D-3A7691DCE605}"/>
              </a:ext>
            </a:extLst>
          </p:cNvPr>
          <p:cNvSpPr txBox="1"/>
          <p:nvPr userDrawn="1"/>
        </p:nvSpPr>
        <p:spPr>
          <a:xfrm>
            <a:off x="8705887" y="1462115"/>
            <a:ext cx="1276308" cy="400110"/>
          </a:xfrm>
          <a:prstGeom prst="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Username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32DD5D-587C-47C0-A6EC-1A58244B9F83}"/>
              </a:ext>
            </a:extLst>
          </p:cNvPr>
          <p:cNvCxnSpPr/>
          <p:nvPr userDrawn="1"/>
        </p:nvCxnSpPr>
        <p:spPr>
          <a:xfrm>
            <a:off x="10158103" y="1462115"/>
            <a:ext cx="0" cy="36933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01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27.svg"/><Relationship Id="rId4" Type="http://schemas.openxmlformats.org/officeDocument/2006/relationships/image" Target="../media/image9.sv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208FF47-CC72-45CA-AA76-BF0214330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294767"/>
              </p:ext>
            </p:extLst>
          </p:nvPr>
        </p:nvGraphicFramePr>
        <p:xfrm>
          <a:off x="871786" y="2247363"/>
          <a:ext cx="9807262" cy="2719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578">
                  <a:extLst>
                    <a:ext uri="{9D8B030D-6E8A-4147-A177-3AD203B41FA5}">
                      <a16:colId xmlns:a16="http://schemas.microsoft.com/office/drawing/2014/main" val="2669545269"/>
                    </a:ext>
                  </a:extLst>
                </a:gridCol>
                <a:gridCol w="2358622">
                  <a:extLst>
                    <a:ext uri="{9D8B030D-6E8A-4147-A177-3AD203B41FA5}">
                      <a16:colId xmlns:a16="http://schemas.microsoft.com/office/drawing/2014/main" val="3903910991"/>
                    </a:ext>
                  </a:extLst>
                </a:gridCol>
                <a:gridCol w="2452531">
                  <a:extLst>
                    <a:ext uri="{9D8B030D-6E8A-4147-A177-3AD203B41FA5}">
                      <a16:colId xmlns:a16="http://schemas.microsoft.com/office/drawing/2014/main" val="2101842575"/>
                    </a:ext>
                  </a:extLst>
                </a:gridCol>
                <a:gridCol w="2452531">
                  <a:extLst>
                    <a:ext uri="{9D8B030D-6E8A-4147-A177-3AD203B41FA5}">
                      <a16:colId xmlns:a16="http://schemas.microsoft.com/office/drawing/2014/main" val="961342788"/>
                    </a:ext>
                  </a:extLst>
                </a:gridCol>
              </a:tblGrid>
              <a:tr h="194843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485857"/>
                  </a:ext>
                </a:extLst>
              </a:tr>
              <a:tr h="397627">
                <a:tc>
                  <a:txBody>
                    <a:bodyPr/>
                    <a:lstStyle/>
                    <a:p>
                      <a:r>
                        <a:rPr lang="en-US" dirty="0"/>
                        <a:t>A Promised 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Barack Obama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959129"/>
                  </a:ext>
                </a:extLst>
              </a:tr>
              <a:tr h="397627">
                <a:tc>
                  <a:txBody>
                    <a:bodyPr/>
                    <a:lstStyle/>
                    <a:p>
                      <a:r>
                        <a:rPr lang="en-US" dirty="0"/>
                        <a:t>Such a Fun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Kiley 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John 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278141"/>
                  </a:ext>
                </a:extLst>
              </a:tr>
              <a:tr h="3976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Jurassic Park: A Novel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Michael Crichton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Anna 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884510"/>
                  </a:ext>
                </a:extLst>
              </a:tr>
              <a:tr h="3976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Jurassic Park: A Novel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Kiley 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John 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92990"/>
                  </a:ext>
                </a:extLst>
              </a:tr>
              <a:tr h="121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Promised 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Barack Obama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Anna 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269884"/>
                  </a:ext>
                </a:extLst>
              </a:tr>
              <a:tr h="3976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Such a Fun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Kiley 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Anna 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23816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B886047-42DB-4AE5-820E-7EB2BEF8B432}"/>
              </a:ext>
            </a:extLst>
          </p:cNvPr>
          <p:cNvSpPr/>
          <p:nvPr/>
        </p:nvSpPr>
        <p:spPr>
          <a:xfrm>
            <a:off x="8521931" y="4627869"/>
            <a:ext cx="2041301" cy="289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EBA09F9-E075-47CB-8018-42FF5FDEE7B0}"/>
              </a:ext>
            </a:extLst>
          </p:cNvPr>
          <p:cNvSpPr/>
          <p:nvPr/>
        </p:nvSpPr>
        <p:spPr>
          <a:xfrm>
            <a:off x="8521930" y="2707635"/>
            <a:ext cx="2041301" cy="289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98EC587-55A0-4FBF-94A3-91E944099630}"/>
              </a:ext>
            </a:extLst>
          </p:cNvPr>
          <p:cNvSpPr/>
          <p:nvPr/>
        </p:nvSpPr>
        <p:spPr>
          <a:xfrm>
            <a:off x="8521930" y="3086817"/>
            <a:ext cx="2041301" cy="28977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available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9B22C8D-AC08-4CDE-BCCD-8C4E293EF277}"/>
              </a:ext>
            </a:extLst>
          </p:cNvPr>
          <p:cNvSpPr/>
          <p:nvPr/>
        </p:nvSpPr>
        <p:spPr>
          <a:xfrm>
            <a:off x="8521931" y="3860591"/>
            <a:ext cx="2041301" cy="289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CACD3A0-8EA3-411B-ACF6-67C9F18B6327}"/>
              </a:ext>
            </a:extLst>
          </p:cNvPr>
          <p:cNvSpPr/>
          <p:nvPr/>
        </p:nvSpPr>
        <p:spPr>
          <a:xfrm>
            <a:off x="8521931" y="4250987"/>
            <a:ext cx="2041301" cy="289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2EA830A-D1FD-4B61-9947-99C839265660}"/>
              </a:ext>
            </a:extLst>
          </p:cNvPr>
          <p:cNvSpPr/>
          <p:nvPr/>
        </p:nvSpPr>
        <p:spPr>
          <a:xfrm>
            <a:off x="8521931" y="3463699"/>
            <a:ext cx="2041301" cy="289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FEA3864-5F4C-4CA2-899D-FA1144C4CB79}"/>
                  </a:ext>
                </a:extLst>
              </p14:cNvPr>
              <p14:cNvContentPartPr/>
              <p14:nvPr/>
            </p14:nvContentPartPr>
            <p14:xfrm>
              <a:off x="1351271" y="-289292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FEA3864-5F4C-4CA2-899D-FA1144C4CB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2271" y="-29829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25FC525-9B92-43BF-88E6-A9416A446480}"/>
                  </a:ext>
                </a:extLst>
              </p14:cNvPr>
              <p14:cNvContentPartPr/>
              <p14:nvPr/>
            </p14:nvContentPartPr>
            <p14:xfrm>
              <a:off x="5725631" y="-753332"/>
              <a:ext cx="2880" cy="212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25FC525-9B92-43BF-88E6-A9416A4464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16631" y="-762332"/>
                <a:ext cx="20520" cy="3888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7E1D0A8C-F414-4F59-BDA5-1644C96B524C}"/>
              </a:ext>
            </a:extLst>
          </p:cNvPr>
          <p:cNvSpPr txBox="1"/>
          <p:nvPr/>
        </p:nvSpPr>
        <p:spPr>
          <a:xfrm>
            <a:off x="580140" y="617085"/>
            <a:ext cx="5098426" cy="369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1.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Browse Catalogue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5058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60A76E-D00D-4B88-A482-B19C5DE15875}"/>
              </a:ext>
            </a:extLst>
          </p:cNvPr>
          <p:cNvSpPr txBox="1"/>
          <p:nvPr/>
        </p:nvSpPr>
        <p:spPr>
          <a:xfrm>
            <a:off x="793376" y="584947"/>
            <a:ext cx="474681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8</a:t>
            </a:r>
            <a:r>
              <a:rPr lang="en-US" b="1" dirty="0"/>
              <a:t> Edit 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90224-2272-4C09-BE91-3FCD8988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37" y="2317270"/>
            <a:ext cx="2032987" cy="2061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04FA9F-CF1F-4717-9C69-27431819458A}"/>
              </a:ext>
            </a:extLst>
          </p:cNvPr>
          <p:cNvSpPr txBox="1"/>
          <p:nvPr/>
        </p:nvSpPr>
        <p:spPr>
          <a:xfrm>
            <a:off x="3650876" y="2423772"/>
            <a:ext cx="2212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Black" panose="020B0A04020102020204" pitchFamily="34" charset="0"/>
              </a:rPr>
              <a:t>Anna Spring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9B248-2A96-4512-BCBC-5AADD522AAB8}"/>
              </a:ext>
            </a:extLst>
          </p:cNvPr>
          <p:cNvSpPr txBox="1"/>
          <p:nvPr/>
        </p:nvSpPr>
        <p:spPr>
          <a:xfrm>
            <a:off x="3758454" y="2958353"/>
            <a:ext cx="221204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My Books: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3D02EC7-1219-42C2-9969-AB54E675A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372941"/>
              </p:ext>
            </p:extLst>
          </p:nvPr>
        </p:nvGraphicFramePr>
        <p:xfrm>
          <a:off x="3363310" y="3544061"/>
          <a:ext cx="758321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807">
                  <a:extLst>
                    <a:ext uri="{9D8B030D-6E8A-4147-A177-3AD203B41FA5}">
                      <a16:colId xmlns:a16="http://schemas.microsoft.com/office/drawing/2014/main" val="556389192"/>
                    </a:ext>
                  </a:extLst>
                </a:gridCol>
                <a:gridCol w="1132165">
                  <a:extLst>
                    <a:ext uri="{9D8B030D-6E8A-4147-A177-3AD203B41FA5}">
                      <a16:colId xmlns:a16="http://schemas.microsoft.com/office/drawing/2014/main" val="3912181672"/>
                    </a:ext>
                  </a:extLst>
                </a:gridCol>
                <a:gridCol w="1461701">
                  <a:extLst>
                    <a:ext uri="{9D8B030D-6E8A-4147-A177-3AD203B41FA5}">
                      <a16:colId xmlns:a16="http://schemas.microsoft.com/office/drawing/2014/main" val="1978353106"/>
                    </a:ext>
                  </a:extLst>
                </a:gridCol>
                <a:gridCol w="1553270">
                  <a:extLst>
                    <a:ext uri="{9D8B030D-6E8A-4147-A177-3AD203B41FA5}">
                      <a16:colId xmlns:a16="http://schemas.microsoft.com/office/drawing/2014/main" val="1530916936"/>
                    </a:ext>
                  </a:extLst>
                </a:gridCol>
                <a:gridCol w="1553270">
                  <a:extLst>
                    <a:ext uri="{9D8B030D-6E8A-4147-A177-3AD203B41FA5}">
                      <a16:colId xmlns:a16="http://schemas.microsoft.com/office/drawing/2014/main" val="1528737708"/>
                    </a:ext>
                  </a:extLst>
                </a:gridCol>
              </a:tblGrid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Book1   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Availability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Edit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Delete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696231"/>
                  </a:ext>
                </a:extLst>
              </a:tr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Availability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Edit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Delete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844818"/>
                  </a:ext>
                </a:extLst>
              </a:tr>
            </a:tbl>
          </a:graphicData>
        </a:graphic>
      </p:graphicFrame>
      <p:pic>
        <p:nvPicPr>
          <p:cNvPr id="14" name="Graphic 13" descr="Toggle outline">
            <a:extLst>
              <a:ext uri="{FF2B5EF4-FFF2-40B4-BE49-F238E27FC236}">
                <a16:creationId xmlns:a16="http://schemas.microsoft.com/office/drawing/2014/main" id="{6048EAD6-588D-4792-8FB2-F03C38582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39162" y="3557806"/>
            <a:ext cx="307790" cy="307790"/>
          </a:xfrm>
          <a:prstGeom prst="rect">
            <a:avLst/>
          </a:prstGeom>
        </p:spPr>
      </p:pic>
      <p:pic>
        <p:nvPicPr>
          <p:cNvPr id="15" name="Graphic 14" descr="Toggle outline">
            <a:extLst>
              <a:ext uri="{FF2B5EF4-FFF2-40B4-BE49-F238E27FC236}">
                <a16:creationId xmlns:a16="http://schemas.microsoft.com/office/drawing/2014/main" id="{D44E1067-3469-4371-9B6E-48613FDAE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39162" y="3879341"/>
            <a:ext cx="307790" cy="3077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C32ED60-9123-4975-B92F-20EA500F710D}"/>
              </a:ext>
            </a:extLst>
          </p:cNvPr>
          <p:cNvSpPr txBox="1"/>
          <p:nvPr/>
        </p:nvSpPr>
        <p:spPr>
          <a:xfrm>
            <a:off x="6365559" y="5219004"/>
            <a:ext cx="2642347" cy="369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        Add New Book</a:t>
            </a:r>
          </a:p>
        </p:txBody>
      </p:sp>
      <p:pic>
        <p:nvPicPr>
          <p:cNvPr id="19" name="Graphic 18" descr="Badge Follow with solid fill">
            <a:extLst>
              <a:ext uri="{FF2B5EF4-FFF2-40B4-BE49-F238E27FC236}">
                <a16:creationId xmlns:a16="http://schemas.microsoft.com/office/drawing/2014/main" id="{333F01D9-5CEA-4A4A-99DD-714BCE917F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39162" y="5228252"/>
            <a:ext cx="360083" cy="360083"/>
          </a:xfrm>
          <a:prstGeom prst="rect">
            <a:avLst/>
          </a:prstGeom>
        </p:spPr>
      </p:pic>
      <p:pic>
        <p:nvPicPr>
          <p:cNvPr id="21" name="Graphic 20" descr="Pencil outline">
            <a:extLst>
              <a:ext uri="{FF2B5EF4-FFF2-40B4-BE49-F238E27FC236}">
                <a16:creationId xmlns:a16="http://schemas.microsoft.com/office/drawing/2014/main" id="{8FB77953-FB1B-4449-9577-14E0A885FD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54031" y="3557805"/>
            <a:ext cx="307791" cy="307791"/>
          </a:xfrm>
          <a:prstGeom prst="rect">
            <a:avLst/>
          </a:prstGeom>
        </p:spPr>
      </p:pic>
      <p:pic>
        <p:nvPicPr>
          <p:cNvPr id="22" name="Graphic 21" descr="Pencil outline">
            <a:extLst>
              <a:ext uri="{FF2B5EF4-FFF2-40B4-BE49-F238E27FC236}">
                <a16:creationId xmlns:a16="http://schemas.microsoft.com/office/drawing/2014/main" id="{CF7AE1CB-0316-4514-A5C5-8AF53A690C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74094" y="3880222"/>
            <a:ext cx="307791" cy="307791"/>
          </a:xfrm>
          <a:prstGeom prst="rect">
            <a:avLst/>
          </a:prstGeom>
        </p:spPr>
      </p:pic>
      <p:pic>
        <p:nvPicPr>
          <p:cNvPr id="4" name="Graphic 3" descr="Garbage outline">
            <a:extLst>
              <a:ext uri="{FF2B5EF4-FFF2-40B4-BE49-F238E27FC236}">
                <a16:creationId xmlns:a16="http://schemas.microsoft.com/office/drawing/2014/main" id="{BB9DC6C0-29FA-4FBC-BC24-8A7226EAE5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27058" y="3577484"/>
            <a:ext cx="268432" cy="268432"/>
          </a:xfrm>
          <a:prstGeom prst="rect">
            <a:avLst/>
          </a:prstGeom>
        </p:spPr>
      </p:pic>
      <p:pic>
        <p:nvPicPr>
          <p:cNvPr id="16" name="Graphic 15" descr="Garbage outline">
            <a:extLst>
              <a:ext uri="{FF2B5EF4-FFF2-40B4-BE49-F238E27FC236}">
                <a16:creationId xmlns:a16="http://schemas.microsoft.com/office/drawing/2014/main" id="{79EF5534-976D-4248-A10B-A04E280FD1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47870" y="3899020"/>
            <a:ext cx="268432" cy="2684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D07F791-BD0D-4BB1-A17D-D038BADEAD65}"/>
              </a:ext>
            </a:extLst>
          </p:cNvPr>
          <p:cNvSpPr txBox="1"/>
          <p:nvPr/>
        </p:nvSpPr>
        <p:spPr>
          <a:xfrm>
            <a:off x="5067611" y="5219004"/>
            <a:ext cx="902885" cy="3749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Save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CDD8B2-CFBB-4687-8DA9-E248E949346A}"/>
              </a:ext>
            </a:extLst>
          </p:cNvPr>
          <p:cNvSpPr txBox="1"/>
          <p:nvPr/>
        </p:nvSpPr>
        <p:spPr>
          <a:xfrm>
            <a:off x="6133792" y="2967119"/>
            <a:ext cx="221204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Requests to 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D16E87-113D-4325-9FBC-66CE57073BA2}"/>
              </a:ext>
            </a:extLst>
          </p:cNvPr>
          <p:cNvSpPr txBox="1"/>
          <p:nvPr/>
        </p:nvSpPr>
        <p:spPr>
          <a:xfrm>
            <a:off x="8532625" y="2967119"/>
            <a:ext cx="221204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Requested by me</a:t>
            </a:r>
          </a:p>
        </p:txBody>
      </p:sp>
    </p:spTree>
    <p:extLst>
      <p:ext uri="{BB962C8B-B14F-4D97-AF65-F5344CB8AC3E}">
        <p14:creationId xmlns:p14="http://schemas.microsoft.com/office/powerpoint/2010/main" val="4015443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60A76E-D00D-4B88-A482-B19C5DE15875}"/>
              </a:ext>
            </a:extLst>
          </p:cNvPr>
          <p:cNvSpPr txBox="1"/>
          <p:nvPr/>
        </p:nvSpPr>
        <p:spPr>
          <a:xfrm>
            <a:off x="793376" y="584947"/>
            <a:ext cx="474681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9</a:t>
            </a:r>
            <a:r>
              <a:rPr lang="en-US" b="1" dirty="0"/>
              <a:t> Delete 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90224-2272-4C09-BE91-3FCD8988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37" y="2317270"/>
            <a:ext cx="2032987" cy="2061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04FA9F-CF1F-4717-9C69-27431819458A}"/>
              </a:ext>
            </a:extLst>
          </p:cNvPr>
          <p:cNvSpPr txBox="1"/>
          <p:nvPr/>
        </p:nvSpPr>
        <p:spPr>
          <a:xfrm>
            <a:off x="3650876" y="2423772"/>
            <a:ext cx="2212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Black" panose="020B0A04020102020204" pitchFamily="34" charset="0"/>
              </a:rPr>
              <a:t>Anna Spring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9B248-2A96-4512-BCBC-5AADD522AAB8}"/>
              </a:ext>
            </a:extLst>
          </p:cNvPr>
          <p:cNvSpPr txBox="1"/>
          <p:nvPr/>
        </p:nvSpPr>
        <p:spPr>
          <a:xfrm>
            <a:off x="3758454" y="2967119"/>
            <a:ext cx="221204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My Books: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3D02EC7-1219-42C2-9969-AB54E675A03E}"/>
              </a:ext>
            </a:extLst>
          </p:cNvPr>
          <p:cNvGraphicFramePr>
            <a:graphicFrameLocks noGrp="1"/>
          </p:cNvGraphicFramePr>
          <p:nvPr/>
        </p:nvGraphicFramePr>
        <p:xfrm>
          <a:off x="3363310" y="3544061"/>
          <a:ext cx="758321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807">
                  <a:extLst>
                    <a:ext uri="{9D8B030D-6E8A-4147-A177-3AD203B41FA5}">
                      <a16:colId xmlns:a16="http://schemas.microsoft.com/office/drawing/2014/main" val="556389192"/>
                    </a:ext>
                  </a:extLst>
                </a:gridCol>
                <a:gridCol w="1132165">
                  <a:extLst>
                    <a:ext uri="{9D8B030D-6E8A-4147-A177-3AD203B41FA5}">
                      <a16:colId xmlns:a16="http://schemas.microsoft.com/office/drawing/2014/main" val="3912181672"/>
                    </a:ext>
                  </a:extLst>
                </a:gridCol>
                <a:gridCol w="1461701">
                  <a:extLst>
                    <a:ext uri="{9D8B030D-6E8A-4147-A177-3AD203B41FA5}">
                      <a16:colId xmlns:a16="http://schemas.microsoft.com/office/drawing/2014/main" val="1978353106"/>
                    </a:ext>
                  </a:extLst>
                </a:gridCol>
                <a:gridCol w="1553270">
                  <a:extLst>
                    <a:ext uri="{9D8B030D-6E8A-4147-A177-3AD203B41FA5}">
                      <a16:colId xmlns:a16="http://schemas.microsoft.com/office/drawing/2014/main" val="1530916936"/>
                    </a:ext>
                  </a:extLst>
                </a:gridCol>
                <a:gridCol w="1553270">
                  <a:extLst>
                    <a:ext uri="{9D8B030D-6E8A-4147-A177-3AD203B41FA5}">
                      <a16:colId xmlns:a16="http://schemas.microsoft.com/office/drawing/2014/main" val="1528737708"/>
                    </a:ext>
                  </a:extLst>
                </a:gridCol>
              </a:tblGrid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Book1   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Availability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Edit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Delete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696231"/>
                  </a:ext>
                </a:extLst>
              </a:tr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Availability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Edit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Delete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844818"/>
                  </a:ext>
                </a:extLst>
              </a:tr>
            </a:tbl>
          </a:graphicData>
        </a:graphic>
      </p:graphicFrame>
      <p:pic>
        <p:nvPicPr>
          <p:cNvPr id="14" name="Graphic 13" descr="Toggle outline">
            <a:extLst>
              <a:ext uri="{FF2B5EF4-FFF2-40B4-BE49-F238E27FC236}">
                <a16:creationId xmlns:a16="http://schemas.microsoft.com/office/drawing/2014/main" id="{6048EAD6-588D-4792-8FB2-F03C38582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39162" y="3557806"/>
            <a:ext cx="307790" cy="307790"/>
          </a:xfrm>
          <a:prstGeom prst="rect">
            <a:avLst/>
          </a:prstGeom>
        </p:spPr>
      </p:pic>
      <p:pic>
        <p:nvPicPr>
          <p:cNvPr id="15" name="Graphic 14" descr="Toggle outline">
            <a:extLst>
              <a:ext uri="{FF2B5EF4-FFF2-40B4-BE49-F238E27FC236}">
                <a16:creationId xmlns:a16="http://schemas.microsoft.com/office/drawing/2014/main" id="{D44E1067-3469-4371-9B6E-48613FDAE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39162" y="3879341"/>
            <a:ext cx="307790" cy="307790"/>
          </a:xfrm>
          <a:prstGeom prst="rect">
            <a:avLst/>
          </a:prstGeom>
        </p:spPr>
      </p:pic>
      <p:pic>
        <p:nvPicPr>
          <p:cNvPr id="21" name="Graphic 20" descr="Pencil outline">
            <a:extLst>
              <a:ext uri="{FF2B5EF4-FFF2-40B4-BE49-F238E27FC236}">
                <a16:creationId xmlns:a16="http://schemas.microsoft.com/office/drawing/2014/main" id="{8FB77953-FB1B-4449-9577-14E0A885FD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4031" y="3557805"/>
            <a:ext cx="307791" cy="307791"/>
          </a:xfrm>
          <a:prstGeom prst="rect">
            <a:avLst/>
          </a:prstGeom>
        </p:spPr>
      </p:pic>
      <p:pic>
        <p:nvPicPr>
          <p:cNvPr id="22" name="Graphic 21" descr="Pencil outline">
            <a:extLst>
              <a:ext uri="{FF2B5EF4-FFF2-40B4-BE49-F238E27FC236}">
                <a16:creationId xmlns:a16="http://schemas.microsoft.com/office/drawing/2014/main" id="{CF7AE1CB-0316-4514-A5C5-8AF53A690C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74094" y="3880222"/>
            <a:ext cx="307791" cy="307791"/>
          </a:xfrm>
          <a:prstGeom prst="rect">
            <a:avLst/>
          </a:prstGeom>
        </p:spPr>
      </p:pic>
      <p:pic>
        <p:nvPicPr>
          <p:cNvPr id="4" name="Graphic 3" descr="Garbage outline">
            <a:extLst>
              <a:ext uri="{FF2B5EF4-FFF2-40B4-BE49-F238E27FC236}">
                <a16:creationId xmlns:a16="http://schemas.microsoft.com/office/drawing/2014/main" id="{BB9DC6C0-29FA-4FBC-BC24-8A7226EAE5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27058" y="3577484"/>
            <a:ext cx="268432" cy="268432"/>
          </a:xfrm>
          <a:prstGeom prst="rect">
            <a:avLst/>
          </a:prstGeom>
        </p:spPr>
      </p:pic>
      <p:pic>
        <p:nvPicPr>
          <p:cNvPr id="16" name="Graphic 15" descr="Garbage outline">
            <a:extLst>
              <a:ext uri="{FF2B5EF4-FFF2-40B4-BE49-F238E27FC236}">
                <a16:creationId xmlns:a16="http://schemas.microsoft.com/office/drawing/2014/main" id="{79EF5534-976D-4248-A10B-A04E280FD1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47870" y="3899020"/>
            <a:ext cx="268432" cy="26843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ECDD8B2-CFBB-4687-8DA9-E248E949346A}"/>
              </a:ext>
            </a:extLst>
          </p:cNvPr>
          <p:cNvSpPr txBox="1"/>
          <p:nvPr/>
        </p:nvSpPr>
        <p:spPr>
          <a:xfrm>
            <a:off x="6133792" y="2967119"/>
            <a:ext cx="221204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Requests to 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D16E87-113D-4325-9FBC-66CE57073BA2}"/>
              </a:ext>
            </a:extLst>
          </p:cNvPr>
          <p:cNvSpPr txBox="1"/>
          <p:nvPr/>
        </p:nvSpPr>
        <p:spPr>
          <a:xfrm>
            <a:off x="8532625" y="2967119"/>
            <a:ext cx="221204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Requested by me</a:t>
            </a:r>
          </a:p>
        </p:txBody>
      </p:sp>
      <p:pic>
        <p:nvPicPr>
          <p:cNvPr id="6" name="Graphic 5" descr="Cursor with solid fill">
            <a:extLst>
              <a:ext uri="{FF2B5EF4-FFF2-40B4-BE49-F238E27FC236}">
                <a16:creationId xmlns:a16="http://schemas.microsoft.com/office/drawing/2014/main" id="{2C850383-0AC9-4742-ACD4-F6C2536A13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29812" y="3637492"/>
            <a:ext cx="419138" cy="4191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660CED5-9218-4C50-8DE7-A7672824DDCA}"/>
              </a:ext>
            </a:extLst>
          </p:cNvPr>
          <p:cNvSpPr/>
          <p:nvPr/>
        </p:nvSpPr>
        <p:spPr>
          <a:xfrm>
            <a:off x="4595990" y="4422231"/>
            <a:ext cx="4382909" cy="16086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F6C7E4-8F27-499B-A869-02850A53FC5E}"/>
              </a:ext>
            </a:extLst>
          </p:cNvPr>
          <p:cNvSpPr txBox="1"/>
          <p:nvPr/>
        </p:nvSpPr>
        <p:spPr>
          <a:xfrm>
            <a:off x="5453898" y="4812132"/>
            <a:ext cx="2667094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Book will be deleted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A6CA86F-4C59-445C-B9BA-E3A54954BBD2}"/>
              </a:ext>
            </a:extLst>
          </p:cNvPr>
          <p:cNvSpPr/>
          <p:nvPr/>
        </p:nvSpPr>
        <p:spPr>
          <a:xfrm>
            <a:off x="5288846" y="5458136"/>
            <a:ext cx="1060450" cy="347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797835A-C2C7-46B7-95CC-0E18DFDDF703}"/>
              </a:ext>
            </a:extLst>
          </p:cNvPr>
          <p:cNvSpPr/>
          <p:nvPr/>
        </p:nvSpPr>
        <p:spPr>
          <a:xfrm>
            <a:off x="7285384" y="5458136"/>
            <a:ext cx="1060450" cy="347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909164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398C98-165C-4184-84A0-210E5516BA72}"/>
              </a:ext>
            </a:extLst>
          </p:cNvPr>
          <p:cNvSpPr txBox="1"/>
          <p:nvPr/>
        </p:nvSpPr>
        <p:spPr>
          <a:xfrm>
            <a:off x="603250" y="685800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10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Sign up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40D05C-5F7F-419B-8174-A9543C88925B}"/>
              </a:ext>
            </a:extLst>
          </p:cNvPr>
          <p:cNvSpPr txBox="1"/>
          <p:nvPr/>
        </p:nvSpPr>
        <p:spPr>
          <a:xfrm>
            <a:off x="1257300" y="278765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Username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E7A79-0F62-4B56-9D42-2B24AC144D4E}"/>
              </a:ext>
            </a:extLst>
          </p:cNvPr>
          <p:cNvSpPr txBox="1"/>
          <p:nvPr/>
        </p:nvSpPr>
        <p:spPr>
          <a:xfrm>
            <a:off x="1333500" y="362396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5653E-87AA-44FF-863D-B68E61BBAF6E}"/>
              </a:ext>
            </a:extLst>
          </p:cNvPr>
          <p:cNvSpPr txBox="1"/>
          <p:nvPr/>
        </p:nvSpPr>
        <p:spPr>
          <a:xfrm>
            <a:off x="1333500" y="4375150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93F5C6-EE42-4229-9DBF-C84FA7099C61}"/>
              </a:ext>
            </a:extLst>
          </p:cNvPr>
          <p:cNvSpPr/>
          <p:nvPr/>
        </p:nvSpPr>
        <p:spPr>
          <a:xfrm>
            <a:off x="2755900" y="2819916"/>
            <a:ext cx="55499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7DF4CA-EB11-4917-BF22-94096C16F8D0}"/>
              </a:ext>
            </a:extLst>
          </p:cNvPr>
          <p:cNvSpPr/>
          <p:nvPr/>
        </p:nvSpPr>
        <p:spPr>
          <a:xfrm>
            <a:off x="2755900" y="3547765"/>
            <a:ext cx="55499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CAC317-C4D6-46CA-8EDD-F7812DE4B95E}"/>
              </a:ext>
            </a:extLst>
          </p:cNvPr>
          <p:cNvSpPr/>
          <p:nvPr/>
        </p:nvSpPr>
        <p:spPr>
          <a:xfrm>
            <a:off x="2755900" y="4287282"/>
            <a:ext cx="55499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6C5B915-54E2-4E98-BE9D-9DB058B18CDE}"/>
              </a:ext>
            </a:extLst>
          </p:cNvPr>
          <p:cNvSpPr/>
          <p:nvPr/>
        </p:nvSpPr>
        <p:spPr>
          <a:xfrm>
            <a:off x="5467350" y="5026799"/>
            <a:ext cx="2838450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C214C5-1CB1-4C4C-A0D4-A61A75252D5F}"/>
              </a:ext>
            </a:extLst>
          </p:cNvPr>
          <p:cNvSpPr txBox="1"/>
          <p:nvPr/>
        </p:nvSpPr>
        <p:spPr>
          <a:xfrm>
            <a:off x="1257300" y="2007255"/>
            <a:ext cx="368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hnschrift Condensed" panose="020B0502040204020203" pitchFamily="34" charset="0"/>
              </a:rPr>
              <a:t>Join Better Books</a:t>
            </a:r>
          </a:p>
        </p:txBody>
      </p:sp>
    </p:spTree>
    <p:extLst>
      <p:ext uri="{BB962C8B-B14F-4D97-AF65-F5344CB8AC3E}">
        <p14:creationId xmlns:p14="http://schemas.microsoft.com/office/powerpoint/2010/main" val="763324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398C98-165C-4184-84A0-210E5516BA72}"/>
              </a:ext>
            </a:extLst>
          </p:cNvPr>
          <p:cNvSpPr txBox="1"/>
          <p:nvPr/>
        </p:nvSpPr>
        <p:spPr>
          <a:xfrm>
            <a:off x="603250" y="685800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11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 In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E7A79-0F62-4B56-9D42-2B24AC144D4E}"/>
              </a:ext>
            </a:extLst>
          </p:cNvPr>
          <p:cNvSpPr txBox="1"/>
          <p:nvPr/>
        </p:nvSpPr>
        <p:spPr>
          <a:xfrm>
            <a:off x="1251386" y="297626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5653E-87AA-44FF-863D-B68E61BBAF6E}"/>
              </a:ext>
            </a:extLst>
          </p:cNvPr>
          <p:cNvSpPr txBox="1"/>
          <p:nvPr/>
        </p:nvSpPr>
        <p:spPr>
          <a:xfrm>
            <a:off x="1251386" y="3848100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7DF4CA-EB11-4917-BF22-94096C16F8D0}"/>
              </a:ext>
            </a:extLst>
          </p:cNvPr>
          <p:cNvSpPr/>
          <p:nvPr/>
        </p:nvSpPr>
        <p:spPr>
          <a:xfrm>
            <a:off x="2692400" y="2976265"/>
            <a:ext cx="55499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CAC317-C4D6-46CA-8EDD-F7812DE4B95E}"/>
              </a:ext>
            </a:extLst>
          </p:cNvPr>
          <p:cNvSpPr/>
          <p:nvPr/>
        </p:nvSpPr>
        <p:spPr>
          <a:xfrm>
            <a:off x="2692400" y="3849132"/>
            <a:ext cx="55499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6C5B915-54E2-4E98-BE9D-9DB058B18CDE}"/>
              </a:ext>
            </a:extLst>
          </p:cNvPr>
          <p:cNvSpPr/>
          <p:nvPr/>
        </p:nvSpPr>
        <p:spPr>
          <a:xfrm>
            <a:off x="5467350" y="5026799"/>
            <a:ext cx="2838450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805ACE-B6D4-455A-AA53-FE64A9E22DB0}"/>
              </a:ext>
            </a:extLst>
          </p:cNvPr>
          <p:cNvSpPr txBox="1"/>
          <p:nvPr/>
        </p:nvSpPr>
        <p:spPr>
          <a:xfrm>
            <a:off x="1251386" y="2119819"/>
            <a:ext cx="1485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hnschrift Condensed" panose="020B0502040204020203" pitchFamily="34" charset="0"/>
              </a:rPr>
              <a:t>Log In</a:t>
            </a:r>
          </a:p>
        </p:txBody>
      </p:sp>
    </p:spTree>
    <p:extLst>
      <p:ext uri="{BB962C8B-B14F-4D97-AF65-F5344CB8AC3E}">
        <p14:creationId xmlns:p14="http://schemas.microsoft.com/office/powerpoint/2010/main" val="2273824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F8AA44-1C74-4C2D-912E-EE829B099AD0}"/>
              </a:ext>
            </a:extLst>
          </p:cNvPr>
          <p:cNvSpPr/>
          <p:nvPr/>
        </p:nvSpPr>
        <p:spPr>
          <a:xfrm>
            <a:off x="840442" y="2333065"/>
            <a:ext cx="2884393" cy="3839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86E943-0847-4012-A91A-D974F6D44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41" y="2333066"/>
            <a:ext cx="2884393" cy="38588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9BF362-E2F5-4DD0-91E3-8D9560F70DC4}"/>
              </a:ext>
            </a:extLst>
          </p:cNvPr>
          <p:cNvSpPr txBox="1"/>
          <p:nvPr/>
        </p:nvSpPr>
        <p:spPr>
          <a:xfrm>
            <a:off x="4652681" y="2333065"/>
            <a:ext cx="5607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If You Tell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633361-30F2-4C51-8AE8-4EC5A39F17E0}"/>
              </a:ext>
            </a:extLst>
          </p:cNvPr>
          <p:cNvSpPr txBox="1"/>
          <p:nvPr/>
        </p:nvSpPr>
        <p:spPr>
          <a:xfrm>
            <a:off x="4716555" y="2875381"/>
            <a:ext cx="5479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Gregg Olsen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F2A391-BA7B-4C40-88CD-B4D8A147A422}"/>
              </a:ext>
            </a:extLst>
          </p:cNvPr>
          <p:cNvSpPr/>
          <p:nvPr/>
        </p:nvSpPr>
        <p:spPr>
          <a:xfrm>
            <a:off x="4814047" y="3429000"/>
            <a:ext cx="1789953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Available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8D9ED7-0579-4381-9AE2-BBAD65EBD1B3}"/>
              </a:ext>
            </a:extLst>
          </p:cNvPr>
          <p:cNvSpPr/>
          <p:nvPr/>
        </p:nvSpPr>
        <p:spPr>
          <a:xfrm>
            <a:off x="7010774" y="3429000"/>
            <a:ext cx="2319617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Reviews (3)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3B083-99EE-48DA-9027-F0402F229CBC}"/>
              </a:ext>
            </a:extLst>
          </p:cNvPr>
          <p:cNvSpPr txBox="1"/>
          <p:nvPr/>
        </p:nvSpPr>
        <p:spPr>
          <a:xfrm>
            <a:off x="4847665" y="4087179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Book description: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E3E97F-8AF0-4204-ABD9-5F437E53DCE8}"/>
              </a:ext>
            </a:extLst>
          </p:cNvPr>
          <p:cNvSpPr txBox="1"/>
          <p:nvPr/>
        </p:nvSpPr>
        <p:spPr>
          <a:xfrm>
            <a:off x="4847665" y="4472967"/>
            <a:ext cx="56074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549DBA-94F1-4A77-A4E6-14A52268BD74}"/>
              </a:ext>
            </a:extLst>
          </p:cNvPr>
          <p:cNvSpPr txBox="1"/>
          <p:nvPr/>
        </p:nvSpPr>
        <p:spPr>
          <a:xfrm>
            <a:off x="605118" y="652182"/>
            <a:ext cx="4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2.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 book info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5BC5FA-497F-4826-88D6-907DC2EE2392}"/>
              </a:ext>
            </a:extLst>
          </p:cNvPr>
          <p:cNvSpPr/>
          <p:nvPr/>
        </p:nvSpPr>
        <p:spPr>
          <a:xfrm>
            <a:off x="4814047" y="6007242"/>
            <a:ext cx="2041301" cy="36933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book</a:t>
            </a:r>
          </a:p>
        </p:txBody>
      </p:sp>
      <p:pic>
        <p:nvPicPr>
          <p:cNvPr id="3" name="Graphic 2" descr="Checkbox Checked outline">
            <a:extLst>
              <a:ext uri="{FF2B5EF4-FFF2-40B4-BE49-F238E27FC236}">
                <a16:creationId xmlns:a16="http://schemas.microsoft.com/office/drawing/2014/main" id="{28369671-F577-4444-BD8A-BE9DA09E9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7665" y="6058673"/>
            <a:ext cx="294290" cy="29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8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60A76E-D00D-4B88-A482-B19C5DE15875}"/>
              </a:ext>
            </a:extLst>
          </p:cNvPr>
          <p:cNvSpPr txBox="1"/>
          <p:nvPr/>
        </p:nvSpPr>
        <p:spPr>
          <a:xfrm>
            <a:off x="793376" y="584947"/>
            <a:ext cx="474681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3.1</a:t>
            </a:r>
            <a:r>
              <a:rPr lang="en-US" b="1" dirty="0"/>
              <a:t> Add new book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the catalogue</a:t>
            </a:r>
            <a:r>
              <a:rPr lang="en-US" dirty="0"/>
              <a:t> 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90224-2272-4C09-BE91-3FCD8988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37" y="2317270"/>
            <a:ext cx="2032987" cy="2061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04FA9F-CF1F-4717-9C69-27431819458A}"/>
              </a:ext>
            </a:extLst>
          </p:cNvPr>
          <p:cNvSpPr txBox="1"/>
          <p:nvPr/>
        </p:nvSpPr>
        <p:spPr>
          <a:xfrm>
            <a:off x="3650876" y="2423772"/>
            <a:ext cx="2212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Black" panose="020B0A04020102020204" pitchFamily="34" charset="0"/>
              </a:rPr>
              <a:t>Anna Spring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9B248-2A96-4512-BCBC-5AADD522AAB8}"/>
              </a:ext>
            </a:extLst>
          </p:cNvPr>
          <p:cNvSpPr txBox="1"/>
          <p:nvPr/>
        </p:nvSpPr>
        <p:spPr>
          <a:xfrm>
            <a:off x="3758454" y="2958353"/>
            <a:ext cx="221204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My Books: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3D02EC7-1219-42C2-9969-AB54E675A03E}"/>
              </a:ext>
            </a:extLst>
          </p:cNvPr>
          <p:cNvGraphicFramePr>
            <a:graphicFrameLocks noGrp="1"/>
          </p:cNvGraphicFramePr>
          <p:nvPr/>
        </p:nvGraphicFramePr>
        <p:xfrm>
          <a:off x="3363310" y="3544061"/>
          <a:ext cx="758321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807">
                  <a:extLst>
                    <a:ext uri="{9D8B030D-6E8A-4147-A177-3AD203B41FA5}">
                      <a16:colId xmlns:a16="http://schemas.microsoft.com/office/drawing/2014/main" val="556389192"/>
                    </a:ext>
                  </a:extLst>
                </a:gridCol>
                <a:gridCol w="1132165">
                  <a:extLst>
                    <a:ext uri="{9D8B030D-6E8A-4147-A177-3AD203B41FA5}">
                      <a16:colId xmlns:a16="http://schemas.microsoft.com/office/drawing/2014/main" val="3912181672"/>
                    </a:ext>
                  </a:extLst>
                </a:gridCol>
                <a:gridCol w="1461701">
                  <a:extLst>
                    <a:ext uri="{9D8B030D-6E8A-4147-A177-3AD203B41FA5}">
                      <a16:colId xmlns:a16="http://schemas.microsoft.com/office/drawing/2014/main" val="1978353106"/>
                    </a:ext>
                  </a:extLst>
                </a:gridCol>
                <a:gridCol w="1553270">
                  <a:extLst>
                    <a:ext uri="{9D8B030D-6E8A-4147-A177-3AD203B41FA5}">
                      <a16:colId xmlns:a16="http://schemas.microsoft.com/office/drawing/2014/main" val="1530916936"/>
                    </a:ext>
                  </a:extLst>
                </a:gridCol>
                <a:gridCol w="1553270">
                  <a:extLst>
                    <a:ext uri="{9D8B030D-6E8A-4147-A177-3AD203B41FA5}">
                      <a16:colId xmlns:a16="http://schemas.microsoft.com/office/drawing/2014/main" val="1528737708"/>
                    </a:ext>
                  </a:extLst>
                </a:gridCol>
              </a:tblGrid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Book1   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Availability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Edit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Delete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696231"/>
                  </a:ext>
                </a:extLst>
              </a:tr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Availability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Edit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Delete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844818"/>
                  </a:ext>
                </a:extLst>
              </a:tr>
            </a:tbl>
          </a:graphicData>
        </a:graphic>
      </p:graphicFrame>
      <p:pic>
        <p:nvPicPr>
          <p:cNvPr id="14" name="Graphic 13" descr="Toggle outline">
            <a:extLst>
              <a:ext uri="{FF2B5EF4-FFF2-40B4-BE49-F238E27FC236}">
                <a16:creationId xmlns:a16="http://schemas.microsoft.com/office/drawing/2014/main" id="{6048EAD6-588D-4792-8FB2-F03C38582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39162" y="3557806"/>
            <a:ext cx="307790" cy="307790"/>
          </a:xfrm>
          <a:prstGeom prst="rect">
            <a:avLst/>
          </a:prstGeom>
        </p:spPr>
      </p:pic>
      <p:pic>
        <p:nvPicPr>
          <p:cNvPr id="15" name="Graphic 14" descr="Toggle outline">
            <a:extLst>
              <a:ext uri="{FF2B5EF4-FFF2-40B4-BE49-F238E27FC236}">
                <a16:creationId xmlns:a16="http://schemas.microsoft.com/office/drawing/2014/main" id="{D44E1067-3469-4371-9B6E-48613FDAE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39162" y="3879341"/>
            <a:ext cx="307790" cy="3077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C32ED60-9123-4975-B92F-20EA500F710D}"/>
              </a:ext>
            </a:extLst>
          </p:cNvPr>
          <p:cNvSpPr txBox="1"/>
          <p:nvPr/>
        </p:nvSpPr>
        <p:spPr>
          <a:xfrm>
            <a:off x="6365559" y="5219004"/>
            <a:ext cx="2642347" cy="369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        Add New Book</a:t>
            </a:r>
          </a:p>
        </p:txBody>
      </p:sp>
      <p:pic>
        <p:nvPicPr>
          <p:cNvPr id="19" name="Graphic 18" descr="Badge Follow with solid fill">
            <a:extLst>
              <a:ext uri="{FF2B5EF4-FFF2-40B4-BE49-F238E27FC236}">
                <a16:creationId xmlns:a16="http://schemas.microsoft.com/office/drawing/2014/main" id="{333F01D9-5CEA-4A4A-99DD-714BCE917F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39162" y="5228252"/>
            <a:ext cx="360083" cy="360083"/>
          </a:xfrm>
          <a:prstGeom prst="rect">
            <a:avLst/>
          </a:prstGeom>
        </p:spPr>
      </p:pic>
      <p:pic>
        <p:nvPicPr>
          <p:cNvPr id="21" name="Graphic 20" descr="Pencil outline">
            <a:extLst>
              <a:ext uri="{FF2B5EF4-FFF2-40B4-BE49-F238E27FC236}">
                <a16:creationId xmlns:a16="http://schemas.microsoft.com/office/drawing/2014/main" id="{8FB77953-FB1B-4449-9577-14E0A885FD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54031" y="3557805"/>
            <a:ext cx="307791" cy="307791"/>
          </a:xfrm>
          <a:prstGeom prst="rect">
            <a:avLst/>
          </a:prstGeom>
        </p:spPr>
      </p:pic>
      <p:pic>
        <p:nvPicPr>
          <p:cNvPr id="22" name="Graphic 21" descr="Pencil outline">
            <a:extLst>
              <a:ext uri="{FF2B5EF4-FFF2-40B4-BE49-F238E27FC236}">
                <a16:creationId xmlns:a16="http://schemas.microsoft.com/office/drawing/2014/main" id="{CF7AE1CB-0316-4514-A5C5-8AF53A690C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74094" y="3880222"/>
            <a:ext cx="307791" cy="307791"/>
          </a:xfrm>
          <a:prstGeom prst="rect">
            <a:avLst/>
          </a:prstGeom>
        </p:spPr>
      </p:pic>
      <p:pic>
        <p:nvPicPr>
          <p:cNvPr id="4" name="Graphic 3" descr="Garbage outline">
            <a:extLst>
              <a:ext uri="{FF2B5EF4-FFF2-40B4-BE49-F238E27FC236}">
                <a16:creationId xmlns:a16="http://schemas.microsoft.com/office/drawing/2014/main" id="{BB9DC6C0-29FA-4FBC-BC24-8A7226EAE5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27058" y="3577484"/>
            <a:ext cx="268432" cy="268432"/>
          </a:xfrm>
          <a:prstGeom prst="rect">
            <a:avLst/>
          </a:prstGeom>
        </p:spPr>
      </p:pic>
      <p:pic>
        <p:nvPicPr>
          <p:cNvPr id="16" name="Graphic 15" descr="Garbage outline">
            <a:extLst>
              <a:ext uri="{FF2B5EF4-FFF2-40B4-BE49-F238E27FC236}">
                <a16:creationId xmlns:a16="http://schemas.microsoft.com/office/drawing/2014/main" id="{79EF5534-976D-4248-A10B-A04E280FD1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47870" y="3899020"/>
            <a:ext cx="268432" cy="2684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D07F791-BD0D-4BB1-A17D-D038BADEAD65}"/>
              </a:ext>
            </a:extLst>
          </p:cNvPr>
          <p:cNvSpPr txBox="1"/>
          <p:nvPr/>
        </p:nvSpPr>
        <p:spPr>
          <a:xfrm>
            <a:off x="5067611" y="5219004"/>
            <a:ext cx="902885" cy="3749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Save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CDD8B2-CFBB-4687-8DA9-E248E949346A}"/>
              </a:ext>
            </a:extLst>
          </p:cNvPr>
          <p:cNvSpPr txBox="1"/>
          <p:nvPr/>
        </p:nvSpPr>
        <p:spPr>
          <a:xfrm>
            <a:off x="6133792" y="2967119"/>
            <a:ext cx="221204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Requests to 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D16E87-113D-4325-9FBC-66CE57073BA2}"/>
              </a:ext>
            </a:extLst>
          </p:cNvPr>
          <p:cNvSpPr txBox="1"/>
          <p:nvPr/>
        </p:nvSpPr>
        <p:spPr>
          <a:xfrm>
            <a:off x="8532625" y="2967119"/>
            <a:ext cx="221204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Requested by me</a:t>
            </a:r>
          </a:p>
        </p:txBody>
      </p:sp>
      <p:pic>
        <p:nvPicPr>
          <p:cNvPr id="18" name="Graphic 17" descr="Cursor with solid fill">
            <a:extLst>
              <a:ext uri="{FF2B5EF4-FFF2-40B4-BE49-F238E27FC236}">
                <a16:creationId xmlns:a16="http://schemas.microsoft.com/office/drawing/2014/main" id="{79CE5E30-8106-446C-A1AE-4D91F52CBC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45834" y="5378766"/>
            <a:ext cx="419138" cy="41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64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961BB6-9E57-4EF9-A229-94E643730F5E}"/>
              </a:ext>
            </a:extLst>
          </p:cNvPr>
          <p:cNvSpPr txBox="1"/>
          <p:nvPr/>
        </p:nvSpPr>
        <p:spPr>
          <a:xfrm>
            <a:off x="709449" y="620109"/>
            <a:ext cx="549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3.2 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new book to the catalogue</a:t>
            </a:r>
            <a:r>
              <a:rPr lang="en-US" dirty="0"/>
              <a:t>  </a:t>
            </a:r>
          </a:p>
        </p:txBody>
      </p:sp>
      <p:pic>
        <p:nvPicPr>
          <p:cNvPr id="6" name="Graphic 5" descr="Image outline">
            <a:extLst>
              <a:ext uri="{FF2B5EF4-FFF2-40B4-BE49-F238E27FC236}">
                <a16:creationId xmlns:a16="http://schemas.microsoft.com/office/drawing/2014/main" id="{E10FA8B9-57E9-4717-98B3-24E619567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056" y="2180489"/>
            <a:ext cx="1794901" cy="17949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521AD6-E9D3-4A56-8A6D-6F3FD389B9E1}"/>
              </a:ext>
            </a:extLst>
          </p:cNvPr>
          <p:cNvSpPr txBox="1"/>
          <p:nvPr/>
        </p:nvSpPr>
        <p:spPr>
          <a:xfrm>
            <a:off x="3205655" y="2790497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C21459-45B9-49AB-851D-2B24DAE8F14D}"/>
              </a:ext>
            </a:extLst>
          </p:cNvPr>
          <p:cNvSpPr txBox="1"/>
          <p:nvPr/>
        </p:nvSpPr>
        <p:spPr>
          <a:xfrm>
            <a:off x="3205656" y="3200401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AD1595-5772-484E-8D23-2500A44C735D}"/>
              </a:ext>
            </a:extLst>
          </p:cNvPr>
          <p:cNvSpPr txBox="1"/>
          <p:nvPr/>
        </p:nvSpPr>
        <p:spPr>
          <a:xfrm>
            <a:off x="3205655" y="3617031"/>
            <a:ext cx="164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CB0998-152F-4D05-90D6-6B8D53C919F4}"/>
              </a:ext>
            </a:extLst>
          </p:cNvPr>
          <p:cNvSpPr txBox="1"/>
          <p:nvPr/>
        </p:nvSpPr>
        <p:spPr>
          <a:xfrm>
            <a:off x="3205655" y="3975390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Status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9B52B94-6DFB-41D0-8E78-F962FBE8A344}"/>
              </a:ext>
            </a:extLst>
          </p:cNvPr>
          <p:cNvSpPr/>
          <p:nvPr/>
        </p:nvSpPr>
        <p:spPr>
          <a:xfrm>
            <a:off x="4706674" y="5781909"/>
            <a:ext cx="2041301" cy="4559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F4F8671-F3BD-4C45-AA37-AC691C7F38A1}"/>
              </a:ext>
            </a:extLst>
          </p:cNvPr>
          <p:cNvSpPr/>
          <p:nvPr/>
        </p:nvSpPr>
        <p:spPr>
          <a:xfrm>
            <a:off x="4706674" y="2757372"/>
            <a:ext cx="5146774" cy="3205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D7D637E-6EA9-4DAC-812C-2C92A13480E0}"/>
              </a:ext>
            </a:extLst>
          </p:cNvPr>
          <p:cNvSpPr/>
          <p:nvPr/>
        </p:nvSpPr>
        <p:spPr>
          <a:xfrm>
            <a:off x="4706674" y="3181574"/>
            <a:ext cx="5146774" cy="3205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1D504F1-7591-4B6B-8828-D2C5A00FDF42}"/>
              </a:ext>
            </a:extLst>
          </p:cNvPr>
          <p:cNvSpPr/>
          <p:nvPr/>
        </p:nvSpPr>
        <p:spPr>
          <a:xfrm>
            <a:off x="4706674" y="4076870"/>
            <a:ext cx="5146774" cy="3205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6F788EF-8F74-4381-9995-100EC07F3BFA}"/>
              </a:ext>
            </a:extLst>
          </p:cNvPr>
          <p:cNvSpPr/>
          <p:nvPr/>
        </p:nvSpPr>
        <p:spPr>
          <a:xfrm>
            <a:off x="4706674" y="3641413"/>
            <a:ext cx="5146774" cy="3205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FDD386F-D9C2-4436-958E-41E34BA46D0C}"/>
              </a:ext>
            </a:extLst>
          </p:cNvPr>
          <p:cNvSpPr/>
          <p:nvPr/>
        </p:nvSpPr>
        <p:spPr>
          <a:xfrm>
            <a:off x="4706674" y="4563569"/>
            <a:ext cx="5146774" cy="10542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B8236A-0332-4390-A011-9746E59285DC}"/>
              </a:ext>
            </a:extLst>
          </p:cNvPr>
          <p:cNvSpPr txBox="1"/>
          <p:nvPr/>
        </p:nvSpPr>
        <p:spPr>
          <a:xfrm>
            <a:off x="3205655" y="4514804"/>
            <a:ext cx="135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424972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F8AA44-1C74-4C2D-912E-EE829B099AD0}"/>
              </a:ext>
            </a:extLst>
          </p:cNvPr>
          <p:cNvSpPr/>
          <p:nvPr/>
        </p:nvSpPr>
        <p:spPr>
          <a:xfrm>
            <a:off x="840442" y="2333065"/>
            <a:ext cx="2884393" cy="3839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86E943-0847-4012-A91A-D974F6D44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41" y="2333066"/>
            <a:ext cx="2884393" cy="38588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9BF362-E2F5-4DD0-91E3-8D9560F70DC4}"/>
              </a:ext>
            </a:extLst>
          </p:cNvPr>
          <p:cNvSpPr txBox="1"/>
          <p:nvPr/>
        </p:nvSpPr>
        <p:spPr>
          <a:xfrm>
            <a:off x="4652681" y="2333065"/>
            <a:ext cx="5607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If You Tell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633361-30F2-4C51-8AE8-4EC5A39F17E0}"/>
              </a:ext>
            </a:extLst>
          </p:cNvPr>
          <p:cNvSpPr txBox="1"/>
          <p:nvPr/>
        </p:nvSpPr>
        <p:spPr>
          <a:xfrm>
            <a:off x="4716555" y="2875381"/>
            <a:ext cx="5479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Gregg Olsen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F2A391-BA7B-4C40-88CD-B4D8A147A422}"/>
              </a:ext>
            </a:extLst>
          </p:cNvPr>
          <p:cNvSpPr/>
          <p:nvPr/>
        </p:nvSpPr>
        <p:spPr>
          <a:xfrm>
            <a:off x="4814047" y="3429000"/>
            <a:ext cx="2319617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Available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8D9ED7-0579-4381-9AE2-BBAD65EBD1B3}"/>
              </a:ext>
            </a:extLst>
          </p:cNvPr>
          <p:cNvSpPr/>
          <p:nvPr/>
        </p:nvSpPr>
        <p:spPr>
          <a:xfrm>
            <a:off x="7779124" y="3429000"/>
            <a:ext cx="2319617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Reviews (3)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3B083-99EE-48DA-9027-F0402F229CBC}"/>
              </a:ext>
            </a:extLst>
          </p:cNvPr>
          <p:cNvSpPr txBox="1"/>
          <p:nvPr/>
        </p:nvSpPr>
        <p:spPr>
          <a:xfrm>
            <a:off x="4847665" y="4087179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Book description: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E3E97F-8AF0-4204-ABD9-5F437E53DCE8}"/>
              </a:ext>
            </a:extLst>
          </p:cNvPr>
          <p:cNvSpPr txBox="1"/>
          <p:nvPr/>
        </p:nvSpPr>
        <p:spPr>
          <a:xfrm>
            <a:off x="4847665" y="4472967"/>
            <a:ext cx="56074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549DBA-94F1-4A77-A4E6-14A52268BD74}"/>
              </a:ext>
            </a:extLst>
          </p:cNvPr>
          <p:cNvSpPr txBox="1"/>
          <p:nvPr/>
        </p:nvSpPr>
        <p:spPr>
          <a:xfrm>
            <a:off x="605118" y="652182"/>
            <a:ext cx="4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4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Request the book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5BC5FA-497F-4826-88D6-907DC2EE2392}"/>
              </a:ext>
            </a:extLst>
          </p:cNvPr>
          <p:cNvSpPr/>
          <p:nvPr/>
        </p:nvSpPr>
        <p:spPr>
          <a:xfrm>
            <a:off x="4814047" y="6007242"/>
            <a:ext cx="2041301" cy="3693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Book requested</a:t>
            </a:r>
          </a:p>
        </p:txBody>
      </p:sp>
      <p:pic>
        <p:nvPicPr>
          <p:cNvPr id="5" name="Graphic 4" descr="Checkbox Checked with solid fill">
            <a:extLst>
              <a:ext uri="{FF2B5EF4-FFF2-40B4-BE49-F238E27FC236}">
                <a16:creationId xmlns:a16="http://schemas.microsoft.com/office/drawing/2014/main" id="{B4DDE1CE-1FB6-4DFF-9B4C-51F76174E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14046" y="6040434"/>
            <a:ext cx="330768" cy="33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77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60A76E-D00D-4B88-A482-B19C5DE15875}"/>
              </a:ext>
            </a:extLst>
          </p:cNvPr>
          <p:cNvSpPr txBox="1"/>
          <p:nvPr/>
        </p:nvSpPr>
        <p:spPr>
          <a:xfrm>
            <a:off x="793376" y="584947"/>
            <a:ext cx="474681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5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Receive request for the book </a:t>
            </a:r>
            <a:r>
              <a:rPr lang="en-US" b="1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90224-2272-4C09-BE91-3FCD8988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37" y="2317270"/>
            <a:ext cx="2032987" cy="2061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04FA9F-CF1F-4717-9C69-27431819458A}"/>
              </a:ext>
            </a:extLst>
          </p:cNvPr>
          <p:cNvSpPr txBox="1"/>
          <p:nvPr/>
        </p:nvSpPr>
        <p:spPr>
          <a:xfrm>
            <a:off x="3650876" y="2423772"/>
            <a:ext cx="2212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Black" panose="020B0A04020102020204" pitchFamily="34" charset="0"/>
              </a:rPr>
              <a:t>Anna Spring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9B248-2A96-4512-BCBC-5AADD522AAB8}"/>
              </a:ext>
            </a:extLst>
          </p:cNvPr>
          <p:cNvSpPr txBox="1"/>
          <p:nvPr/>
        </p:nvSpPr>
        <p:spPr>
          <a:xfrm>
            <a:off x="3758454" y="2958353"/>
            <a:ext cx="2212042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My Books: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3D02EC7-1219-42C2-9969-AB54E675A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870111"/>
              </p:ext>
            </p:extLst>
          </p:nvPr>
        </p:nvGraphicFramePr>
        <p:xfrm>
          <a:off x="3373820" y="3510072"/>
          <a:ext cx="758321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807">
                  <a:extLst>
                    <a:ext uri="{9D8B030D-6E8A-4147-A177-3AD203B41FA5}">
                      <a16:colId xmlns:a16="http://schemas.microsoft.com/office/drawing/2014/main" val="556389192"/>
                    </a:ext>
                  </a:extLst>
                </a:gridCol>
                <a:gridCol w="1132165">
                  <a:extLst>
                    <a:ext uri="{9D8B030D-6E8A-4147-A177-3AD203B41FA5}">
                      <a16:colId xmlns:a16="http://schemas.microsoft.com/office/drawing/2014/main" val="3912181672"/>
                    </a:ext>
                  </a:extLst>
                </a:gridCol>
                <a:gridCol w="1461701">
                  <a:extLst>
                    <a:ext uri="{9D8B030D-6E8A-4147-A177-3AD203B41FA5}">
                      <a16:colId xmlns:a16="http://schemas.microsoft.com/office/drawing/2014/main" val="1978353106"/>
                    </a:ext>
                  </a:extLst>
                </a:gridCol>
                <a:gridCol w="1553270">
                  <a:extLst>
                    <a:ext uri="{9D8B030D-6E8A-4147-A177-3AD203B41FA5}">
                      <a16:colId xmlns:a16="http://schemas.microsoft.com/office/drawing/2014/main" val="1530916936"/>
                    </a:ext>
                  </a:extLst>
                </a:gridCol>
                <a:gridCol w="1553270">
                  <a:extLst>
                    <a:ext uri="{9D8B030D-6E8A-4147-A177-3AD203B41FA5}">
                      <a16:colId xmlns:a16="http://schemas.microsoft.com/office/drawing/2014/main" val="1528737708"/>
                    </a:ext>
                  </a:extLst>
                </a:gridCol>
              </a:tblGrid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Book1    </a:t>
                      </a:r>
                    </a:p>
                  </a:txBody>
                  <a:tcPr>
                    <a:solidFill>
                      <a:srgbClr val="DA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Author1</a:t>
                      </a:r>
                    </a:p>
                  </a:txBody>
                  <a:tcPr>
                    <a:solidFill>
                      <a:srgbClr val="DA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Username</a:t>
                      </a:r>
                    </a:p>
                  </a:txBody>
                  <a:tcPr>
                    <a:solidFill>
                      <a:srgbClr val="DA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Accept</a:t>
                      </a:r>
                    </a:p>
                  </a:txBody>
                  <a:tcPr>
                    <a:solidFill>
                      <a:srgbClr val="DA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Reject</a:t>
                      </a:r>
                    </a:p>
                  </a:txBody>
                  <a:tcPr>
                    <a:solidFill>
                      <a:srgbClr val="DA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696231"/>
                  </a:ext>
                </a:extLst>
              </a:tr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Username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Accept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Reject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84481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EECDD8B2-CFBB-4687-8DA9-E248E949346A}"/>
              </a:ext>
            </a:extLst>
          </p:cNvPr>
          <p:cNvSpPr txBox="1"/>
          <p:nvPr/>
        </p:nvSpPr>
        <p:spPr>
          <a:xfrm>
            <a:off x="6133792" y="2967119"/>
            <a:ext cx="221204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Requests to 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D16E87-113D-4325-9FBC-66CE57073BA2}"/>
              </a:ext>
            </a:extLst>
          </p:cNvPr>
          <p:cNvSpPr txBox="1"/>
          <p:nvPr/>
        </p:nvSpPr>
        <p:spPr>
          <a:xfrm>
            <a:off x="8532625" y="2967119"/>
            <a:ext cx="221204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Requested by me</a:t>
            </a:r>
          </a:p>
        </p:txBody>
      </p:sp>
      <p:pic>
        <p:nvPicPr>
          <p:cNvPr id="26" name="Graphic 25" descr="Checkbox Checked outline">
            <a:extLst>
              <a:ext uri="{FF2B5EF4-FFF2-40B4-BE49-F238E27FC236}">
                <a16:creationId xmlns:a16="http://schemas.microsoft.com/office/drawing/2014/main" id="{E81DEBE0-B1A3-4AD9-85E6-0BF460FB4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860" y="3909485"/>
            <a:ext cx="294290" cy="294290"/>
          </a:xfrm>
          <a:prstGeom prst="rect">
            <a:avLst/>
          </a:prstGeom>
        </p:spPr>
      </p:pic>
      <p:pic>
        <p:nvPicPr>
          <p:cNvPr id="9" name="Graphic 8" descr="Badge 1 with solid fill">
            <a:extLst>
              <a:ext uri="{FF2B5EF4-FFF2-40B4-BE49-F238E27FC236}">
                <a16:creationId xmlns:a16="http://schemas.microsoft.com/office/drawing/2014/main" id="{F8D5726E-8A29-4204-AA4A-527B6F7081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88244" y="3013720"/>
            <a:ext cx="258598" cy="25859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87A1E0-AC55-407D-B959-D31E357DFEFD}"/>
              </a:ext>
            </a:extLst>
          </p:cNvPr>
          <p:cNvSpPr/>
          <p:nvPr/>
        </p:nvSpPr>
        <p:spPr>
          <a:xfrm>
            <a:off x="7949300" y="3563007"/>
            <a:ext cx="1389141" cy="2259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5F095C7-5456-49BB-8D17-2C5ABF91979C}"/>
              </a:ext>
            </a:extLst>
          </p:cNvPr>
          <p:cNvSpPr/>
          <p:nvPr/>
        </p:nvSpPr>
        <p:spPr>
          <a:xfrm>
            <a:off x="9468306" y="3563007"/>
            <a:ext cx="1389141" cy="2259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21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60A76E-D00D-4B88-A482-B19C5DE15875}"/>
              </a:ext>
            </a:extLst>
          </p:cNvPr>
          <p:cNvSpPr txBox="1"/>
          <p:nvPr/>
        </p:nvSpPr>
        <p:spPr>
          <a:xfrm>
            <a:off x="793376" y="584947"/>
            <a:ext cx="517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6</a:t>
            </a:r>
            <a:r>
              <a:rPr lang="en-US" b="1" dirty="0"/>
              <a:t>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 owner accept the request 1.2a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90224-2272-4C09-BE91-3FCD8988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37" y="2317270"/>
            <a:ext cx="2032987" cy="2061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04FA9F-CF1F-4717-9C69-27431819458A}"/>
              </a:ext>
            </a:extLst>
          </p:cNvPr>
          <p:cNvSpPr txBox="1"/>
          <p:nvPr/>
        </p:nvSpPr>
        <p:spPr>
          <a:xfrm>
            <a:off x="3650876" y="2423772"/>
            <a:ext cx="2212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Black" panose="020B0A04020102020204" pitchFamily="34" charset="0"/>
              </a:rPr>
              <a:t>Anna Spring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9B248-2A96-4512-BCBC-5AADD522AAB8}"/>
              </a:ext>
            </a:extLst>
          </p:cNvPr>
          <p:cNvSpPr txBox="1"/>
          <p:nvPr/>
        </p:nvSpPr>
        <p:spPr>
          <a:xfrm>
            <a:off x="3758454" y="2958353"/>
            <a:ext cx="2212042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My Books: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3D02EC7-1219-42C2-9969-AB54E675A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89205"/>
              </p:ext>
            </p:extLst>
          </p:nvPr>
        </p:nvGraphicFramePr>
        <p:xfrm>
          <a:off x="3381936" y="3539953"/>
          <a:ext cx="758321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807">
                  <a:extLst>
                    <a:ext uri="{9D8B030D-6E8A-4147-A177-3AD203B41FA5}">
                      <a16:colId xmlns:a16="http://schemas.microsoft.com/office/drawing/2014/main" val="556389192"/>
                    </a:ext>
                  </a:extLst>
                </a:gridCol>
                <a:gridCol w="1132165">
                  <a:extLst>
                    <a:ext uri="{9D8B030D-6E8A-4147-A177-3AD203B41FA5}">
                      <a16:colId xmlns:a16="http://schemas.microsoft.com/office/drawing/2014/main" val="3912181672"/>
                    </a:ext>
                  </a:extLst>
                </a:gridCol>
                <a:gridCol w="1461701">
                  <a:extLst>
                    <a:ext uri="{9D8B030D-6E8A-4147-A177-3AD203B41FA5}">
                      <a16:colId xmlns:a16="http://schemas.microsoft.com/office/drawing/2014/main" val="1978353106"/>
                    </a:ext>
                  </a:extLst>
                </a:gridCol>
                <a:gridCol w="1553270">
                  <a:extLst>
                    <a:ext uri="{9D8B030D-6E8A-4147-A177-3AD203B41FA5}">
                      <a16:colId xmlns:a16="http://schemas.microsoft.com/office/drawing/2014/main" val="1530916936"/>
                    </a:ext>
                  </a:extLst>
                </a:gridCol>
                <a:gridCol w="1553270">
                  <a:extLst>
                    <a:ext uri="{9D8B030D-6E8A-4147-A177-3AD203B41FA5}">
                      <a16:colId xmlns:a16="http://schemas.microsoft.com/office/drawing/2014/main" val="1528737708"/>
                    </a:ext>
                  </a:extLst>
                </a:gridCol>
              </a:tblGrid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Book1   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Jane Summer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Accept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Reject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696231"/>
                  </a:ext>
                </a:extLst>
              </a:tr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Username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Accept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Reject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84481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EECDD8B2-CFBB-4687-8DA9-E248E949346A}"/>
              </a:ext>
            </a:extLst>
          </p:cNvPr>
          <p:cNvSpPr txBox="1"/>
          <p:nvPr/>
        </p:nvSpPr>
        <p:spPr>
          <a:xfrm>
            <a:off x="6133792" y="2967119"/>
            <a:ext cx="221204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Requests to 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D16E87-113D-4325-9FBC-66CE57073BA2}"/>
              </a:ext>
            </a:extLst>
          </p:cNvPr>
          <p:cNvSpPr txBox="1"/>
          <p:nvPr/>
        </p:nvSpPr>
        <p:spPr>
          <a:xfrm>
            <a:off x="8532625" y="2967119"/>
            <a:ext cx="221204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Requested by me</a:t>
            </a:r>
          </a:p>
        </p:txBody>
      </p:sp>
      <p:pic>
        <p:nvPicPr>
          <p:cNvPr id="25" name="Graphic 24" descr="Checkbox Checked outline">
            <a:extLst>
              <a:ext uri="{FF2B5EF4-FFF2-40B4-BE49-F238E27FC236}">
                <a16:creationId xmlns:a16="http://schemas.microsoft.com/office/drawing/2014/main" id="{7FBCEEE7-9F7F-4566-B769-541E48C9C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74094" y="3552827"/>
            <a:ext cx="294290" cy="294290"/>
          </a:xfrm>
          <a:prstGeom prst="rect">
            <a:avLst/>
          </a:prstGeom>
        </p:spPr>
      </p:pic>
      <p:pic>
        <p:nvPicPr>
          <p:cNvPr id="26" name="Graphic 25" descr="Checkbox Checked outline">
            <a:extLst>
              <a:ext uri="{FF2B5EF4-FFF2-40B4-BE49-F238E27FC236}">
                <a16:creationId xmlns:a16="http://schemas.microsoft.com/office/drawing/2014/main" id="{E81DEBE0-B1A3-4AD9-85E6-0BF460FB4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860" y="3909485"/>
            <a:ext cx="294290" cy="29429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EF8DF10-3182-4252-8CD1-6039B82FD024}"/>
              </a:ext>
            </a:extLst>
          </p:cNvPr>
          <p:cNvSpPr/>
          <p:nvPr/>
        </p:nvSpPr>
        <p:spPr>
          <a:xfrm>
            <a:off x="6437366" y="3606799"/>
            <a:ext cx="1373134" cy="231551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ursor outline">
            <a:extLst>
              <a:ext uri="{FF2B5EF4-FFF2-40B4-BE49-F238E27FC236}">
                <a16:creationId xmlns:a16="http://schemas.microsoft.com/office/drawing/2014/main" id="{D4DD1AC7-9789-400C-BA78-7DF5A8DD06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37371" y="3555777"/>
            <a:ext cx="422413" cy="4224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1196C39-D436-4615-95B6-E3264CF6D539}"/>
              </a:ext>
            </a:extLst>
          </p:cNvPr>
          <p:cNvSpPr/>
          <p:nvPr/>
        </p:nvSpPr>
        <p:spPr>
          <a:xfrm>
            <a:off x="1383928" y="4265643"/>
            <a:ext cx="5053438" cy="21542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959EE8-02BE-4980-95E3-371408CDB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837" y="4517605"/>
            <a:ext cx="1207113" cy="12238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03C222-199F-47A8-A8C2-4672DED40839}"/>
              </a:ext>
            </a:extLst>
          </p:cNvPr>
          <p:cNvSpPr txBox="1"/>
          <p:nvPr/>
        </p:nvSpPr>
        <p:spPr>
          <a:xfrm>
            <a:off x="3251200" y="4587589"/>
            <a:ext cx="228898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Jane Summer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6D1EE7-C04A-46D1-AB5D-426DE456E68F}"/>
              </a:ext>
            </a:extLst>
          </p:cNvPr>
          <p:cNvSpPr txBox="1"/>
          <p:nvPr/>
        </p:nvSpPr>
        <p:spPr>
          <a:xfrm>
            <a:off x="3251200" y="5169189"/>
            <a:ext cx="228898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167679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60A76E-D00D-4B88-A482-B19C5DE15875}"/>
              </a:ext>
            </a:extLst>
          </p:cNvPr>
          <p:cNvSpPr txBox="1"/>
          <p:nvPr/>
        </p:nvSpPr>
        <p:spPr>
          <a:xfrm>
            <a:off x="793375" y="584947"/>
            <a:ext cx="506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6</a:t>
            </a:r>
            <a:r>
              <a:rPr lang="en-US" b="1" dirty="0"/>
              <a:t>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 owner cancel the request 1.2b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90224-2272-4C09-BE91-3FCD8988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37" y="2317270"/>
            <a:ext cx="2032987" cy="2061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04FA9F-CF1F-4717-9C69-27431819458A}"/>
              </a:ext>
            </a:extLst>
          </p:cNvPr>
          <p:cNvSpPr txBox="1"/>
          <p:nvPr/>
        </p:nvSpPr>
        <p:spPr>
          <a:xfrm>
            <a:off x="3650876" y="2423772"/>
            <a:ext cx="2212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Black" panose="020B0A04020102020204" pitchFamily="34" charset="0"/>
              </a:rPr>
              <a:t>Anna Spring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9B248-2A96-4512-BCBC-5AADD522AAB8}"/>
              </a:ext>
            </a:extLst>
          </p:cNvPr>
          <p:cNvSpPr txBox="1"/>
          <p:nvPr/>
        </p:nvSpPr>
        <p:spPr>
          <a:xfrm>
            <a:off x="3758454" y="2958353"/>
            <a:ext cx="2212042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My Books: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3D02EC7-1219-42C2-9969-AB54E675A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376768"/>
              </p:ext>
            </p:extLst>
          </p:nvPr>
        </p:nvGraphicFramePr>
        <p:xfrm>
          <a:off x="3372691" y="3574205"/>
          <a:ext cx="609024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1635">
                  <a:extLst>
                    <a:ext uri="{9D8B030D-6E8A-4147-A177-3AD203B41FA5}">
                      <a16:colId xmlns:a16="http://schemas.microsoft.com/office/drawing/2014/main" val="556389192"/>
                    </a:ext>
                  </a:extLst>
                </a:gridCol>
                <a:gridCol w="1143487">
                  <a:extLst>
                    <a:ext uri="{9D8B030D-6E8A-4147-A177-3AD203B41FA5}">
                      <a16:colId xmlns:a16="http://schemas.microsoft.com/office/drawing/2014/main" val="3912181672"/>
                    </a:ext>
                  </a:extLst>
                </a:gridCol>
                <a:gridCol w="1476318">
                  <a:extLst>
                    <a:ext uri="{9D8B030D-6E8A-4147-A177-3AD203B41FA5}">
                      <a16:colId xmlns:a16="http://schemas.microsoft.com/office/drawing/2014/main" val="1978353106"/>
                    </a:ext>
                  </a:extLst>
                </a:gridCol>
                <a:gridCol w="1568803">
                  <a:extLst>
                    <a:ext uri="{9D8B030D-6E8A-4147-A177-3AD203B41FA5}">
                      <a16:colId xmlns:a16="http://schemas.microsoft.com/office/drawing/2014/main" val="1530916936"/>
                    </a:ext>
                  </a:extLst>
                </a:gridCol>
              </a:tblGrid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Book1    </a:t>
                      </a:r>
                    </a:p>
                  </a:txBody>
                  <a:tcPr marL="92354" marR="9235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Author1</a:t>
                      </a:r>
                    </a:p>
                  </a:txBody>
                  <a:tcPr marL="92354" marR="9235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Book owner</a:t>
                      </a:r>
                    </a:p>
                  </a:txBody>
                  <a:tcPr marL="92354" marR="9235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Cancelled</a:t>
                      </a:r>
                    </a:p>
                  </a:txBody>
                  <a:tcPr marL="92354" marR="92354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696231"/>
                  </a:ext>
                </a:extLst>
              </a:tr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Book2</a:t>
                      </a:r>
                    </a:p>
                  </a:txBody>
                  <a:tcPr marL="92354" marR="9235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Author2</a:t>
                      </a:r>
                    </a:p>
                  </a:txBody>
                  <a:tcPr marL="92354" marR="9235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 owner</a:t>
                      </a:r>
                    </a:p>
                  </a:txBody>
                  <a:tcPr marL="92354" marR="9235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Accepted</a:t>
                      </a:r>
                    </a:p>
                  </a:txBody>
                  <a:tcPr marL="92354" marR="92354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84481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EECDD8B2-CFBB-4687-8DA9-E248E949346A}"/>
              </a:ext>
            </a:extLst>
          </p:cNvPr>
          <p:cNvSpPr txBox="1"/>
          <p:nvPr/>
        </p:nvSpPr>
        <p:spPr>
          <a:xfrm>
            <a:off x="6133792" y="2967119"/>
            <a:ext cx="2212042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Requests to 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D16E87-113D-4325-9FBC-66CE57073BA2}"/>
              </a:ext>
            </a:extLst>
          </p:cNvPr>
          <p:cNvSpPr txBox="1"/>
          <p:nvPr/>
        </p:nvSpPr>
        <p:spPr>
          <a:xfrm>
            <a:off x="8532625" y="2967119"/>
            <a:ext cx="221204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Requested by me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F606DA-F209-4C86-A23E-66FC7BBC33CA}"/>
              </a:ext>
            </a:extLst>
          </p:cNvPr>
          <p:cNvSpPr/>
          <p:nvPr/>
        </p:nvSpPr>
        <p:spPr>
          <a:xfrm>
            <a:off x="6470650" y="3981450"/>
            <a:ext cx="1358900" cy="20955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70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F8AA44-1C74-4C2D-912E-EE829B099AD0}"/>
              </a:ext>
            </a:extLst>
          </p:cNvPr>
          <p:cNvSpPr/>
          <p:nvPr/>
        </p:nvSpPr>
        <p:spPr>
          <a:xfrm>
            <a:off x="840442" y="2333065"/>
            <a:ext cx="2884393" cy="3839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86E943-0847-4012-A91A-D974F6D44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41" y="2333066"/>
            <a:ext cx="2884393" cy="38588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9BF362-E2F5-4DD0-91E3-8D9560F70DC4}"/>
              </a:ext>
            </a:extLst>
          </p:cNvPr>
          <p:cNvSpPr txBox="1"/>
          <p:nvPr/>
        </p:nvSpPr>
        <p:spPr>
          <a:xfrm>
            <a:off x="4652681" y="2333065"/>
            <a:ext cx="5607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If You Tell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633361-30F2-4C51-8AE8-4EC5A39F17E0}"/>
              </a:ext>
            </a:extLst>
          </p:cNvPr>
          <p:cNvSpPr txBox="1"/>
          <p:nvPr/>
        </p:nvSpPr>
        <p:spPr>
          <a:xfrm>
            <a:off x="4716555" y="2875381"/>
            <a:ext cx="5479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Gregg Olsen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8D9ED7-0579-4381-9AE2-BBAD65EBD1B3}"/>
              </a:ext>
            </a:extLst>
          </p:cNvPr>
          <p:cNvSpPr/>
          <p:nvPr/>
        </p:nvSpPr>
        <p:spPr>
          <a:xfrm>
            <a:off x="4716555" y="3409950"/>
            <a:ext cx="2319617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Reviews (0)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3B083-99EE-48DA-9027-F0402F229CBC}"/>
              </a:ext>
            </a:extLst>
          </p:cNvPr>
          <p:cNvSpPr txBox="1"/>
          <p:nvPr/>
        </p:nvSpPr>
        <p:spPr>
          <a:xfrm>
            <a:off x="4847665" y="4087179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 a written review: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549DBA-94F1-4A77-A4E6-14A52268BD74}"/>
              </a:ext>
            </a:extLst>
          </p:cNvPr>
          <p:cNvSpPr txBox="1"/>
          <p:nvPr/>
        </p:nvSpPr>
        <p:spPr>
          <a:xfrm>
            <a:off x="605118" y="652182"/>
            <a:ext cx="4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7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 a review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5BC5FA-497F-4826-88D6-907DC2EE2392}"/>
              </a:ext>
            </a:extLst>
          </p:cNvPr>
          <p:cNvSpPr/>
          <p:nvPr/>
        </p:nvSpPr>
        <p:spPr>
          <a:xfrm>
            <a:off x="4820753" y="6007242"/>
            <a:ext cx="2041301" cy="3693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Submit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53A00B0-04CC-4C9D-AC9B-BD40C58A51F4}"/>
              </a:ext>
            </a:extLst>
          </p:cNvPr>
          <p:cNvSpPr/>
          <p:nvPr/>
        </p:nvSpPr>
        <p:spPr>
          <a:xfrm>
            <a:off x="4311650" y="4456511"/>
            <a:ext cx="6565900" cy="14235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EFE1D4-C690-45A3-B5EA-C7048833E889}"/>
              </a:ext>
            </a:extLst>
          </p:cNvPr>
          <p:cNvSpPr txBox="1"/>
          <p:nvPr/>
        </p:nvSpPr>
        <p:spPr>
          <a:xfrm>
            <a:off x="4652681" y="4813300"/>
            <a:ext cx="1188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Write here</a:t>
            </a:r>
          </a:p>
        </p:txBody>
      </p:sp>
    </p:spTree>
    <p:extLst>
      <p:ext uri="{BB962C8B-B14F-4D97-AF65-F5344CB8AC3E}">
        <p14:creationId xmlns:p14="http://schemas.microsoft.com/office/powerpoint/2010/main" val="1825425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480</Words>
  <Application>Microsoft Office PowerPoint</Application>
  <PresentationFormat>Widescreen</PresentationFormat>
  <Paragraphs>167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Bahnschrift Condensed</vt:lpstr>
      <vt:lpstr>Bookman Old Style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Katerina Galich</dc:creator>
  <cp:lastModifiedBy>Katerina Galich</cp:lastModifiedBy>
  <cp:revision>52</cp:revision>
  <dcterms:created xsi:type="dcterms:W3CDTF">2021-02-19T01:30:51Z</dcterms:created>
  <dcterms:modified xsi:type="dcterms:W3CDTF">2021-02-26T04:35:56Z</dcterms:modified>
</cp:coreProperties>
</file>