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70" r:id="rId5"/>
    <p:sldId id="261" r:id="rId6"/>
    <p:sldId id="262" r:id="rId7"/>
    <p:sldId id="265" r:id="rId8"/>
    <p:sldId id="263" r:id="rId9"/>
    <p:sldId id="264" r:id="rId10"/>
    <p:sldId id="266" r:id="rId11"/>
    <p:sldId id="260" r:id="rId12"/>
    <p:sldId id="267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11.47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30.4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 0,'0'3,"0"5,0 3,-3 7,-2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4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35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88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95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5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106025"/>
            <a:ext cx="10515600" cy="5452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106025"/>
            <a:ext cx="10515600" cy="919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44697D-9470-45F9-89DD-402FF9F078E8}"/>
              </a:ext>
            </a:extLst>
          </p:cNvPr>
          <p:cNvSpPr/>
          <p:nvPr userDrawn="1"/>
        </p:nvSpPr>
        <p:spPr>
          <a:xfrm>
            <a:off x="1480030" y="1536700"/>
            <a:ext cx="2107720" cy="260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Better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Books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" name="Graphic 18" descr="Storytelling with solid fill">
            <a:extLst>
              <a:ext uri="{FF2B5EF4-FFF2-40B4-BE49-F238E27FC236}">
                <a16:creationId xmlns:a16="http://schemas.microsoft.com/office/drawing/2014/main" id="{A75AA85A-3019-4C1C-9BFA-594598300F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9464" y="1344975"/>
            <a:ext cx="514350" cy="5143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3274E0-D04C-494F-8011-4E3DE009FCA4}"/>
              </a:ext>
            </a:extLst>
          </p:cNvPr>
          <p:cNvSpPr txBox="1"/>
          <p:nvPr userDrawn="1"/>
        </p:nvSpPr>
        <p:spPr>
          <a:xfrm>
            <a:off x="8604252" y="1527661"/>
            <a:ext cx="106044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Sign 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DC7057-809B-4A90-96EA-EABDA383AA51}"/>
              </a:ext>
            </a:extLst>
          </p:cNvPr>
          <p:cNvSpPr txBox="1"/>
          <p:nvPr userDrawn="1"/>
        </p:nvSpPr>
        <p:spPr>
          <a:xfrm>
            <a:off x="9817740" y="1536700"/>
            <a:ext cx="106044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Log 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2608E3-7A50-4EC3-921A-3CBCAA158A8C}"/>
              </a:ext>
            </a:extLst>
          </p:cNvPr>
          <p:cNvCxnSpPr/>
          <p:nvPr userDrawn="1"/>
        </p:nvCxnSpPr>
        <p:spPr>
          <a:xfrm>
            <a:off x="9739003" y="1558439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4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91079"/>
            <a:ext cx="10515600" cy="6348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002287"/>
            <a:ext cx="10515600" cy="919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37F92-E753-46F6-8EF5-026FA712453D}"/>
              </a:ext>
            </a:extLst>
          </p:cNvPr>
          <p:cNvSpPr txBox="1"/>
          <p:nvPr userDrawn="1"/>
        </p:nvSpPr>
        <p:spPr>
          <a:xfrm>
            <a:off x="10158103" y="1462117"/>
            <a:ext cx="917239" cy="369332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Log Out</a:t>
            </a:r>
          </a:p>
        </p:txBody>
      </p:sp>
      <p:pic>
        <p:nvPicPr>
          <p:cNvPr id="9" name="Graphic 8" descr="Storytelling with solid fill">
            <a:extLst>
              <a:ext uri="{FF2B5EF4-FFF2-40B4-BE49-F238E27FC236}">
                <a16:creationId xmlns:a16="http://schemas.microsoft.com/office/drawing/2014/main" id="{722B26ED-9591-4630-91FD-A57ABC23B19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5977" y="1204942"/>
            <a:ext cx="514350" cy="5143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33A74C-EE9E-4DAB-8BA3-F349A9F39EC6}"/>
              </a:ext>
            </a:extLst>
          </p:cNvPr>
          <p:cNvSpPr/>
          <p:nvPr userDrawn="1"/>
        </p:nvSpPr>
        <p:spPr>
          <a:xfrm>
            <a:off x="1453056" y="1386433"/>
            <a:ext cx="2107720" cy="2603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Better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Books</a:t>
            </a:r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E3F953-BB5D-4941-B52D-3A7691DCE605}"/>
              </a:ext>
            </a:extLst>
          </p:cNvPr>
          <p:cNvSpPr txBox="1"/>
          <p:nvPr userDrawn="1"/>
        </p:nvSpPr>
        <p:spPr>
          <a:xfrm>
            <a:off x="8705887" y="1462115"/>
            <a:ext cx="1276308" cy="40011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Username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32DD5D-587C-47C0-A6EC-1A58244B9F83}"/>
              </a:ext>
            </a:extLst>
          </p:cNvPr>
          <p:cNvCxnSpPr/>
          <p:nvPr userDrawn="1"/>
        </p:nvCxnSpPr>
        <p:spPr>
          <a:xfrm>
            <a:off x="10158103" y="1462115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1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openxmlformats.org/officeDocument/2006/relationships/image" Target="../media/image8.sv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08FF47-CC72-45CA-AA76-BF0214330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94767"/>
              </p:ext>
            </p:extLst>
          </p:nvPr>
        </p:nvGraphicFramePr>
        <p:xfrm>
          <a:off x="871786" y="2247363"/>
          <a:ext cx="9807262" cy="271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578">
                  <a:extLst>
                    <a:ext uri="{9D8B030D-6E8A-4147-A177-3AD203B41FA5}">
                      <a16:colId xmlns:a16="http://schemas.microsoft.com/office/drawing/2014/main" val="2669545269"/>
                    </a:ext>
                  </a:extLst>
                </a:gridCol>
                <a:gridCol w="2358622">
                  <a:extLst>
                    <a:ext uri="{9D8B030D-6E8A-4147-A177-3AD203B41FA5}">
                      <a16:colId xmlns:a16="http://schemas.microsoft.com/office/drawing/2014/main" val="3903910991"/>
                    </a:ext>
                  </a:extLst>
                </a:gridCol>
                <a:gridCol w="2452531">
                  <a:extLst>
                    <a:ext uri="{9D8B030D-6E8A-4147-A177-3AD203B41FA5}">
                      <a16:colId xmlns:a16="http://schemas.microsoft.com/office/drawing/2014/main" val="2101842575"/>
                    </a:ext>
                  </a:extLst>
                </a:gridCol>
                <a:gridCol w="2452531">
                  <a:extLst>
                    <a:ext uri="{9D8B030D-6E8A-4147-A177-3AD203B41FA5}">
                      <a16:colId xmlns:a16="http://schemas.microsoft.com/office/drawing/2014/main" val="961342788"/>
                    </a:ext>
                  </a:extLst>
                </a:gridCol>
              </a:tblGrid>
              <a:tr h="194843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85857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59129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78141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Michael Crichton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84510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2990"/>
                  </a:ext>
                </a:extLst>
              </a:tr>
              <a:tr h="1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69884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3816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886047-42DB-4AE5-820E-7EB2BEF8B432}"/>
              </a:ext>
            </a:extLst>
          </p:cNvPr>
          <p:cNvSpPr/>
          <p:nvPr/>
        </p:nvSpPr>
        <p:spPr>
          <a:xfrm>
            <a:off x="8521931" y="462786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BA09F9-E075-47CB-8018-42FF5FDEE7B0}"/>
              </a:ext>
            </a:extLst>
          </p:cNvPr>
          <p:cNvSpPr/>
          <p:nvPr/>
        </p:nvSpPr>
        <p:spPr>
          <a:xfrm>
            <a:off x="8521930" y="2707635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8EC587-55A0-4FBF-94A3-91E944099630}"/>
              </a:ext>
            </a:extLst>
          </p:cNvPr>
          <p:cNvSpPr/>
          <p:nvPr/>
        </p:nvSpPr>
        <p:spPr>
          <a:xfrm>
            <a:off x="8521930" y="3086817"/>
            <a:ext cx="2041301" cy="28977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 Request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B22C8D-AC08-4CDE-BCCD-8C4E293EF277}"/>
              </a:ext>
            </a:extLst>
          </p:cNvPr>
          <p:cNvSpPr/>
          <p:nvPr/>
        </p:nvSpPr>
        <p:spPr>
          <a:xfrm>
            <a:off x="8521931" y="3860591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ACD3A0-8EA3-411B-ACF6-67C9F18B6327}"/>
              </a:ext>
            </a:extLst>
          </p:cNvPr>
          <p:cNvSpPr/>
          <p:nvPr/>
        </p:nvSpPr>
        <p:spPr>
          <a:xfrm>
            <a:off x="8521931" y="4250987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EA830A-D1FD-4B61-9947-99C839265660}"/>
              </a:ext>
            </a:extLst>
          </p:cNvPr>
          <p:cNvSpPr/>
          <p:nvPr/>
        </p:nvSpPr>
        <p:spPr>
          <a:xfrm>
            <a:off x="8521931" y="346369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14:cNvPr>
              <p14:cNvContentPartPr/>
              <p14:nvPr/>
            </p14:nvContentPartPr>
            <p14:xfrm>
              <a:off x="1351271" y="-28929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271" y="-2982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14:cNvPr>
              <p14:cNvContentPartPr/>
              <p14:nvPr/>
            </p14:nvContentPartPr>
            <p14:xfrm>
              <a:off x="5725631" y="-753332"/>
              <a:ext cx="2880" cy="21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6631" y="-762332"/>
                <a:ext cx="20520" cy="388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E1D0A8C-F414-4F59-BDA5-1644C96B524C}"/>
              </a:ext>
            </a:extLst>
          </p:cNvPr>
          <p:cNvSpPr txBox="1"/>
          <p:nvPr/>
        </p:nvSpPr>
        <p:spPr>
          <a:xfrm>
            <a:off x="580140" y="617085"/>
            <a:ext cx="5098426" cy="36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 Catalogue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505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8</a:t>
            </a:r>
            <a:r>
              <a:rPr lang="en-US" b="1" dirty="0"/>
              <a:t> Edit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448665" y="2972402"/>
            <a:ext cx="162260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43384"/>
              </p:ext>
            </p:extLst>
          </p:nvPr>
        </p:nvGraphicFramePr>
        <p:xfrm>
          <a:off x="3363309" y="3531902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05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2022506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Allow to borrow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Allow to borrow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C32ED60-9123-4975-B92F-20EA500F710D}"/>
              </a:ext>
            </a:extLst>
          </p:cNvPr>
          <p:cNvSpPr txBox="1"/>
          <p:nvPr/>
        </p:nvSpPr>
        <p:spPr>
          <a:xfrm>
            <a:off x="4946662" y="5016096"/>
            <a:ext cx="2642347" cy="369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Add New Book</a:t>
            </a:r>
          </a:p>
        </p:txBody>
      </p:sp>
      <p:pic>
        <p:nvPicPr>
          <p:cNvPr id="19" name="Graphic 18" descr="Badge Follow with solid fill">
            <a:extLst>
              <a:ext uri="{FF2B5EF4-FFF2-40B4-BE49-F238E27FC236}">
                <a16:creationId xmlns:a16="http://schemas.microsoft.com/office/drawing/2014/main" id="{333F01D9-5CEA-4A4A-99DD-714BCE917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8582" y="5026065"/>
            <a:ext cx="360083" cy="360083"/>
          </a:xfrm>
          <a:prstGeom prst="rect">
            <a:avLst/>
          </a:prstGeom>
        </p:spPr>
      </p:pic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1" y="355780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4094" y="3880222"/>
            <a:ext cx="307791" cy="307791"/>
          </a:xfrm>
          <a:prstGeom prst="rect">
            <a:avLst/>
          </a:prstGeom>
        </p:spPr>
      </p:pic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BB9DC6C0-29FA-4FBC-BC24-8A7226EAE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7058" y="3577484"/>
            <a:ext cx="268432" cy="268432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7870" y="3899020"/>
            <a:ext cx="268432" cy="2684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7268457" y="2972402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9035422" y="2965066"/>
            <a:ext cx="19111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B0A7A6-D8DA-4D29-BD2F-D17F5A175C73}"/>
              </a:ext>
            </a:extLst>
          </p:cNvPr>
          <p:cNvSpPr txBox="1"/>
          <p:nvPr/>
        </p:nvSpPr>
        <p:spPr>
          <a:xfrm>
            <a:off x="3558037" y="2976307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pic>
        <p:nvPicPr>
          <p:cNvPr id="13" name="Graphic 12" descr="Checkbox Checked outline">
            <a:extLst>
              <a:ext uri="{FF2B5EF4-FFF2-40B4-BE49-F238E27FC236}">
                <a16:creationId xmlns:a16="http://schemas.microsoft.com/office/drawing/2014/main" id="{9BD5FF58-1FB4-48D7-B925-A870E6A5C9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2917" y="3557805"/>
            <a:ext cx="304800" cy="304800"/>
          </a:xfrm>
          <a:prstGeom prst="rect">
            <a:avLst/>
          </a:prstGeom>
        </p:spPr>
      </p:pic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7169E690-4C3C-42DC-9EC5-3514EA1F58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2917" y="389902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4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9</a:t>
            </a:r>
            <a:r>
              <a:rPr lang="en-US" b="1" dirty="0"/>
              <a:t> Delete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308011" y="2985667"/>
            <a:ext cx="146065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5943"/>
              </p:ext>
            </p:extLst>
          </p:nvPr>
        </p:nvGraphicFramePr>
        <p:xfrm>
          <a:off x="3363310" y="3544061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2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2264245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Allow to borrow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Allow to borrow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4031" y="355780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4094" y="3880222"/>
            <a:ext cx="307791" cy="307791"/>
          </a:xfrm>
          <a:prstGeom prst="rect">
            <a:avLst/>
          </a:prstGeom>
        </p:spPr>
      </p:pic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BB9DC6C0-29FA-4FBC-BC24-8A7226EAE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7058" y="3577484"/>
            <a:ext cx="268432" cy="268432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7870" y="3899020"/>
            <a:ext cx="268432" cy="2684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999177" y="2985667"/>
            <a:ext cx="170970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9099178" y="2981809"/>
            <a:ext cx="183715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6" name="Graphic 5" descr="Cursor with solid fill">
            <a:extLst>
              <a:ext uri="{FF2B5EF4-FFF2-40B4-BE49-F238E27FC236}">
                <a16:creationId xmlns:a16="http://schemas.microsoft.com/office/drawing/2014/main" id="{2C850383-0AC9-4742-ACD4-F6C2536A13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29812" y="3637492"/>
            <a:ext cx="419138" cy="4191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60CED5-9218-4C50-8DE7-A7672824DDCA}"/>
              </a:ext>
            </a:extLst>
          </p:cNvPr>
          <p:cNvSpPr/>
          <p:nvPr/>
        </p:nvSpPr>
        <p:spPr>
          <a:xfrm>
            <a:off x="4595990" y="4422231"/>
            <a:ext cx="4382909" cy="16086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6C7E4-8F27-499B-A869-02850A53FC5E}"/>
              </a:ext>
            </a:extLst>
          </p:cNvPr>
          <p:cNvSpPr txBox="1"/>
          <p:nvPr/>
        </p:nvSpPr>
        <p:spPr>
          <a:xfrm>
            <a:off x="5453898" y="4812132"/>
            <a:ext cx="2667094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Book will be deleted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6CA86F-4C59-445C-B9BA-E3A54954BBD2}"/>
              </a:ext>
            </a:extLst>
          </p:cNvPr>
          <p:cNvSpPr/>
          <p:nvPr/>
        </p:nvSpPr>
        <p:spPr>
          <a:xfrm>
            <a:off x="5288846" y="5458136"/>
            <a:ext cx="1060450" cy="34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97835A-C2C7-46B7-95CC-0E18DFDDF703}"/>
              </a:ext>
            </a:extLst>
          </p:cNvPr>
          <p:cNvSpPr/>
          <p:nvPr/>
        </p:nvSpPr>
        <p:spPr>
          <a:xfrm>
            <a:off x="7285384" y="5458136"/>
            <a:ext cx="1060450" cy="34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pic>
        <p:nvPicPr>
          <p:cNvPr id="20" name="Graphic 19" descr="Checkbox Checked outline">
            <a:extLst>
              <a:ext uri="{FF2B5EF4-FFF2-40B4-BE49-F238E27FC236}">
                <a16:creationId xmlns:a16="http://schemas.microsoft.com/office/drawing/2014/main" id="{7DE5B34C-EA38-4D9B-95FE-0FEC4758A7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60324" y="3872877"/>
            <a:ext cx="304800" cy="304800"/>
          </a:xfrm>
          <a:prstGeom prst="rect">
            <a:avLst/>
          </a:prstGeom>
        </p:spPr>
      </p:pic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5A6D747D-66FE-4C3C-82F9-337551FA5D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65696" y="3582141"/>
            <a:ext cx="304800" cy="304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A95BBC4-2779-4919-BBF1-D1EE1F0E2A00}"/>
              </a:ext>
            </a:extLst>
          </p:cNvPr>
          <p:cNvSpPr txBox="1"/>
          <p:nvPr/>
        </p:nvSpPr>
        <p:spPr>
          <a:xfrm>
            <a:off x="3309159" y="2985667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90916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Profile page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69"/>
            <a:ext cx="1899701" cy="2137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266276" y="2921533"/>
            <a:ext cx="154161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My Books</a:t>
            </a:r>
            <a:r>
              <a:rPr lang="en-US" dirty="0"/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7175679" y="2921533"/>
            <a:ext cx="167176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9140904" y="2921533"/>
            <a:ext cx="18318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1A576E-F0A8-47F7-BDEA-46C26371D126}"/>
              </a:ext>
            </a:extLst>
          </p:cNvPr>
          <p:cNvSpPr txBox="1"/>
          <p:nvPr/>
        </p:nvSpPr>
        <p:spPr>
          <a:xfrm>
            <a:off x="3275884" y="2921533"/>
            <a:ext cx="162260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620B80-83A4-4CD8-9BE2-1D714ACA6068}"/>
              </a:ext>
            </a:extLst>
          </p:cNvPr>
          <p:cNvSpPr txBox="1"/>
          <p:nvPr/>
        </p:nvSpPr>
        <p:spPr>
          <a:xfrm>
            <a:off x="3275884" y="364264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B415D2-B422-49D2-82C1-8C0D07776EBC}"/>
              </a:ext>
            </a:extLst>
          </p:cNvPr>
          <p:cNvSpPr txBox="1"/>
          <p:nvPr/>
        </p:nvSpPr>
        <p:spPr>
          <a:xfrm>
            <a:off x="3275884" y="435120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2A9659-BCC6-4244-816D-53D6084F99F5}"/>
              </a:ext>
            </a:extLst>
          </p:cNvPr>
          <p:cNvSpPr txBox="1"/>
          <p:nvPr/>
        </p:nvSpPr>
        <p:spPr>
          <a:xfrm>
            <a:off x="3275884" y="5110201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1FAFCD1-1C2F-42A7-944B-81DDF22C1704}"/>
              </a:ext>
            </a:extLst>
          </p:cNvPr>
          <p:cNvSpPr/>
          <p:nvPr/>
        </p:nvSpPr>
        <p:spPr>
          <a:xfrm>
            <a:off x="4817144" y="3637001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5E8C06F-F3C1-45E3-A8B7-748621E3D83E}"/>
              </a:ext>
            </a:extLst>
          </p:cNvPr>
          <p:cNvSpPr/>
          <p:nvPr/>
        </p:nvSpPr>
        <p:spPr>
          <a:xfrm>
            <a:off x="4817144" y="4326750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8A34EDD-FBFE-4701-8896-8213B2EE4ACA}"/>
              </a:ext>
            </a:extLst>
          </p:cNvPr>
          <p:cNvSpPr/>
          <p:nvPr/>
        </p:nvSpPr>
        <p:spPr>
          <a:xfrm>
            <a:off x="4817144" y="5022333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89BD7E3-9A23-4DC3-BC01-92BA6E25EBF5}"/>
              </a:ext>
            </a:extLst>
          </p:cNvPr>
          <p:cNvSpPr/>
          <p:nvPr/>
        </p:nvSpPr>
        <p:spPr>
          <a:xfrm>
            <a:off x="4947088" y="5815853"/>
            <a:ext cx="1674429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C435B9C-56AD-4D04-8B5A-5902DBFB4123}"/>
              </a:ext>
            </a:extLst>
          </p:cNvPr>
          <p:cNvSpPr/>
          <p:nvPr/>
        </p:nvSpPr>
        <p:spPr>
          <a:xfrm>
            <a:off x="7185791" y="5815853"/>
            <a:ext cx="1674429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65081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98C98-165C-4184-84A0-210E5516BA72}"/>
              </a:ext>
            </a:extLst>
          </p:cNvPr>
          <p:cNvSpPr txBox="1"/>
          <p:nvPr/>
        </p:nvSpPr>
        <p:spPr>
          <a:xfrm>
            <a:off x="603250" y="6858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10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 up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0D05C-5F7F-419B-8174-A9543C88925B}"/>
              </a:ext>
            </a:extLst>
          </p:cNvPr>
          <p:cNvSpPr txBox="1"/>
          <p:nvPr/>
        </p:nvSpPr>
        <p:spPr>
          <a:xfrm>
            <a:off x="1257300" y="278765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E7A79-0F62-4B56-9D42-2B24AC144D4E}"/>
              </a:ext>
            </a:extLst>
          </p:cNvPr>
          <p:cNvSpPr txBox="1"/>
          <p:nvPr/>
        </p:nvSpPr>
        <p:spPr>
          <a:xfrm>
            <a:off x="1333500" y="36239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5653E-87AA-44FF-863D-B68E61BBAF6E}"/>
              </a:ext>
            </a:extLst>
          </p:cNvPr>
          <p:cNvSpPr txBox="1"/>
          <p:nvPr/>
        </p:nvSpPr>
        <p:spPr>
          <a:xfrm>
            <a:off x="1333500" y="437515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93F5C6-EE42-4229-9DBF-C84FA7099C61}"/>
              </a:ext>
            </a:extLst>
          </p:cNvPr>
          <p:cNvSpPr/>
          <p:nvPr/>
        </p:nvSpPr>
        <p:spPr>
          <a:xfrm>
            <a:off x="2755900" y="2819916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DF4CA-EB11-4917-BF22-94096C16F8D0}"/>
              </a:ext>
            </a:extLst>
          </p:cNvPr>
          <p:cNvSpPr/>
          <p:nvPr/>
        </p:nvSpPr>
        <p:spPr>
          <a:xfrm>
            <a:off x="2755900" y="3547765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CAC317-C4D6-46CA-8EDD-F7812DE4B95E}"/>
              </a:ext>
            </a:extLst>
          </p:cNvPr>
          <p:cNvSpPr/>
          <p:nvPr/>
        </p:nvSpPr>
        <p:spPr>
          <a:xfrm>
            <a:off x="2755900" y="4287282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C5B915-54E2-4E98-BE9D-9DB058B18CDE}"/>
              </a:ext>
            </a:extLst>
          </p:cNvPr>
          <p:cNvSpPr/>
          <p:nvPr/>
        </p:nvSpPr>
        <p:spPr>
          <a:xfrm>
            <a:off x="5467350" y="5026799"/>
            <a:ext cx="283845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214C5-1CB1-4C4C-A0D4-A61A75252D5F}"/>
              </a:ext>
            </a:extLst>
          </p:cNvPr>
          <p:cNvSpPr txBox="1"/>
          <p:nvPr/>
        </p:nvSpPr>
        <p:spPr>
          <a:xfrm>
            <a:off x="1257300" y="2007255"/>
            <a:ext cx="368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Join Better Books</a:t>
            </a:r>
          </a:p>
        </p:txBody>
      </p:sp>
    </p:spTree>
    <p:extLst>
      <p:ext uri="{BB962C8B-B14F-4D97-AF65-F5344CB8AC3E}">
        <p14:creationId xmlns:p14="http://schemas.microsoft.com/office/powerpoint/2010/main" val="76332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98C98-165C-4184-84A0-210E5516BA72}"/>
              </a:ext>
            </a:extLst>
          </p:cNvPr>
          <p:cNvSpPr txBox="1"/>
          <p:nvPr/>
        </p:nvSpPr>
        <p:spPr>
          <a:xfrm>
            <a:off x="603250" y="6858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11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E7A79-0F62-4B56-9D42-2B24AC144D4E}"/>
              </a:ext>
            </a:extLst>
          </p:cNvPr>
          <p:cNvSpPr txBox="1"/>
          <p:nvPr/>
        </p:nvSpPr>
        <p:spPr>
          <a:xfrm>
            <a:off x="1251386" y="29762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5653E-87AA-44FF-863D-B68E61BBAF6E}"/>
              </a:ext>
            </a:extLst>
          </p:cNvPr>
          <p:cNvSpPr txBox="1"/>
          <p:nvPr/>
        </p:nvSpPr>
        <p:spPr>
          <a:xfrm>
            <a:off x="1251386" y="384810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DF4CA-EB11-4917-BF22-94096C16F8D0}"/>
              </a:ext>
            </a:extLst>
          </p:cNvPr>
          <p:cNvSpPr/>
          <p:nvPr/>
        </p:nvSpPr>
        <p:spPr>
          <a:xfrm>
            <a:off x="2692400" y="2976265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CAC317-C4D6-46CA-8EDD-F7812DE4B95E}"/>
              </a:ext>
            </a:extLst>
          </p:cNvPr>
          <p:cNvSpPr/>
          <p:nvPr/>
        </p:nvSpPr>
        <p:spPr>
          <a:xfrm>
            <a:off x="2692400" y="3849132"/>
            <a:ext cx="55499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C5B915-54E2-4E98-BE9D-9DB058B18CDE}"/>
              </a:ext>
            </a:extLst>
          </p:cNvPr>
          <p:cNvSpPr/>
          <p:nvPr/>
        </p:nvSpPr>
        <p:spPr>
          <a:xfrm>
            <a:off x="5467350" y="5026799"/>
            <a:ext cx="283845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05ACE-B6D4-455A-AA53-FE64A9E22DB0}"/>
              </a:ext>
            </a:extLst>
          </p:cNvPr>
          <p:cNvSpPr txBox="1"/>
          <p:nvPr/>
        </p:nvSpPr>
        <p:spPr>
          <a:xfrm>
            <a:off x="1251386" y="2119819"/>
            <a:ext cx="1485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Condensed" panose="020B0502040204020203" pitchFamily="34" charset="0"/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27382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F2A391-BA7B-4C40-88CD-B4D8A147A422}"/>
              </a:ext>
            </a:extLst>
          </p:cNvPr>
          <p:cNvSpPr/>
          <p:nvPr/>
        </p:nvSpPr>
        <p:spPr>
          <a:xfrm>
            <a:off x="4814047" y="3429000"/>
            <a:ext cx="1789953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7010774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0549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3E97F-8AF0-4204-ABD9-5F437E53DCE8}"/>
              </a:ext>
            </a:extLst>
          </p:cNvPr>
          <p:cNvSpPr txBox="1"/>
          <p:nvPr/>
        </p:nvSpPr>
        <p:spPr>
          <a:xfrm>
            <a:off x="4847665" y="4384611"/>
            <a:ext cx="560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2.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book info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9A771-7798-4ADE-98DD-B2C606D54950}"/>
              </a:ext>
            </a:extLst>
          </p:cNvPr>
          <p:cNvSpPr txBox="1"/>
          <p:nvPr/>
        </p:nvSpPr>
        <p:spPr>
          <a:xfrm>
            <a:off x="4814047" y="6048108"/>
            <a:ext cx="34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Log in to request the 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818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3.1</a:t>
            </a:r>
            <a:r>
              <a:rPr lang="en-US" b="1" dirty="0"/>
              <a:t> Add new book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the catalogue</a:t>
            </a:r>
            <a:r>
              <a:rPr lang="en-US" dirty="0"/>
              <a:t>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364303" y="2978549"/>
            <a:ext cx="154161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86165"/>
              </p:ext>
            </p:extLst>
          </p:nvPr>
        </p:nvGraphicFramePr>
        <p:xfrm>
          <a:off x="3363310" y="3544061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221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82414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2054038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Allow to borrow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Allow to borrow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Delete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C32ED60-9123-4975-B92F-20EA500F710D}"/>
              </a:ext>
            </a:extLst>
          </p:cNvPr>
          <p:cNvSpPr txBox="1"/>
          <p:nvPr/>
        </p:nvSpPr>
        <p:spPr>
          <a:xfrm>
            <a:off x="5231747" y="5145432"/>
            <a:ext cx="2642347" cy="369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Add New Book</a:t>
            </a:r>
          </a:p>
        </p:txBody>
      </p:sp>
      <p:pic>
        <p:nvPicPr>
          <p:cNvPr id="19" name="Graphic 18" descr="Badge Follow with solid fill">
            <a:extLst>
              <a:ext uri="{FF2B5EF4-FFF2-40B4-BE49-F238E27FC236}">
                <a16:creationId xmlns:a16="http://schemas.microsoft.com/office/drawing/2014/main" id="{333F01D9-5CEA-4A4A-99DD-714BCE917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0146" y="5154680"/>
            <a:ext cx="360083" cy="360083"/>
          </a:xfrm>
          <a:prstGeom prst="rect">
            <a:avLst/>
          </a:prstGeom>
        </p:spPr>
      </p:pic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1" y="355780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4094" y="3880222"/>
            <a:ext cx="307791" cy="307791"/>
          </a:xfrm>
          <a:prstGeom prst="rect">
            <a:avLst/>
          </a:prstGeom>
        </p:spPr>
      </p:pic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BB9DC6C0-29FA-4FBC-BC24-8A7226EAE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7058" y="3577484"/>
            <a:ext cx="268432" cy="268432"/>
          </a:xfrm>
          <a:prstGeom prst="rect">
            <a:avLst/>
          </a:prstGeom>
        </p:spPr>
      </p:pic>
      <p:pic>
        <p:nvPicPr>
          <p:cNvPr id="16" name="Graphic 15" descr="Garbage outline">
            <a:extLst>
              <a:ext uri="{FF2B5EF4-FFF2-40B4-BE49-F238E27FC236}">
                <a16:creationId xmlns:a16="http://schemas.microsoft.com/office/drawing/2014/main" id="{79EF5534-976D-4248-A10B-A04E280FD1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7870" y="3899020"/>
            <a:ext cx="268432" cy="2684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7257392" y="2978549"/>
            <a:ext cx="167176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9114628" y="2990690"/>
            <a:ext cx="18318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18" name="Graphic 17" descr="Cursor with solid fill">
            <a:extLst>
              <a:ext uri="{FF2B5EF4-FFF2-40B4-BE49-F238E27FC236}">
                <a16:creationId xmlns:a16="http://schemas.microsoft.com/office/drawing/2014/main" id="{79CE5E30-8106-446C-A1AE-4D91F52CBC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68372" y="5247387"/>
            <a:ext cx="419138" cy="4191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1A576E-F0A8-47F7-BDEA-46C26371D126}"/>
              </a:ext>
            </a:extLst>
          </p:cNvPr>
          <p:cNvSpPr txBox="1"/>
          <p:nvPr/>
        </p:nvSpPr>
        <p:spPr>
          <a:xfrm>
            <a:off x="3363310" y="2999305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9F2017BD-3B04-483E-A6C9-77D4F7A99B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2917" y="3557805"/>
            <a:ext cx="304800" cy="304800"/>
          </a:xfrm>
          <a:prstGeom prst="rect">
            <a:avLst/>
          </a:prstGeom>
        </p:spPr>
      </p:pic>
      <p:pic>
        <p:nvPicPr>
          <p:cNvPr id="27" name="Graphic 26" descr="Checkbox Checked outline">
            <a:extLst>
              <a:ext uri="{FF2B5EF4-FFF2-40B4-BE49-F238E27FC236}">
                <a16:creationId xmlns:a16="http://schemas.microsoft.com/office/drawing/2014/main" id="{13CEFE50-10D8-440C-8F59-31EFC3BE4A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2917" y="389902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6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61BB6-9E57-4EF9-A229-94E643730F5E}"/>
              </a:ext>
            </a:extLst>
          </p:cNvPr>
          <p:cNvSpPr txBox="1"/>
          <p:nvPr/>
        </p:nvSpPr>
        <p:spPr>
          <a:xfrm>
            <a:off x="709449" y="620109"/>
            <a:ext cx="549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3.2 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new book to the catalogue</a:t>
            </a:r>
            <a:r>
              <a:rPr lang="en-US" dirty="0"/>
              <a:t>  </a:t>
            </a:r>
          </a:p>
        </p:txBody>
      </p:sp>
      <p:pic>
        <p:nvPicPr>
          <p:cNvPr id="6" name="Graphic 5" descr="Image outline">
            <a:extLst>
              <a:ext uri="{FF2B5EF4-FFF2-40B4-BE49-F238E27FC236}">
                <a16:creationId xmlns:a16="http://schemas.microsoft.com/office/drawing/2014/main" id="{E10FA8B9-57E9-4717-98B3-24E619567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056" y="2180489"/>
            <a:ext cx="1794901" cy="1794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521AD6-E9D3-4A56-8A6D-6F3FD389B9E1}"/>
              </a:ext>
            </a:extLst>
          </p:cNvPr>
          <p:cNvSpPr txBox="1"/>
          <p:nvPr/>
        </p:nvSpPr>
        <p:spPr>
          <a:xfrm>
            <a:off x="3205655" y="2790497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21459-45B9-49AB-851D-2B24DAE8F14D}"/>
              </a:ext>
            </a:extLst>
          </p:cNvPr>
          <p:cNvSpPr txBox="1"/>
          <p:nvPr/>
        </p:nvSpPr>
        <p:spPr>
          <a:xfrm>
            <a:off x="3205656" y="3200401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D1595-5772-484E-8D23-2500A44C735D}"/>
              </a:ext>
            </a:extLst>
          </p:cNvPr>
          <p:cNvSpPr txBox="1"/>
          <p:nvPr/>
        </p:nvSpPr>
        <p:spPr>
          <a:xfrm>
            <a:off x="3205655" y="3617031"/>
            <a:ext cx="16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B0998-152F-4D05-90D6-6B8D53C919F4}"/>
              </a:ext>
            </a:extLst>
          </p:cNvPr>
          <p:cNvSpPr txBox="1"/>
          <p:nvPr/>
        </p:nvSpPr>
        <p:spPr>
          <a:xfrm>
            <a:off x="3205655" y="3975390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B52B94-6DFB-41D0-8E78-F962FBE8A344}"/>
              </a:ext>
            </a:extLst>
          </p:cNvPr>
          <p:cNvSpPr/>
          <p:nvPr/>
        </p:nvSpPr>
        <p:spPr>
          <a:xfrm>
            <a:off x="4706674" y="5781909"/>
            <a:ext cx="2041301" cy="455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4F8671-F3BD-4C45-AA37-AC691C7F38A1}"/>
              </a:ext>
            </a:extLst>
          </p:cNvPr>
          <p:cNvSpPr/>
          <p:nvPr/>
        </p:nvSpPr>
        <p:spPr>
          <a:xfrm>
            <a:off x="4706674" y="2757372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7D637E-6EA9-4DAC-812C-2C92A13480E0}"/>
              </a:ext>
            </a:extLst>
          </p:cNvPr>
          <p:cNvSpPr/>
          <p:nvPr/>
        </p:nvSpPr>
        <p:spPr>
          <a:xfrm>
            <a:off x="4706674" y="3181574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D504F1-7591-4B6B-8828-D2C5A00FDF42}"/>
              </a:ext>
            </a:extLst>
          </p:cNvPr>
          <p:cNvSpPr/>
          <p:nvPr/>
        </p:nvSpPr>
        <p:spPr>
          <a:xfrm>
            <a:off x="4706674" y="4076870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F788EF-8F74-4381-9995-100EC07F3BFA}"/>
              </a:ext>
            </a:extLst>
          </p:cNvPr>
          <p:cNvSpPr/>
          <p:nvPr/>
        </p:nvSpPr>
        <p:spPr>
          <a:xfrm>
            <a:off x="4706674" y="3641413"/>
            <a:ext cx="5146774" cy="320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DD386F-D9C2-4436-958E-41E34BA46D0C}"/>
              </a:ext>
            </a:extLst>
          </p:cNvPr>
          <p:cNvSpPr/>
          <p:nvPr/>
        </p:nvSpPr>
        <p:spPr>
          <a:xfrm>
            <a:off x="4706674" y="4563569"/>
            <a:ext cx="5146774" cy="1054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B8236A-0332-4390-A011-9746E59285DC}"/>
              </a:ext>
            </a:extLst>
          </p:cNvPr>
          <p:cNvSpPr txBox="1"/>
          <p:nvPr/>
        </p:nvSpPr>
        <p:spPr>
          <a:xfrm>
            <a:off x="3205655" y="4514804"/>
            <a:ext cx="135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4972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4814047" y="3449883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8717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3E97F-8AF0-4204-ABD9-5F437E53DCE8}"/>
              </a:ext>
            </a:extLst>
          </p:cNvPr>
          <p:cNvSpPr txBox="1"/>
          <p:nvPr/>
        </p:nvSpPr>
        <p:spPr>
          <a:xfrm>
            <a:off x="4847665" y="4472967"/>
            <a:ext cx="560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4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 the book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814047" y="6007242"/>
            <a:ext cx="2041301" cy="369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Cancel request</a:t>
            </a:r>
          </a:p>
        </p:txBody>
      </p:sp>
    </p:spTree>
    <p:extLst>
      <p:ext uri="{BB962C8B-B14F-4D97-AF65-F5344CB8AC3E}">
        <p14:creationId xmlns:p14="http://schemas.microsoft.com/office/powerpoint/2010/main" val="265477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5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 request for the book </a:t>
            </a:r>
            <a:r>
              <a:rPr lang="en-US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320907" y="2955650"/>
            <a:ext cx="12355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70111"/>
              </p:ext>
            </p:extLst>
          </p:nvPr>
        </p:nvGraphicFramePr>
        <p:xfrm>
          <a:off x="3373820" y="3510072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Accept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rgbClr val="D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871094" y="2955650"/>
            <a:ext cx="20343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9151414" y="2958353"/>
            <a:ext cx="180561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E81DEBE0-B1A3-4AD9-85E6-0BF460FB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860" y="3909485"/>
            <a:ext cx="294290" cy="294290"/>
          </a:xfrm>
          <a:prstGeom prst="rect">
            <a:avLst/>
          </a:prstGeom>
        </p:spPr>
      </p:pic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F8D5726E-8A29-4204-AA4A-527B6F708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3294" y="3009883"/>
            <a:ext cx="290803" cy="2585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87A1E0-AC55-407D-B959-D31E357DFEFD}"/>
              </a:ext>
            </a:extLst>
          </p:cNvPr>
          <p:cNvSpPr/>
          <p:nvPr/>
        </p:nvSpPr>
        <p:spPr>
          <a:xfrm>
            <a:off x="7949300" y="3563007"/>
            <a:ext cx="1389141" cy="22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F095C7-5456-49BB-8D17-2C5ABF91979C}"/>
              </a:ext>
            </a:extLst>
          </p:cNvPr>
          <p:cNvSpPr/>
          <p:nvPr/>
        </p:nvSpPr>
        <p:spPr>
          <a:xfrm>
            <a:off x="9468306" y="3563007"/>
            <a:ext cx="1389141" cy="225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981BE5-1C53-4F29-913E-E9200E84F505}"/>
              </a:ext>
            </a:extLst>
          </p:cNvPr>
          <p:cNvSpPr txBox="1"/>
          <p:nvPr/>
        </p:nvSpPr>
        <p:spPr>
          <a:xfrm>
            <a:off x="3383703" y="2954516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165372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517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6</a:t>
            </a:r>
            <a:r>
              <a:rPr lang="en-US" b="1" dirty="0"/>
              <a:t>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owner accept the request 1.2a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299977" y="2965155"/>
            <a:ext cx="133543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9205"/>
              </p:ext>
            </p:extLst>
          </p:nvPr>
        </p:nvGraphicFramePr>
        <p:xfrm>
          <a:off x="3381936" y="3539953"/>
          <a:ext cx="758321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807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32165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  <a:gridCol w="1553270">
                  <a:extLst>
                    <a:ext uri="{9D8B030D-6E8A-4147-A177-3AD203B41FA5}">
                      <a16:colId xmlns:a16="http://schemas.microsoft.com/office/drawing/2014/main" val="1528737708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Jane Summer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Reject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7173542" y="2958097"/>
            <a:ext cx="16349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9085958" y="2960730"/>
            <a:ext cx="187919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pic>
        <p:nvPicPr>
          <p:cNvPr id="25" name="Graphic 24" descr="Checkbox Checked outline">
            <a:extLst>
              <a:ext uri="{FF2B5EF4-FFF2-40B4-BE49-F238E27FC236}">
                <a16:creationId xmlns:a16="http://schemas.microsoft.com/office/drawing/2014/main" id="{7FBCEEE7-9F7F-4566-B769-541E48C9C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4094" y="3552827"/>
            <a:ext cx="294290" cy="294290"/>
          </a:xfrm>
          <a:prstGeom prst="rect">
            <a:avLst/>
          </a:prstGeom>
        </p:spPr>
      </p:pic>
      <p:pic>
        <p:nvPicPr>
          <p:cNvPr id="26" name="Graphic 25" descr="Checkbox Checked outline">
            <a:extLst>
              <a:ext uri="{FF2B5EF4-FFF2-40B4-BE49-F238E27FC236}">
                <a16:creationId xmlns:a16="http://schemas.microsoft.com/office/drawing/2014/main" id="{E81DEBE0-B1A3-4AD9-85E6-0BF460FB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860" y="3909485"/>
            <a:ext cx="294290" cy="29429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F8DF10-3182-4252-8CD1-6039B82FD024}"/>
              </a:ext>
            </a:extLst>
          </p:cNvPr>
          <p:cNvSpPr/>
          <p:nvPr/>
        </p:nvSpPr>
        <p:spPr>
          <a:xfrm>
            <a:off x="6437366" y="3606799"/>
            <a:ext cx="1373134" cy="2315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ursor outline">
            <a:extLst>
              <a:ext uri="{FF2B5EF4-FFF2-40B4-BE49-F238E27FC236}">
                <a16:creationId xmlns:a16="http://schemas.microsoft.com/office/drawing/2014/main" id="{D4DD1AC7-9789-400C-BA78-7DF5A8DD0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7371" y="3555777"/>
            <a:ext cx="422413" cy="4224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196C39-D436-4615-95B6-E3264CF6D539}"/>
              </a:ext>
            </a:extLst>
          </p:cNvPr>
          <p:cNvSpPr/>
          <p:nvPr/>
        </p:nvSpPr>
        <p:spPr>
          <a:xfrm>
            <a:off x="1383928" y="4265643"/>
            <a:ext cx="5053438" cy="21542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959EE8-02BE-4980-95E3-371408CD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7" y="4517605"/>
            <a:ext cx="1207113" cy="1223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03C222-199F-47A8-A8C2-4672DED40839}"/>
              </a:ext>
            </a:extLst>
          </p:cNvPr>
          <p:cNvSpPr txBox="1"/>
          <p:nvPr/>
        </p:nvSpPr>
        <p:spPr>
          <a:xfrm>
            <a:off x="3251200" y="4587589"/>
            <a:ext cx="22889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Jane Summer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D1EE7-C04A-46D1-AB5D-426DE456E68F}"/>
              </a:ext>
            </a:extLst>
          </p:cNvPr>
          <p:cNvSpPr txBox="1"/>
          <p:nvPr/>
        </p:nvSpPr>
        <p:spPr>
          <a:xfrm>
            <a:off x="3251200" y="5169189"/>
            <a:ext cx="22889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Contact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548445-0F39-46BB-8B4E-189F1C9BA4FD}"/>
              </a:ext>
            </a:extLst>
          </p:cNvPr>
          <p:cNvSpPr txBox="1"/>
          <p:nvPr/>
        </p:nvSpPr>
        <p:spPr>
          <a:xfrm>
            <a:off x="3370261" y="2978549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16767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5" y="584947"/>
            <a:ext cx="506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6</a:t>
            </a:r>
            <a:r>
              <a:rPr lang="en-US" b="1" dirty="0"/>
              <a:t>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owner cancel the request 1.2b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5407571" y="2968483"/>
            <a:ext cx="12671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My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76768"/>
              </p:ext>
            </p:extLst>
          </p:nvPr>
        </p:nvGraphicFramePr>
        <p:xfrm>
          <a:off x="3372691" y="3574205"/>
          <a:ext cx="609024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635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143487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476318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568803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    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Book owner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Cancelled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 owner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Accepted</a:t>
                      </a:r>
                    </a:p>
                  </a:txBody>
                  <a:tcPr marL="92354" marR="9235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ECDD8B2-CFBB-4687-8DA9-E248E949346A}"/>
              </a:ext>
            </a:extLst>
          </p:cNvPr>
          <p:cNvSpPr txBox="1"/>
          <p:nvPr/>
        </p:nvSpPr>
        <p:spPr>
          <a:xfrm>
            <a:off x="6993667" y="2967119"/>
            <a:ext cx="167176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Requests to 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D16E87-113D-4325-9FBC-66CE57073BA2}"/>
              </a:ext>
            </a:extLst>
          </p:cNvPr>
          <p:cNvSpPr txBox="1"/>
          <p:nvPr/>
        </p:nvSpPr>
        <p:spPr>
          <a:xfrm>
            <a:off x="8875985" y="2967119"/>
            <a:ext cx="186868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Requested by 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F606DA-F209-4C86-A23E-66FC7BBC33CA}"/>
              </a:ext>
            </a:extLst>
          </p:cNvPr>
          <p:cNvSpPr/>
          <p:nvPr/>
        </p:nvSpPr>
        <p:spPr>
          <a:xfrm>
            <a:off x="6470650" y="3981450"/>
            <a:ext cx="1358900" cy="2095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7F6FC2-9A80-474E-90D1-50F6D20689D1}"/>
              </a:ext>
            </a:extLst>
          </p:cNvPr>
          <p:cNvSpPr txBox="1"/>
          <p:nvPr/>
        </p:nvSpPr>
        <p:spPr>
          <a:xfrm>
            <a:off x="3371222" y="2967119"/>
            <a:ext cx="1622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415207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4716555" y="340995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(0)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08717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a written review: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7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review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5BC5FA-497F-4826-88D6-907DC2EE2392}"/>
              </a:ext>
            </a:extLst>
          </p:cNvPr>
          <p:cNvSpPr/>
          <p:nvPr/>
        </p:nvSpPr>
        <p:spPr>
          <a:xfrm>
            <a:off x="4820753" y="6007242"/>
            <a:ext cx="2041301" cy="369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Submit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3A00B0-04CC-4C9D-AC9B-BD40C58A51F4}"/>
              </a:ext>
            </a:extLst>
          </p:cNvPr>
          <p:cNvSpPr/>
          <p:nvPr/>
        </p:nvSpPr>
        <p:spPr>
          <a:xfrm>
            <a:off x="4311650" y="4456511"/>
            <a:ext cx="6565900" cy="14235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FE1D4-C690-45A3-B5EA-C7048833E889}"/>
              </a:ext>
            </a:extLst>
          </p:cNvPr>
          <p:cNvSpPr txBox="1"/>
          <p:nvPr/>
        </p:nvSpPr>
        <p:spPr>
          <a:xfrm>
            <a:off x="4652681" y="4813300"/>
            <a:ext cx="118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Write here</a:t>
            </a:r>
          </a:p>
        </p:txBody>
      </p:sp>
    </p:spTree>
    <p:extLst>
      <p:ext uri="{BB962C8B-B14F-4D97-AF65-F5344CB8AC3E}">
        <p14:creationId xmlns:p14="http://schemas.microsoft.com/office/powerpoint/2010/main" val="182542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6386</TotalTime>
  <Words>519</Words>
  <Application>Microsoft Office PowerPoint</Application>
  <PresentationFormat>Widescreen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Bahnschrift Condensed</vt:lpstr>
      <vt:lpstr>Bookman Old Style</vt:lpstr>
      <vt:lpstr>Calibri</vt:lpstr>
      <vt:lpstr>Calibri Light</vt:lpstr>
      <vt:lpstr>Consolas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Galich</dc:creator>
  <cp:lastModifiedBy>Katerina Galich</cp:lastModifiedBy>
  <cp:revision>65</cp:revision>
  <dcterms:created xsi:type="dcterms:W3CDTF">2021-02-19T01:30:51Z</dcterms:created>
  <dcterms:modified xsi:type="dcterms:W3CDTF">2021-04-02T20:07:47Z</dcterms:modified>
</cp:coreProperties>
</file>