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11.47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30.4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 0,'0'3,"0"5,0 3,-3 7,-2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4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5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88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5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087222"/>
            <a:ext cx="10515600" cy="5452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106025"/>
            <a:ext cx="10515600" cy="91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27BFE05D-05DE-43B4-9DE0-51AEA0302550}"/>
              </a:ext>
            </a:extLst>
          </p:cNvPr>
          <p:cNvSpPr/>
          <p:nvPr userDrawn="1"/>
        </p:nvSpPr>
        <p:spPr>
          <a:xfrm>
            <a:off x="10486925" y="1178105"/>
            <a:ext cx="315310" cy="31531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7F92-E753-46F6-8EF5-026FA712453D}"/>
              </a:ext>
            </a:extLst>
          </p:cNvPr>
          <p:cNvSpPr txBox="1"/>
          <p:nvPr userDrawn="1"/>
        </p:nvSpPr>
        <p:spPr>
          <a:xfrm>
            <a:off x="10266830" y="1565852"/>
            <a:ext cx="7555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12" name="Graphic 11" descr="Home outline">
            <a:extLst>
              <a:ext uri="{FF2B5EF4-FFF2-40B4-BE49-F238E27FC236}">
                <a16:creationId xmlns:a16="http://schemas.microsoft.com/office/drawing/2014/main" id="{5B73AEBA-0ACC-4D3E-8811-152033843B4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4104" y="1135178"/>
            <a:ext cx="536619" cy="5366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5C44CE-79C3-4131-AE62-54FEB0E62E49}"/>
              </a:ext>
            </a:extLst>
          </p:cNvPr>
          <p:cNvSpPr/>
          <p:nvPr userDrawn="1"/>
        </p:nvSpPr>
        <p:spPr>
          <a:xfrm>
            <a:off x="927399" y="1671797"/>
            <a:ext cx="769624" cy="26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12114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91079"/>
            <a:ext cx="10515600" cy="6348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029119"/>
            <a:ext cx="10515600" cy="91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7F92-E753-46F6-8EF5-026FA712453D}"/>
              </a:ext>
            </a:extLst>
          </p:cNvPr>
          <p:cNvSpPr txBox="1"/>
          <p:nvPr userDrawn="1"/>
        </p:nvSpPr>
        <p:spPr>
          <a:xfrm>
            <a:off x="10158103" y="1462117"/>
            <a:ext cx="91723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 Out</a:t>
            </a:r>
          </a:p>
        </p:txBody>
      </p:sp>
      <p:pic>
        <p:nvPicPr>
          <p:cNvPr id="12" name="Graphic 11" descr="Home outline">
            <a:extLst>
              <a:ext uri="{FF2B5EF4-FFF2-40B4-BE49-F238E27FC236}">
                <a16:creationId xmlns:a16="http://schemas.microsoft.com/office/drawing/2014/main" id="{5B73AEBA-0ACC-4D3E-8811-152033843B4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8263" y="1029119"/>
            <a:ext cx="536619" cy="5366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5C44CE-79C3-4131-AE62-54FEB0E62E49}"/>
              </a:ext>
            </a:extLst>
          </p:cNvPr>
          <p:cNvSpPr/>
          <p:nvPr userDrawn="1"/>
        </p:nvSpPr>
        <p:spPr>
          <a:xfrm>
            <a:off x="838645" y="1565738"/>
            <a:ext cx="875854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B8D138-665E-41A5-ACC9-710D46C4A4DA}"/>
              </a:ext>
            </a:extLst>
          </p:cNvPr>
          <p:cNvSpPr/>
          <p:nvPr userDrawn="1"/>
        </p:nvSpPr>
        <p:spPr>
          <a:xfrm>
            <a:off x="8881782" y="1462117"/>
            <a:ext cx="120281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Nickname</a:t>
            </a:r>
            <a:endParaRPr lang="en-US" dirty="0"/>
          </a:p>
        </p:txBody>
      </p:sp>
      <p:pic>
        <p:nvPicPr>
          <p:cNvPr id="4" name="Graphic 3" descr="Smiling face outline with solid fill">
            <a:extLst>
              <a:ext uri="{FF2B5EF4-FFF2-40B4-BE49-F238E27FC236}">
                <a16:creationId xmlns:a16="http://schemas.microsoft.com/office/drawing/2014/main" id="{57665379-3528-4F36-9255-DF77DDC80A4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20693" y="1488946"/>
            <a:ext cx="361089" cy="3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08FF47-CC72-45CA-AA76-BF0214330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94767"/>
              </p:ext>
            </p:extLst>
          </p:nvPr>
        </p:nvGraphicFramePr>
        <p:xfrm>
          <a:off x="871786" y="2247363"/>
          <a:ext cx="9807262" cy="271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578">
                  <a:extLst>
                    <a:ext uri="{9D8B030D-6E8A-4147-A177-3AD203B41FA5}">
                      <a16:colId xmlns:a16="http://schemas.microsoft.com/office/drawing/2014/main" val="2669545269"/>
                    </a:ext>
                  </a:extLst>
                </a:gridCol>
                <a:gridCol w="2358622">
                  <a:extLst>
                    <a:ext uri="{9D8B030D-6E8A-4147-A177-3AD203B41FA5}">
                      <a16:colId xmlns:a16="http://schemas.microsoft.com/office/drawing/2014/main" val="3903910991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2101842575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961342788"/>
                    </a:ext>
                  </a:extLst>
                </a:gridCol>
              </a:tblGrid>
              <a:tr h="194843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85857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59129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78141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 Crichton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4510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2990"/>
                  </a:ext>
                </a:extLst>
              </a:tr>
              <a:tr h="1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69884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3816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886047-42DB-4AE5-820E-7EB2BEF8B432}"/>
              </a:ext>
            </a:extLst>
          </p:cNvPr>
          <p:cNvSpPr/>
          <p:nvPr/>
        </p:nvSpPr>
        <p:spPr>
          <a:xfrm>
            <a:off x="8521931" y="462786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BA09F9-E075-47CB-8018-42FF5FDEE7B0}"/>
              </a:ext>
            </a:extLst>
          </p:cNvPr>
          <p:cNvSpPr/>
          <p:nvPr/>
        </p:nvSpPr>
        <p:spPr>
          <a:xfrm>
            <a:off x="8521929" y="268628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8EC587-55A0-4FBF-94A3-91E944099630}"/>
              </a:ext>
            </a:extLst>
          </p:cNvPr>
          <p:cNvSpPr/>
          <p:nvPr/>
        </p:nvSpPr>
        <p:spPr>
          <a:xfrm>
            <a:off x="8521930" y="3086817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B22C8D-AC08-4CDE-BCCD-8C4E293EF277}"/>
              </a:ext>
            </a:extLst>
          </p:cNvPr>
          <p:cNvSpPr/>
          <p:nvPr/>
        </p:nvSpPr>
        <p:spPr>
          <a:xfrm>
            <a:off x="8521931" y="3860591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ACD3A0-8EA3-411B-ACF6-67C9F18B6327}"/>
              </a:ext>
            </a:extLst>
          </p:cNvPr>
          <p:cNvSpPr/>
          <p:nvPr/>
        </p:nvSpPr>
        <p:spPr>
          <a:xfrm>
            <a:off x="8521931" y="4250987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EA830A-D1FD-4B61-9947-99C839265660}"/>
              </a:ext>
            </a:extLst>
          </p:cNvPr>
          <p:cNvSpPr/>
          <p:nvPr/>
        </p:nvSpPr>
        <p:spPr>
          <a:xfrm>
            <a:off x="8521931" y="346369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14:cNvPr>
              <p14:cNvContentPartPr/>
              <p14:nvPr/>
            </p14:nvContentPartPr>
            <p14:xfrm>
              <a:off x="1351271" y="-28929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271" y="-298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14:cNvPr>
              <p14:cNvContentPartPr/>
              <p14:nvPr/>
            </p14:nvContentPartPr>
            <p14:xfrm>
              <a:off x="5725631" y="-753332"/>
              <a:ext cx="2880" cy="21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6631" y="-762332"/>
                <a:ext cx="20520" cy="388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E1D0A8C-F414-4F59-BDA5-1644C96B524C}"/>
              </a:ext>
            </a:extLst>
          </p:cNvPr>
          <p:cNvSpPr txBox="1"/>
          <p:nvPr/>
        </p:nvSpPr>
        <p:spPr>
          <a:xfrm>
            <a:off x="580140" y="617085"/>
            <a:ext cx="5098426" cy="36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 Catalogue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505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2A391-BA7B-4C40-88CD-B4D8A147A422}"/>
              </a:ext>
            </a:extLst>
          </p:cNvPr>
          <p:cNvSpPr/>
          <p:nvPr/>
        </p:nvSpPr>
        <p:spPr>
          <a:xfrm>
            <a:off x="4814047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7779124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19173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714580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2.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book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96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Anna’s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72941"/>
              </p:ext>
            </p:extLst>
          </p:nvPr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Availability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pic>
        <p:nvPicPr>
          <p:cNvPr id="14" name="Graphic 13" descr="Toggle outline">
            <a:extLst>
              <a:ext uri="{FF2B5EF4-FFF2-40B4-BE49-F238E27FC236}">
                <a16:creationId xmlns:a16="http://schemas.microsoft.com/office/drawing/2014/main" id="{6048EAD6-588D-4792-8FB2-F03C38582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557806"/>
            <a:ext cx="307790" cy="307790"/>
          </a:xfrm>
          <a:prstGeom prst="rect">
            <a:avLst/>
          </a:prstGeom>
        </p:spPr>
      </p:pic>
      <p:pic>
        <p:nvPicPr>
          <p:cNvPr id="15" name="Graphic 14" descr="Toggle outline">
            <a:extLst>
              <a:ext uri="{FF2B5EF4-FFF2-40B4-BE49-F238E27FC236}">
                <a16:creationId xmlns:a16="http://schemas.microsoft.com/office/drawing/2014/main" id="{D44E1067-3469-4371-9B6E-48613FDA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879341"/>
            <a:ext cx="307790" cy="3077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32ED60-9123-4975-B92F-20EA500F710D}"/>
              </a:ext>
            </a:extLst>
          </p:cNvPr>
          <p:cNvSpPr txBox="1"/>
          <p:nvPr/>
        </p:nvSpPr>
        <p:spPr>
          <a:xfrm>
            <a:off x="6239435" y="2958353"/>
            <a:ext cx="2642347" cy="369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Add New Book</a:t>
            </a:r>
          </a:p>
        </p:txBody>
      </p:sp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333F01D9-5CEA-4A4A-99DD-714BCE917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6043" y="2949088"/>
            <a:ext cx="360083" cy="360083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163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Bookman Old Style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Galich</dc:creator>
  <cp:lastModifiedBy>Katerina Galich</cp:lastModifiedBy>
  <cp:revision>21</cp:revision>
  <dcterms:created xsi:type="dcterms:W3CDTF">2021-02-19T01:30:51Z</dcterms:created>
  <dcterms:modified xsi:type="dcterms:W3CDTF">2021-02-19T03:48:10Z</dcterms:modified>
</cp:coreProperties>
</file>