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61" r:id="rId5"/>
    <p:sldId id="262" r:id="rId6"/>
    <p:sldId id="265" r:id="rId7"/>
    <p:sldId id="263" r:id="rId8"/>
    <p:sldId id="264" r:id="rId9"/>
    <p:sldId id="266" r:id="rId10"/>
    <p:sldId id="26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5" d="100"/>
          <a:sy n="75" d="100"/>
        </p:scale>
        <p:origin x="3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11.47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30.4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 0,'0'3,"0"5,0 3,-3 7,-2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8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106025"/>
            <a:ext cx="10515600" cy="5452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106025"/>
            <a:ext cx="10515600" cy="919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44697D-9470-45F9-89DD-402FF9F078E8}"/>
              </a:ext>
            </a:extLst>
          </p:cNvPr>
          <p:cNvSpPr/>
          <p:nvPr userDrawn="1"/>
        </p:nvSpPr>
        <p:spPr>
          <a:xfrm>
            <a:off x="1480030" y="1536700"/>
            <a:ext cx="2107720" cy="260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Graphic 18" descr="Storytelling with solid fill">
            <a:extLst>
              <a:ext uri="{FF2B5EF4-FFF2-40B4-BE49-F238E27FC236}">
                <a16:creationId xmlns:a16="http://schemas.microsoft.com/office/drawing/2014/main" id="{A75AA85A-3019-4C1C-9BFA-594598300F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9464" y="1344975"/>
            <a:ext cx="514350" cy="514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274E0-D04C-494F-8011-4E3DE009FCA4}"/>
              </a:ext>
            </a:extLst>
          </p:cNvPr>
          <p:cNvSpPr txBox="1"/>
          <p:nvPr userDrawn="1"/>
        </p:nvSpPr>
        <p:spPr>
          <a:xfrm>
            <a:off x="8604252" y="1527661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Sign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C7057-809B-4A90-96EA-EABDA383AA51}"/>
              </a:ext>
            </a:extLst>
          </p:cNvPr>
          <p:cNvSpPr txBox="1"/>
          <p:nvPr userDrawn="1"/>
        </p:nvSpPr>
        <p:spPr>
          <a:xfrm>
            <a:off x="9817740" y="1536700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Log 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2608E3-7A50-4EC3-921A-3CBCAA158A8C}"/>
              </a:ext>
            </a:extLst>
          </p:cNvPr>
          <p:cNvCxnSpPr/>
          <p:nvPr userDrawn="1"/>
        </p:nvCxnSpPr>
        <p:spPr>
          <a:xfrm>
            <a:off x="9739003" y="155843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91079"/>
            <a:ext cx="10515600" cy="634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002287"/>
            <a:ext cx="10515600" cy="919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158103" y="1462117"/>
            <a:ext cx="917239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pic>
        <p:nvPicPr>
          <p:cNvPr id="9" name="Graphic 8" descr="Storytelling with solid fill">
            <a:extLst>
              <a:ext uri="{FF2B5EF4-FFF2-40B4-BE49-F238E27FC236}">
                <a16:creationId xmlns:a16="http://schemas.microsoft.com/office/drawing/2014/main" id="{722B26ED-9591-4630-91FD-A57ABC23B1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5977" y="1204942"/>
            <a:ext cx="514350" cy="5143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33A74C-EE9E-4DAB-8BA3-F349A9F39EC6}"/>
              </a:ext>
            </a:extLst>
          </p:cNvPr>
          <p:cNvSpPr/>
          <p:nvPr userDrawn="1"/>
        </p:nvSpPr>
        <p:spPr>
          <a:xfrm>
            <a:off x="1453056" y="1386433"/>
            <a:ext cx="2107720" cy="260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3F953-BB5D-4941-B52D-3A7691DCE605}"/>
              </a:ext>
            </a:extLst>
          </p:cNvPr>
          <p:cNvSpPr txBox="1"/>
          <p:nvPr userDrawn="1"/>
        </p:nvSpPr>
        <p:spPr>
          <a:xfrm>
            <a:off x="8705887" y="1462115"/>
            <a:ext cx="127630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Username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32DD5D-587C-47C0-A6EC-1A58244B9F83}"/>
              </a:ext>
            </a:extLst>
          </p:cNvPr>
          <p:cNvCxnSpPr/>
          <p:nvPr userDrawn="1"/>
        </p:nvCxnSpPr>
        <p:spPr>
          <a:xfrm>
            <a:off x="10158103" y="1462115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7.sv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8FF47-CC72-45CA-AA76-BF021433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94767"/>
              </p:ext>
            </p:extLst>
          </p:nvPr>
        </p:nvGraphicFramePr>
        <p:xfrm>
          <a:off x="871786" y="2247363"/>
          <a:ext cx="9807262" cy="27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8">
                  <a:extLst>
                    <a:ext uri="{9D8B030D-6E8A-4147-A177-3AD203B41FA5}">
                      <a16:colId xmlns:a16="http://schemas.microsoft.com/office/drawing/2014/main" val="2669545269"/>
                    </a:ext>
                  </a:extLst>
                </a:gridCol>
                <a:gridCol w="2358622">
                  <a:extLst>
                    <a:ext uri="{9D8B030D-6E8A-4147-A177-3AD203B41FA5}">
                      <a16:colId xmlns:a16="http://schemas.microsoft.com/office/drawing/2014/main" val="3903910991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2101842575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961342788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85857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59129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78141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Crichton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4510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2990"/>
                  </a:ext>
                </a:extLst>
              </a:tr>
              <a:tr h="1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69884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3816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886047-42DB-4AE5-820E-7EB2BEF8B432}"/>
              </a:ext>
            </a:extLst>
          </p:cNvPr>
          <p:cNvSpPr/>
          <p:nvPr/>
        </p:nvSpPr>
        <p:spPr>
          <a:xfrm>
            <a:off x="8521931" y="462786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BA09F9-E075-47CB-8018-42FF5FDEE7B0}"/>
              </a:ext>
            </a:extLst>
          </p:cNvPr>
          <p:cNvSpPr/>
          <p:nvPr/>
        </p:nvSpPr>
        <p:spPr>
          <a:xfrm>
            <a:off x="8521930" y="2707635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EC587-55A0-4FBF-94A3-91E944099630}"/>
              </a:ext>
            </a:extLst>
          </p:cNvPr>
          <p:cNvSpPr/>
          <p:nvPr/>
        </p:nvSpPr>
        <p:spPr>
          <a:xfrm>
            <a:off x="8521930" y="3086817"/>
            <a:ext cx="2041301" cy="2897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available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B22C8D-AC08-4CDE-BCCD-8C4E293EF277}"/>
              </a:ext>
            </a:extLst>
          </p:cNvPr>
          <p:cNvSpPr/>
          <p:nvPr/>
        </p:nvSpPr>
        <p:spPr>
          <a:xfrm>
            <a:off x="8521931" y="3860591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ACD3A0-8EA3-411B-ACF6-67C9F18B6327}"/>
              </a:ext>
            </a:extLst>
          </p:cNvPr>
          <p:cNvSpPr/>
          <p:nvPr/>
        </p:nvSpPr>
        <p:spPr>
          <a:xfrm>
            <a:off x="8521931" y="425098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EA830A-D1FD-4B61-9947-99C839265660}"/>
              </a:ext>
            </a:extLst>
          </p:cNvPr>
          <p:cNvSpPr/>
          <p:nvPr/>
        </p:nvSpPr>
        <p:spPr>
          <a:xfrm>
            <a:off x="8521931" y="346369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14:cNvPr>
              <p14:cNvContentPartPr/>
              <p14:nvPr/>
            </p14:nvContentPartPr>
            <p14:xfrm>
              <a:off x="1351271" y="-28929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271" y="-298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14:cNvPr>
              <p14:cNvContentPartPr/>
              <p14:nvPr/>
            </p14:nvContentPartPr>
            <p14:xfrm>
              <a:off x="5725631" y="-753332"/>
              <a:ext cx="2880" cy="21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631" y="-762332"/>
                <a:ext cx="2052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E1D0A8C-F414-4F59-BDA5-1644C96B524C}"/>
              </a:ext>
            </a:extLst>
          </p:cNvPr>
          <p:cNvSpPr txBox="1"/>
          <p:nvPr/>
        </p:nvSpPr>
        <p:spPr>
          <a:xfrm>
            <a:off x="580140" y="617085"/>
            <a:ext cx="5098426" cy="3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Catalogue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05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9</a:t>
            </a:r>
            <a:r>
              <a:rPr lang="en-US" b="1" dirty="0"/>
              <a:t> Delete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67119"/>
            <a:ext cx="22120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/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Availability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14" name="Graphic 13" descr="Toggle outline">
            <a:extLst>
              <a:ext uri="{FF2B5EF4-FFF2-40B4-BE49-F238E27FC236}">
                <a16:creationId xmlns:a16="http://schemas.microsoft.com/office/drawing/2014/main" id="{6048EAD6-588D-4792-8FB2-F03C3858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557806"/>
            <a:ext cx="307790" cy="307790"/>
          </a:xfrm>
          <a:prstGeom prst="rect">
            <a:avLst/>
          </a:prstGeom>
        </p:spPr>
      </p:pic>
      <p:pic>
        <p:nvPicPr>
          <p:cNvPr id="15" name="Graphic 14" descr="Toggle outline">
            <a:extLst>
              <a:ext uri="{FF2B5EF4-FFF2-40B4-BE49-F238E27FC236}">
                <a16:creationId xmlns:a16="http://schemas.microsoft.com/office/drawing/2014/main" id="{D44E1067-3469-4371-9B6E-48613FDA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879341"/>
            <a:ext cx="307790" cy="307790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2C850383-0AC9-4742-ACD4-F6C2536A13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29812" y="3637492"/>
            <a:ext cx="419138" cy="4191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60CED5-9218-4C50-8DE7-A7672824DDCA}"/>
              </a:ext>
            </a:extLst>
          </p:cNvPr>
          <p:cNvSpPr/>
          <p:nvPr/>
        </p:nvSpPr>
        <p:spPr>
          <a:xfrm>
            <a:off x="4595990" y="4422231"/>
            <a:ext cx="4382909" cy="16086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6C7E4-8F27-499B-A869-02850A53FC5E}"/>
              </a:ext>
            </a:extLst>
          </p:cNvPr>
          <p:cNvSpPr txBox="1"/>
          <p:nvPr/>
        </p:nvSpPr>
        <p:spPr>
          <a:xfrm>
            <a:off x="5453898" y="4812132"/>
            <a:ext cx="2667094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Book will be deleted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6CA86F-4C59-445C-B9BA-E3A54954BBD2}"/>
              </a:ext>
            </a:extLst>
          </p:cNvPr>
          <p:cNvSpPr/>
          <p:nvPr/>
        </p:nvSpPr>
        <p:spPr>
          <a:xfrm>
            <a:off x="5288846" y="5458136"/>
            <a:ext cx="1060450" cy="34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97835A-C2C7-46B7-95CC-0E18DFDDF703}"/>
              </a:ext>
            </a:extLst>
          </p:cNvPr>
          <p:cNvSpPr/>
          <p:nvPr/>
        </p:nvSpPr>
        <p:spPr>
          <a:xfrm>
            <a:off x="7285384" y="5458136"/>
            <a:ext cx="1060450" cy="34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90916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10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up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0D05C-5F7F-419B-8174-A9543C88925B}"/>
              </a:ext>
            </a:extLst>
          </p:cNvPr>
          <p:cNvSpPr txBox="1"/>
          <p:nvPr/>
        </p:nvSpPr>
        <p:spPr>
          <a:xfrm>
            <a:off x="1257300" y="278765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333500" y="36239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333500" y="437515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93F5C6-EE42-4229-9DBF-C84FA7099C61}"/>
              </a:ext>
            </a:extLst>
          </p:cNvPr>
          <p:cNvSpPr/>
          <p:nvPr/>
        </p:nvSpPr>
        <p:spPr>
          <a:xfrm>
            <a:off x="2755900" y="2819916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755900" y="35477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755900" y="428728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214C5-1CB1-4C4C-A0D4-A61A75252D5F}"/>
              </a:ext>
            </a:extLst>
          </p:cNvPr>
          <p:cNvSpPr txBox="1"/>
          <p:nvPr/>
        </p:nvSpPr>
        <p:spPr>
          <a:xfrm>
            <a:off x="1257300" y="2007255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Join Better Books</a:t>
            </a:r>
          </a:p>
        </p:txBody>
      </p:sp>
    </p:spTree>
    <p:extLst>
      <p:ext uri="{BB962C8B-B14F-4D97-AF65-F5344CB8AC3E}">
        <p14:creationId xmlns:p14="http://schemas.microsoft.com/office/powerpoint/2010/main" val="76332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11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251386" y="29762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251386" y="384810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692400" y="29762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692400" y="384913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05ACE-B6D4-455A-AA53-FE64A9E22DB0}"/>
              </a:ext>
            </a:extLst>
          </p:cNvPr>
          <p:cNvSpPr txBox="1"/>
          <p:nvPr/>
        </p:nvSpPr>
        <p:spPr>
          <a:xfrm>
            <a:off x="1251386" y="2119819"/>
            <a:ext cx="1485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2738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178995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01077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2.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book info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book</a:t>
            </a:r>
          </a:p>
        </p:txBody>
      </p:sp>
      <p:pic>
        <p:nvPicPr>
          <p:cNvPr id="3" name="Graphic 2" descr="Checkbox Checked outline">
            <a:extLst>
              <a:ext uri="{FF2B5EF4-FFF2-40B4-BE49-F238E27FC236}">
                <a16:creationId xmlns:a16="http://schemas.microsoft.com/office/drawing/2014/main" id="{28369671-F577-4444-BD8A-BE9DA09E9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7665" y="6058673"/>
            <a:ext cx="294290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61BB6-9E57-4EF9-A229-94E643730F5E}"/>
              </a:ext>
            </a:extLst>
          </p:cNvPr>
          <p:cNvSpPr txBox="1"/>
          <p:nvPr/>
        </p:nvSpPr>
        <p:spPr>
          <a:xfrm>
            <a:off x="709449" y="620109"/>
            <a:ext cx="54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book to the catalogue</a:t>
            </a:r>
            <a:r>
              <a:rPr lang="en-US" dirty="0"/>
              <a:t>  </a:t>
            </a:r>
          </a:p>
        </p:txBody>
      </p:sp>
      <p:pic>
        <p:nvPicPr>
          <p:cNvPr id="6" name="Graphic 5" descr="Image outline">
            <a:extLst>
              <a:ext uri="{FF2B5EF4-FFF2-40B4-BE49-F238E27FC236}">
                <a16:creationId xmlns:a16="http://schemas.microsoft.com/office/drawing/2014/main" id="{E10FA8B9-57E9-4717-98B3-24E619567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056" y="2180489"/>
            <a:ext cx="1794901" cy="1794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21AD6-E9D3-4A56-8A6D-6F3FD389B9E1}"/>
              </a:ext>
            </a:extLst>
          </p:cNvPr>
          <p:cNvSpPr txBox="1"/>
          <p:nvPr/>
        </p:nvSpPr>
        <p:spPr>
          <a:xfrm>
            <a:off x="3205655" y="2790497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21459-45B9-49AB-851D-2B24DAE8F14D}"/>
              </a:ext>
            </a:extLst>
          </p:cNvPr>
          <p:cNvSpPr txBox="1"/>
          <p:nvPr/>
        </p:nvSpPr>
        <p:spPr>
          <a:xfrm>
            <a:off x="3205656" y="3200401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D1595-5772-484E-8D23-2500A44C735D}"/>
              </a:ext>
            </a:extLst>
          </p:cNvPr>
          <p:cNvSpPr txBox="1"/>
          <p:nvPr/>
        </p:nvSpPr>
        <p:spPr>
          <a:xfrm>
            <a:off x="3205655" y="3617031"/>
            <a:ext cx="16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0998-152F-4D05-90D6-6B8D53C919F4}"/>
              </a:ext>
            </a:extLst>
          </p:cNvPr>
          <p:cNvSpPr txBox="1"/>
          <p:nvPr/>
        </p:nvSpPr>
        <p:spPr>
          <a:xfrm>
            <a:off x="3205655" y="3975390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B52B94-6DFB-41D0-8E78-F962FBE8A344}"/>
              </a:ext>
            </a:extLst>
          </p:cNvPr>
          <p:cNvSpPr/>
          <p:nvPr/>
        </p:nvSpPr>
        <p:spPr>
          <a:xfrm>
            <a:off x="4706674" y="5781909"/>
            <a:ext cx="2041301" cy="455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4F8671-F3BD-4C45-AA37-AC691C7F38A1}"/>
              </a:ext>
            </a:extLst>
          </p:cNvPr>
          <p:cNvSpPr/>
          <p:nvPr/>
        </p:nvSpPr>
        <p:spPr>
          <a:xfrm>
            <a:off x="4706674" y="2757372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7D637E-6EA9-4DAC-812C-2C92A13480E0}"/>
              </a:ext>
            </a:extLst>
          </p:cNvPr>
          <p:cNvSpPr/>
          <p:nvPr/>
        </p:nvSpPr>
        <p:spPr>
          <a:xfrm>
            <a:off x="4706674" y="3181574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D504F1-7591-4B6B-8828-D2C5A00FDF42}"/>
              </a:ext>
            </a:extLst>
          </p:cNvPr>
          <p:cNvSpPr/>
          <p:nvPr/>
        </p:nvSpPr>
        <p:spPr>
          <a:xfrm>
            <a:off x="4706674" y="4076870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F788EF-8F74-4381-9995-100EC07F3BFA}"/>
              </a:ext>
            </a:extLst>
          </p:cNvPr>
          <p:cNvSpPr/>
          <p:nvPr/>
        </p:nvSpPr>
        <p:spPr>
          <a:xfrm>
            <a:off x="4706674" y="3641413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DD386F-D9C2-4436-958E-41E34BA46D0C}"/>
              </a:ext>
            </a:extLst>
          </p:cNvPr>
          <p:cNvSpPr/>
          <p:nvPr/>
        </p:nvSpPr>
        <p:spPr>
          <a:xfrm>
            <a:off x="4706674" y="4563569"/>
            <a:ext cx="5146774" cy="1054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8236A-0332-4390-A011-9746E59285DC}"/>
              </a:ext>
            </a:extLst>
          </p:cNvPr>
          <p:cNvSpPr txBox="1"/>
          <p:nvPr/>
        </p:nvSpPr>
        <p:spPr>
          <a:xfrm>
            <a:off x="3205655" y="4514804"/>
            <a:ext cx="135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972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77912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4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the book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Book requested</a:t>
            </a:r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B4DDE1CE-1FB6-4DFF-9B4C-51F76174E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4046" y="6040434"/>
            <a:ext cx="330768" cy="3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5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request for the book </a:t>
            </a: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70111"/>
              </p:ext>
            </p:extLst>
          </p:nvPr>
        </p:nvGraphicFramePr>
        <p:xfrm>
          <a:off x="3373820" y="3510072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8D5726E-8A29-4204-AA4A-527B6F708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8244" y="3013720"/>
            <a:ext cx="258598" cy="2585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7A1E0-AC55-407D-B959-D31E357DFEFD}"/>
              </a:ext>
            </a:extLst>
          </p:cNvPr>
          <p:cNvSpPr/>
          <p:nvPr/>
        </p:nvSpPr>
        <p:spPr>
          <a:xfrm>
            <a:off x="7949300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F095C7-5456-49BB-8D17-2C5ABF91979C}"/>
              </a:ext>
            </a:extLst>
          </p:cNvPr>
          <p:cNvSpPr/>
          <p:nvPr/>
        </p:nvSpPr>
        <p:spPr>
          <a:xfrm>
            <a:off x="9468306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2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51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accept the request 1.2a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9205"/>
              </p:ext>
            </p:extLst>
          </p:nvPr>
        </p:nvGraphicFramePr>
        <p:xfrm>
          <a:off x="3381936" y="3539953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Jane Summer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7FBCEEE7-9F7F-4566-B769-541E48C9C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94" y="3552827"/>
            <a:ext cx="294290" cy="29429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F8DF10-3182-4252-8CD1-6039B82FD024}"/>
              </a:ext>
            </a:extLst>
          </p:cNvPr>
          <p:cNvSpPr/>
          <p:nvPr/>
        </p:nvSpPr>
        <p:spPr>
          <a:xfrm>
            <a:off x="6437366" y="3606799"/>
            <a:ext cx="1373134" cy="2315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ursor outline">
            <a:extLst>
              <a:ext uri="{FF2B5EF4-FFF2-40B4-BE49-F238E27FC236}">
                <a16:creationId xmlns:a16="http://schemas.microsoft.com/office/drawing/2014/main" id="{D4DD1AC7-9789-400C-BA78-7DF5A8DD0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7371" y="3555777"/>
            <a:ext cx="422413" cy="422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196C39-D436-4615-95B6-E3264CF6D539}"/>
              </a:ext>
            </a:extLst>
          </p:cNvPr>
          <p:cNvSpPr/>
          <p:nvPr/>
        </p:nvSpPr>
        <p:spPr>
          <a:xfrm>
            <a:off x="1383928" y="4265643"/>
            <a:ext cx="5053438" cy="21542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959EE8-02BE-4980-95E3-371408CD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7" y="4517605"/>
            <a:ext cx="1207113" cy="1223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03C222-199F-47A8-A8C2-4672DED40839}"/>
              </a:ext>
            </a:extLst>
          </p:cNvPr>
          <p:cNvSpPr txBox="1"/>
          <p:nvPr/>
        </p:nvSpPr>
        <p:spPr>
          <a:xfrm>
            <a:off x="3251200" y="4587589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Jane Summer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D1EE7-C04A-46D1-AB5D-426DE456E68F}"/>
              </a:ext>
            </a:extLst>
          </p:cNvPr>
          <p:cNvSpPr txBox="1"/>
          <p:nvPr/>
        </p:nvSpPr>
        <p:spPr>
          <a:xfrm>
            <a:off x="3251200" y="5169189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6767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5" y="584947"/>
            <a:ext cx="50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accept the request 1.2b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76768"/>
              </p:ext>
            </p:extLst>
          </p:nvPr>
        </p:nvGraphicFramePr>
        <p:xfrm>
          <a:off x="3372691" y="3574205"/>
          <a:ext cx="609024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35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43487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68803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Cancelled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F606DA-F209-4C86-A23E-66FC7BBC33CA}"/>
              </a:ext>
            </a:extLst>
          </p:cNvPr>
          <p:cNvSpPr/>
          <p:nvPr/>
        </p:nvSpPr>
        <p:spPr>
          <a:xfrm>
            <a:off x="6470650" y="3981450"/>
            <a:ext cx="1358900" cy="2095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4716555" y="340995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(0)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a written review: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7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review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20753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Submit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3A00B0-04CC-4C9D-AC9B-BD40C58A51F4}"/>
              </a:ext>
            </a:extLst>
          </p:cNvPr>
          <p:cNvSpPr/>
          <p:nvPr/>
        </p:nvSpPr>
        <p:spPr>
          <a:xfrm>
            <a:off x="4311650" y="4456511"/>
            <a:ext cx="6565900" cy="1423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E1D4-C690-45A3-B5EA-C7048833E889}"/>
              </a:ext>
            </a:extLst>
          </p:cNvPr>
          <p:cNvSpPr txBox="1"/>
          <p:nvPr/>
        </p:nvSpPr>
        <p:spPr>
          <a:xfrm>
            <a:off x="4652681" y="4813300"/>
            <a:ext cx="118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182542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8</a:t>
            </a:r>
            <a:r>
              <a:rPr lang="en-US" b="1" dirty="0"/>
              <a:t> Edit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72941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Availability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14" name="Graphic 13" descr="Toggle outline">
            <a:extLst>
              <a:ext uri="{FF2B5EF4-FFF2-40B4-BE49-F238E27FC236}">
                <a16:creationId xmlns:a16="http://schemas.microsoft.com/office/drawing/2014/main" id="{6048EAD6-588D-4792-8FB2-F03C3858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557806"/>
            <a:ext cx="307790" cy="307790"/>
          </a:xfrm>
          <a:prstGeom prst="rect">
            <a:avLst/>
          </a:prstGeom>
        </p:spPr>
      </p:pic>
      <p:pic>
        <p:nvPicPr>
          <p:cNvPr id="15" name="Graphic 14" descr="Toggle outline">
            <a:extLst>
              <a:ext uri="{FF2B5EF4-FFF2-40B4-BE49-F238E27FC236}">
                <a16:creationId xmlns:a16="http://schemas.microsoft.com/office/drawing/2014/main" id="{D44E1067-3469-4371-9B6E-48613FDA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3879341"/>
            <a:ext cx="307790" cy="3077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6365559" y="5219004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9162" y="5228252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07F791-BD0D-4BB1-A17D-D038BADEAD65}"/>
              </a:ext>
            </a:extLst>
          </p:cNvPr>
          <p:cNvSpPr txBox="1"/>
          <p:nvPr/>
        </p:nvSpPr>
        <p:spPr>
          <a:xfrm>
            <a:off x="5067611" y="5219004"/>
            <a:ext cx="902885" cy="3749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133792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532625" y="2967119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</p:spTree>
    <p:extLst>
      <p:ext uri="{BB962C8B-B14F-4D97-AF65-F5344CB8AC3E}">
        <p14:creationId xmlns:p14="http://schemas.microsoft.com/office/powerpoint/2010/main" val="401544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441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Bahnschrift Condensed</vt:lpstr>
      <vt:lpstr>Bookman Old Style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Galich</dc:creator>
  <cp:lastModifiedBy>Katerina Galich</cp:lastModifiedBy>
  <cp:revision>50</cp:revision>
  <dcterms:created xsi:type="dcterms:W3CDTF">2021-02-19T01:30:51Z</dcterms:created>
  <dcterms:modified xsi:type="dcterms:W3CDTF">2021-02-26T02:26:29Z</dcterms:modified>
</cp:coreProperties>
</file>