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72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70" r:id="rId6"/>
    <p:sldId id="261" r:id="rId7"/>
    <p:sldId id="262" r:id="rId8"/>
    <p:sldId id="265" r:id="rId9"/>
    <p:sldId id="263" r:id="rId10"/>
    <p:sldId id="264" r:id="rId11"/>
    <p:sldId id="266" r:id="rId12"/>
    <p:sldId id="27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E51990-A8C7-454E-9D70-0D64E579C399}">
          <p14:sldIdLst>
            <p14:sldId id="256"/>
            <p14:sldId id="257"/>
            <p14:sldId id="270"/>
            <p14:sldId id="261"/>
            <p14:sldId id="262"/>
            <p14:sldId id="265"/>
            <p14:sldId id="263"/>
            <p14:sldId id="264"/>
            <p14:sldId id="266"/>
            <p14:sldId id="271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984" autoAdjust="0"/>
  </p:normalViewPr>
  <p:slideViewPr>
    <p:cSldViewPr snapToGrid="0">
      <p:cViewPr>
        <p:scale>
          <a:sx n="91" d="100"/>
          <a:sy n="91" d="100"/>
        </p:scale>
        <p:origin x="63" y="27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95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FB437F-1161-4398-855B-36F84F7D8D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17746-11D4-4C83-8395-51F14BD6F6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301F4-2881-4035-B8B1-5CE4D29D7C5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A4B28-1344-4F00-9908-94BEADD8ED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E63FA-BD41-4DDE-BB80-52E24F56B7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19221-4777-4FBD-9794-B7145644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3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11.47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30.41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8 0,'0'3,"0"5,0 3,-3 7,-2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BBF02-D821-4924-A7D6-D442F14A703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841F2-64B7-4E0D-9300-46DF14D4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841F2-64B7-4E0D-9300-46DF14D4F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801-A655-495C-8FA7-D026087A8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75A7A-479A-452B-AD3E-9D2C0C92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57AC4-6108-4785-8E97-D0C5714E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750-9AAA-4542-8FBE-DF09E1DA426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415F3-2330-47ED-842D-9BB8820B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3173-2AE1-4A12-9D64-B0311AD2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231-B69E-44C0-A7C3-5FB525D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61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3890-9988-4C93-BDDA-BEDD31AC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0470-F7A6-4FD3-B847-AF90BE18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9707-AC29-4A79-871E-384CFF1B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750-9AAA-4542-8FBE-DF09E1DA426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D1891-E4F8-4DA1-BA26-D166D189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1725-942F-49B7-A102-ED1C8FAA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231-B69E-44C0-A7C3-5FB525D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2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B321-5208-469C-AB22-F5C9E3C6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AE6B5-1DDA-429E-9636-9D14900E0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69796-E81A-496A-9C34-53E89101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750-9AAA-4542-8FBE-DF09E1DA426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5F48-7428-457C-8D11-DD103407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D0A7-3BA3-438D-935F-BDD19D98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231-B69E-44C0-A7C3-5FB525D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6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601D-96E7-46F0-8513-C1D5D72B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4C5CD-8F04-47B2-9554-9D68E56C2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61622-3F00-4086-AE52-E26B2FE2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F67C-DCEE-4724-A8BA-40483BAE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750-9AAA-4542-8FBE-DF09E1DA426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1618A-D11E-4B80-8F30-655B1DDE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A17FA-8816-4D4A-96A6-047DF701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231-B69E-44C0-A7C3-5FB525D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DB4A-F416-49C7-946F-FE35FBA2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DE34B-4853-4D77-A11E-D925C445C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3BB31-61DC-4607-8CC5-7AFD07AFF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DA391-2F6D-4097-9CFC-A8CC599AF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848AB-1DB6-4E66-9761-C71EE3C24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58A3D-3347-44ED-888B-F3BD769F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750-9AAA-4542-8FBE-DF09E1DA426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BD989-E0D2-4B3F-979B-3BA838C9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08CFC-29CF-40DC-BA7D-3AC03B05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231-B69E-44C0-A7C3-5FB525D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00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111F-B4E1-4121-8B4C-75472788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3CD8A-BD14-4249-AD3A-64BF0603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750-9AAA-4542-8FBE-DF09E1DA426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231E5-D429-4309-AA08-61530B78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BA851-7600-4BB8-B03F-A68F3EDA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231-B69E-44C0-A7C3-5FB525D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88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A9EF9-BE2C-4146-9FD7-BB4BE8D4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750-9AAA-4542-8FBE-DF09E1DA426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EE4AB-2956-4A4F-BD68-2FAD3682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014F5-A6FD-4603-B869-3DCAF92D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231-B69E-44C0-A7C3-5FB525D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44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334C-8766-478B-B046-E2541587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3E6C-9C32-4385-8C67-6A297FB4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07DA2-4FBE-46B4-BEEF-5C7B2BF19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A6234-6003-4658-BCD4-D2CB6AD3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750-9AAA-4542-8FBE-DF09E1DA426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43F2-679B-4A43-B544-6C430027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4E063-0564-4A3E-ABD3-9F0109F7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231-B69E-44C0-A7C3-5FB525D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1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D681-1172-4A8B-89C7-8786E323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F85E3-73F7-4317-BF34-9C8A8F8F5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88C1E-8717-4002-A698-0FC51BA4A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79B79-D056-4B58-8F70-03ABF43D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750-9AAA-4542-8FBE-DF09E1DA426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5E403-A508-46FC-AB0F-CA6486BC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1C376-32B8-4BC9-A19E-B4F558F7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231-B69E-44C0-A7C3-5FB525D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85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9F24-A132-4E9F-BA8F-6B8B6F92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63171-D5E7-4F30-98E8-5C919508C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06A7-15D7-4087-BACA-584CC943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750-9AAA-4542-8FBE-DF09E1DA426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F3E5A-D4D8-42E2-9271-94B9EE3E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8322-E7BA-46F4-9D37-BEDD7C77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231-B69E-44C0-A7C3-5FB525D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5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BA6E9-1E30-4363-9412-6FF1FA789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1A7A8-6DBB-4924-BDF2-DD950F29D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AA279-D4FC-45FF-8A49-EE5FE9A6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750-9AAA-4542-8FBE-DF09E1DA426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7A22-C788-4704-B5CC-0338769A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4177-2FA7-40CA-887B-418207C8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231-B69E-44C0-A7C3-5FB525D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88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0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03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51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99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44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3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71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888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955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5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098611"/>
            <a:ext cx="10515600" cy="5452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098611"/>
            <a:ext cx="10515600" cy="919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44697D-9470-45F9-89DD-402FF9F078E8}"/>
              </a:ext>
            </a:extLst>
          </p:cNvPr>
          <p:cNvSpPr/>
          <p:nvPr userDrawn="1"/>
        </p:nvSpPr>
        <p:spPr>
          <a:xfrm>
            <a:off x="1480030" y="1476760"/>
            <a:ext cx="2107720" cy="260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Better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Books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" name="Graphic 18" descr="Storytelling with solid fill">
            <a:extLst>
              <a:ext uri="{FF2B5EF4-FFF2-40B4-BE49-F238E27FC236}">
                <a16:creationId xmlns:a16="http://schemas.microsoft.com/office/drawing/2014/main" id="{A75AA85A-3019-4C1C-9BFA-594598300F4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9464" y="1270848"/>
            <a:ext cx="514350" cy="5143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3274E0-D04C-494F-8011-4E3DE009FCA4}"/>
              </a:ext>
            </a:extLst>
          </p:cNvPr>
          <p:cNvSpPr txBox="1"/>
          <p:nvPr userDrawn="1"/>
        </p:nvSpPr>
        <p:spPr>
          <a:xfrm>
            <a:off x="9034540" y="1384835"/>
            <a:ext cx="1060448" cy="40011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Register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DC7057-809B-4A90-96EA-EABDA383AA51}"/>
              </a:ext>
            </a:extLst>
          </p:cNvPr>
          <p:cNvSpPr txBox="1"/>
          <p:nvPr userDrawn="1"/>
        </p:nvSpPr>
        <p:spPr>
          <a:xfrm>
            <a:off x="10248028" y="1393874"/>
            <a:ext cx="1060448" cy="40011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Log 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2608E3-7A50-4EC3-921A-3CBCAA158A8C}"/>
              </a:ext>
            </a:extLst>
          </p:cNvPr>
          <p:cNvCxnSpPr/>
          <p:nvPr userDrawn="1"/>
        </p:nvCxnSpPr>
        <p:spPr>
          <a:xfrm>
            <a:off x="10169291" y="1415613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F49C29-1F48-49B3-9338-054B2DB1AD89}"/>
              </a:ext>
            </a:extLst>
          </p:cNvPr>
          <p:cNvSpPr txBox="1"/>
          <p:nvPr userDrawn="1"/>
        </p:nvSpPr>
        <p:spPr>
          <a:xfrm>
            <a:off x="3354927" y="1424652"/>
            <a:ext cx="114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Catalogue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71D06-9472-4060-8591-F6FB05ACD385}"/>
              </a:ext>
            </a:extLst>
          </p:cNvPr>
          <p:cNvSpPr txBox="1"/>
          <p:nvPr userDrawn="1"/>
        </p:nvSpPr>
        <p:spPr>
          <a:xfrm>
            <a:off x="4431364" y="1424652"/>
            <a:ext cx="114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Books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1239C-8FD2-4870-8D4D-17E1F20EF677}"/>
              </a:ext>
            </a:extLst>
          </p:cNvPr>
          <p:cNvSpPr txBox="1"/>
          <p:nvPr userDrawn="1"/>
        </p:nvSpPr>
        <p:spPr>
          <a:xfrm>
            <a:off x="5503522" y="1422269"/>
            <a:ext cx="167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 to me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F7D1F8-F3F1-4382-943E-F64033876A69}"/>
              </a:ext>
            </a:extLst>
          </p:cNvPr>
          <p:cNvSpPr txBox="1"/>
          <p:nvPr userDrawn="1"/>
        </p:nvSpPr>
        <p:spPr>
          <a:xfrm>
            <a:off x="7087135" y="1419886"/>
            <a:ext cx="18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Requested by me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3EBCB-8F3A-4112-80D0-CBD3E16E99A5}"/>
              </a:ext>
            </a:extLst>
          </p:cNvPr>
          <p:cNvSpPr txBox="1"/>
          <p:nvPr userDrawn="1"/>
        </p:nvSpPr>
        <p:spPr>
          <a:xfrm>
            <a:off x="867103" y="6025678"/>
            <a:ext cx="436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333333"/>
                </a:solidFill>
                <a:effectLst/>
                <a:latin typeface="+mn-lt"/>
              </a:rPr>
              <a:t>© 2021 -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About – Better Books Developers</a:t>
            </a:r>
          </a:p>
        </p:txBody>
      </p:sp>
    </p:spTree>
    <p:extLst>
      <p:ext uri="{BB962C8B-B14F-4D97-AF65-F5344CB8AC3E}">
        <p14:creationId xmlns:p14="http://schemas.microsoft.com/office/powerpoint/2010/main" val="312114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C7DD7-1C31-4380-91CD-BB54E4FD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59073-57FE-4D0F-B787-888445375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95BC-5D28-4731-B562-211887339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5A750-9AAA-4542-8FBE-DF09E1DA426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8D9A-5F1D-42D5-9434-E12E0E9B3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671B2-B0F7-4E11-8665-65208910D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C231-B69E-44C0-A7C3-5FB525D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8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91079"/>
            <a:ext cx="10515600" cy="6348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002289"/>
            <a:ext cx="10515600" cy="919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37F92-E753-46F6-8EF5-026FA712453D}"/>
              </a:ext>
            </a:extLst>
          </p:cNvPr>
          <p:cNvSpPr txBox="1"/>
          <p:nvPr userDrawn="1"/>
        </p:nvSpPr>
        <p:spPr>
          <a:xfrm>
            <a:off x="10157898" y="1331942"/>
            <a:ext cx="917239" cy="369332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Log Out</a:t>
            </a:r>
          </a:p>
        </p:txBody>
      </p:sp>
      <p:pic>
        <p:nvPicPr>
          <p:cNvPr id="9" name="Graphic 8" descr="Storytelling with solid fill">
            <a:extLst>
              <a:ext uri="{FF2B5EF4-FFF2-40B4-BE49-F238E27FC236}">
                <a16:creationId xmlns:a16="http://schemas.microsoft.com/office/drawing/2014/main" id="{722B26ED-9591-4630-91FD-A57ABC23B19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5977" y="1204942"/>
            <a:ext cx="514350" cy="5143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33A74C-EE9E-4DAB-8BA3-F349A9F39EC6}"/>
              </a:ext>
            </a:extLst>
          </p:cNvPr>
          <p:cNvSpPr/>
          <p:nvPr userDrawn="1"/>
        </p:nvSpPr>
        <p:spPr>
          <a:xfrm>
            <a:off x="1360647" y="1386433"/>
            <a:ext cx="2107720" cy="2603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Better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Books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E3F953-BB5D-4941-B52D-3A7691DCE605}"/>
              </a:ext>
            </a:extLst>
          </p:cNvPr>
          <p:cNvSpPr txBox="1"/>
          <p:nvPr userDrawn="1"/>
        </p:nvSpPr>
        <p:spPr>
          <a:xfrm>
            <a:off x="8911834" y="1308359"/>
            <a:ext cx="1274583" cy="369332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b="1" dirty="0" err="1">
                <a:latin typeface="+mj-lt"/>
              </a:rPr>
              <a:t>AnnaSpring</a:t>
            </a:r>
            <a:endParaRPr lang="en-US" sz="1800" b="1" dirty="0"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32DD5D-587C-47C0-A6EC-1A58244B9F83}"/>
              </a:ext>
            </a:extLst>
          </p:cNvPr>
          <p:cNvCxnSpPr/>
          <p:nvPr userDrawn="1"/>
        </p:nvCxnSpPr>
        <p:spPr>
          <a:xfrm>
            <a:off x="10157898" y="1347331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728FF4-B63C-41AA-8779-C145C0EA3CF4}"/>
              </a:ext>
            </a:extLst>
          </p:cNvPr>
          <p:cNvSpPr txBox="1"/>
          <p:nvPr userDrawn="1"/>
        </p:nvSpPr>
        <p:spPr>
          <a:xfrm>
            <a:off x="3351983" y="1341520"/>
            <a:ext cx="114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Catalogue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31D09-649F-4890-BD36-E229416A36E8}"/>
              </a:ext>
            </a:extLst>
          </p:cNvPr>
          <p:cNvSpPr txBox="1"/>
          <p:nvPr userDrawn="1"/>
        </p:nvSpPr>
        <p:spPr>
          <a:xfrm>
            <a:off x="4428420" y="1341520"/>
            <a:ext cx="114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Books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09425D-255F-4DD7-B587-58E2A0553EF7}"/>
              </a:ext>
            </a:extLst>
          </p:cNvPr>
          <p:cNvSpPr txBox="1"/>
          <p:nvPr userDrawn="1"/>
        </p:nvSpPr>
        <p:spPr>
          <a:xfrm>
            <a:off x="5500578" y="1339137"/>
            <a:ext cx="167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 to me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03B88-35A9-4E3D-AA06-633EAB08915B}"/>
              </a:ext>
            </a:extLst>
          </p:cNvPr>
          <p:cNvSpPr txBox="1"/>
          <p:nvPr userDrawn="1"/>
        </p:nvSpPr>
        <p:spPr>
          <a:xfrm>
            <a:off x="7084191" y="1336754"/>
            <a:ext cx="18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Requested by me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CBE70-E59C-4DC3-87EB-149AA598B30F}"/>
              </a:ext>
            </a:extLst>
          </p:cNvPr>
          <p:cNvSpPr txBox="1"/>
          <p:nvPr userDrawn="1"/>
        </p:nvSpPr>
        <p:spPr>
          <a:xfrm>
            <a:off x="914399" y="5962616"/>
            <a:ext cx="436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333333"/>
                </a:solidFill>
                <a:effectLst/>
                <a:latin typeface="+mn-lt"/>
              </a:rPr>
              <a:t>© 2021 -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About – Better Books Developers</a:t>
            </a:r>
          </a:p>
        </p:txBody>
      </p:sp>
    </p:spTree>
    <p:extLst>
      <p:ext uri="{BB962C8B-B14F-4D97-AF65-F5344CB8AC3E}">
        <p14:creationId xmlns:p14="http://schemas.microsoft.com/office/powerpoint/2010/main" val="341101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08FF47-CC72-45CA-AA76-BF0214330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2942"/>
              </p:ext>
            </p:extLst>
          </p:nvPr>
        </p:nvGraphicFramePr>
        <p:xfrm>
          <a:off x="677344" y="2148187"/>
          <a:ext cx="10284442" cy="3510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808">
                  <a:extLst>
                    <a:ext uri="{9D8B030D-6E8A-4147-A177-3AD203B41FA5}">
                      <a16:colId xmlns:a16="http://schemas.microsoft.com/office/drawing/2014/main" val="266954526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03910991"/>
                    </a:ext>
                  </a:extLst>
                </a:gridCol>
                <a:gridCol w="1366345">
                  <a:extLst>
                    <a:ext uri="{9D8B030D-6E8A-4147-A177-3AD203B41FA5}">
                      <a16:colId xmlns:a16="http://schemas.microsoft.com/office/drawing/2014/main" val="2276317664"/>
                    </a:ext>
                  </a:extLst>
                </a:gridCol>
                <a:gridCol w="1308537">
                  <a:extLst>
                    <a:ext uri="{9D8B030D-6E8A-4147-A177-3AD203B41FA5}">
                      <a16:colId xmlns:a16="http://schemas.microsoft.com/office/drawing/2014/main" val="1133382044"/>
                    </a:ext>
                  </a:extLst>
                </a:gridCol>
                <a:gridCol w="1623849">
                  <a:extLst>
                    <a:ext uri="{9D8B030D-6E8A-4147-A177-3AD203B41FA5}">
                      <a16:colId xmlns:a16="http://schemas.microsoft.com/office/drawing/2014/main" val="2101842575"/>
                    </a:ext>
                  </a:extLst>
                </a:gridCol>
                <a:gridCol w="1886103">
                  <a:extLst>
                    <a:ext uri="{9D8B030D-6E8A-4147-A177-3AD203B41FA5}">
                      <a16:colId xmlns:a16="http://schemas.microsoft.com/office/drawing/2014/main" val="961342788"/>
                    </a:ext>
                  </a:extLst>
                </a:gridCol>
              </a:tblGrid>
              <a:tr h="357809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85857"/>
                  </a:ext>
                </a:extLst>
              </a:tr>
              <a:tr h="626166">
                <a:tc>
                  <a:txBody>
                    <a:bodyPr/>
                    <a:lstStyle/>
                    <a:p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4/5/2021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59129"/>
                  </a:ext>
                </a:extLst>
              </a:tr>
              <a:tr h="480701">
                <a:tc>
                  <a:txBody>
                    <a:bodyPr/>
                    <a:lstStyle/>
                    <a:p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1/15/2021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78141"/>
                  </a:ext>
                </a:extLst>
              </a:tr>
              <a:tr h="501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Michael Crichton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2/25/2021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84510"/>
                  </a:ext>
                </a:extLst>
              </a:tr>
              <a:tr h="485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1/10/2021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2990"/>
                  </a:ext>
                </a:extLst>
              </a:tr>
              <a:tr h="536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3/30/2021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6988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1/20/2021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23816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886047-42DB-4AE5-820E-7EB2BEF8B432}"/>
              </a:ext>
            </a:extLst>
          </p:cNvPr>
          <p:cNvSpPr/>
          <p:nvPr/>
        </p:nvSpPr>
        <p:spPr>
          <a:xfrm>
            <a:off x="9147294" y="5219337"/>
            <a:ext cx="1678359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BA09F9-E075-47CB-8018-42FF5FDEE7B0}"/>
              </a:ext>
            </a:extLst>
          </p:cNvPr>
          <p:cNvSpPr/>
          <p:nvPr/>
        </p:nvSpPr>
        <p:spPr>
          <a:xfrm>
            <a:off x="9147296" y="2689869"/>
            <a:ext cx="1678360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8EC587-55A0-4FBF-94A3-91E944099630}"/>
              </a:ext>
            </a:extLst>
          </p:cNvPr>
          <p:cNvSpPr/>
          <p:nvPr/>
        </p:nvSpPr>
        <p:spPr>
          <a:xfrm>
            <a:off x="9147296" y="3257394"/>
            <a:ext cx="1678360" cy="28977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 Request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B22C8D-AC08-4CDE-BCCD-8C4E293EF277}"/>
              </a:ext>
            </a:extLst>
          </p:cNvPr>
          <p:cNvSpPr/>
          <p:nvPr/>
        </p:nvSpPr>
        <p:spPr>
          <a:xfrm>
            <a:off x="9147295" y="4204023"/>
            <a:ext cx="1678360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ACD3A0-8EA3-411B-ACF6-67C9F18B6327}"/>
              </a:ext>
            </a:extLst>
          </p:cNvPr>
          <p:cNvSpPr/>
          <p:nvPr/>
        </p:nvSpPr>
        <p:spPr>
          <a:xfrm>
            <a:off x="9147296" y="4697568"/>
            <a:ext cx="1678360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EA830A-D1FD-4B61-9947-99C839265660}"/>
              </a:ext>
            </a:extLst>
          </p:cNvPr>
          <p:cNvSpPr/>
          <p:nvPr/>
        </p:nvSpPr>
        <p:spPr>
          <a:xfrm>
            <a:off x="9147295" y="3742226"/>
            <a:ext cx="1678360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14:cNvPr>
              <p14:cNvContentPartPr/>
              <p14:nvPr/>
            </p14:nvContentPartPr>
            <p14:xfrm>
              <a:off x="1351271" y="-28929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2271" y="-2982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14:cNvPr>
              <p14:cNvContentPartPr/>
              <p14:nvPr/>
            </p14:nvContentPartPr>
            <p14:xfrm>
              <a:off x="5725631" y="-753332"/>
              <a:ext cx="2880" cy="21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6631" y="-762332"/>
                <a:ext cx="20520" cy="388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E1D0A8C-F414-4F59-BDA5-1644C96B524C}"/>
              </a:ext>
            </a:extLst>
          </p:cNvPr>
          <p:cNvSpPr txBox="1"/>
          <p:nvPr/>
        </p:nvSpPr>
        <p:spPr>
          <a:xfrm>
            <a:off x="580140" y="617085"/>
            <a:ext cx="5098426" cy="36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Browse Catalogue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505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Profile page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1588275" y="2326591"/>
            <a:ext cx="3157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Hello, Anna Spring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620B80-83A4-4CD8-9BE2-1D714ACA6068}"/>
              </a:ext>
            </a:extLst>
          </p:cNvPr>
          <p:cNvSpPr txBox="1"/>
          <p:nvPr/>
        </p:nvSpPr>
        <p:spPr>
          <a:xfrm>
            <a:off x="1588275" y="312763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B415D2-B422-49D2-82C1-8C0D07776EBC}"/>
              </a:ext>
            </a:extLst>
          </p:cNvPr>
          <p:cNvSpPr txBox="1"/>
          <p:nvPr/>
        </p:nvSpPr>
        <p:spPr>
          <a:xfrm>
            <a:off x="1588275" y="38361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2A9659-BCC6-4244-816D-53D6084F99F5}"/>
              </a:ext>
            </a:extLst>
          </p:cNvPr>
          <p:cNvSpPr txBox="1"/>
          <p:nvPr/>
        </p:nvSpPr>
        <p:spPr>
          <a:xfrm>
            <a:off x="1588275" y="4595194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1FAFCD1-1C2F-42A7-944B-81DDF22C1704}"/>
              </a:ext>
            </a:extLst>
          </p:cNvPr>
          <p:cNvSpPr/>
          <p:nvPr/>
        </p:nvSpPr>
        <p:spPr>
          <a:xfrm>
            <a:off x="3129535" y="3121994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5E8C06F-F3C1-45E3-A8B7-748621E3D83E}"/>
              </a:ext>
            </a:extLst>
          </p:cNvPr>
          <p:cNvSpPr/>
          <p:nvPr/>
        </p:nvSpPr>
        <p:spPr>
          <a:xfrm>
            <a:off x="3129535" y="3811743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8A34EDD-FBFE-4701-8896-8213B2EE4ACA}"/>
              </a:ext>
            </a:extLst>
          </p:cNvPr>
          <p:cNvSpPr/>
          <p:nvPr/>
        </p:nvSpPr>
        <p:spPr>
          <a:xfrm>
            <a:off x="3129535" y="4507326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89BD7E3-9A23-4DC3-BC01-92BA6E25EBF5}"/>
              </a:ext>
            </a:extLst>
          </p:cNvPr>
          <p:cNvSpPr/>
          <p:nvPr/>
        </p:nvSpPr>
        <p:spPr>
          <a:xfrm>
            <a:off x="3259479" y="5300846"/>
            <a:ext cx="1674429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C435B9C-56AD-4D04-8B5A-5902DBFB4123}"/>
              </a:ext>
            </a:extLst>
          </p:cNvPr>
          <p:cNvSpPr/>
          <p:nvPr/>
        </p:nvSpPr>
        <p:spPr>
          <a:xfrm>
            <a:off x="5498182" y="5300846"/>
            <a:ext cx="1674429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65081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98C98-165C-4184-84A0-210E5516BA72}"/>
              </a:ext>
            </a:extLst>
          </p:cNvPr>
          <p:cNvSpPr txBox="1"/>
          <p:nvPr/>
        </p:nvSpPr>
        <p:spPr>
          <a:xfrm>
            <a:off x="603250" y="6858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10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 up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0D05C-5F7F-419B-8174-A9543C88925B}"/>
              </a:ext>
            </a:extLst>
          </p:cNvPr>
          <p:cNvSpPr txBox="1"/>
          <p:nvPr/>
        </p:nvSpPr>
        <p:spPr>
          <a:xfrm>
            <a:off x="1257300" y="278765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E7A79-0F62-4B56-9D42-2B24AC144D4E}"/>
              </a:ext>
            </a:extLst>
          </p:cNvPr>
          <p:cNvSpPr txBox="1"/>
          <p:nvPr/>
        </p:nvSpPr>
        <p:spPr>
          <a:xfrm>
            <a:off x="1333500" y="36239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5653E-87AA-44FF-863D-B68E61BBAF6E}"/>
              </a:ext>
            </a:extLst>
          </p:cNvPr>
          <p:cNvSpPr txBox="1"/>
          <p:nvPr/>
        </p:nvSpPr>
        <p:spPr>
          <a:xfrm>
            <a:off x="1333500" y="437515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93F5C6-EE42-4229-9DBF-C84FA7099C61}"/>
              </a:ext>
            </a:extLst>
          </p:cNvPr>
          <p:cNvSpPr/>
          <p:nvPr/>
        </p:nvSpPr>
        <p:spPr>
          <a:xfrm>
            <a:off x="2755900" y="2819916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DF4CA-EB11-4917-BF22-94096C16F8D0}"/>
              </a:ext>
            </a:extLst>
          </p:cNvPr>
          <p:cNvSpPr/>
          <p:nvPr/>
        </p:nvSpPr>
        <p:spPr>
          <a:xfrm>
            <a:off x="2755900" y="3547765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CAC317-C4D6-46CA-8EDD-F7812DE4B95E}"/>
              </a:ext>
            </a:extLst>
          </p:cNvPr>
          <p:cNvSpPr/>
          <p:nvPr/>
        </p:nvSpPr>
        <p:spPr>
          <a:xfrm>
            <a:off x="2755900" y="4287282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C5B915-54E2-4E98-BE9D-9DB058B18CDE}"/>
              </a:ext>
            </a:extLst>
          </p:cNvPr>
          <p:cNvSpPr/>
          <p:nvPr/>
        </p:nvSpPr>
        <p:spPr>
          <a:xfrm>
            <a:off x="5467350" y="5026799"/>
            <a:ext cx="283845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214C5-1CB1-4C4C-A0D4-A61A75252D5F}"/>
              </a:ext>
            </a:extLst>
          </p:cNvPr>
          <p:cNvSpPr txBox="1"/>
          <p:nvPr/>
        </p:nvSpPr>
        <p:spPr>
          <a:xfrm>
            <a:off x="1257300" y="2007255"/>
            <a:ext cx="368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Join Better Books</a:t>
            </a:r>
          </a:p>
        </p:txBody>
      </p:sp>
    </p:spTree>
    <p:extLst>
      <p:ext uri="{BB962C8B-B14F-4D97-AF65-F5344CB8AC3E}">
        <p14:creationId xmlns:p14="http://schemas.microsoft.com/office/powerpoint/2010/main" val="76332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98C98-165C-4184-84A0-210E5516BA72}"/>
              </a:ext>
            </a:extLst>
          </p:cNvPr>
          <p:cNvSpPr txBox="1"/>
          <p:nvPr/>
        </p:nvSpPr>
        <p:spPr>
          <a:xfrm>
            <a:off x="603250" y="6858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11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E7A79-0F62-4B56-9D42-2B24AC144D4E}"/>
              </a:ext>
            </a:extLst>
          </p:cNvPr>
          <p:cNvSpPr txBox="1"/>
          <p:nvPr/>
        </p:nvSpPr>
        <p:spPr>
          <a:xfrm>
            <a:off x="1251386" y="29762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5653E-87AA-44FF-863D-B68E61BBAF6E}"/>
              </a:ext>
            </a:extLst>
          </p:cNvPr>
          <p:cNvSpPr txBox="1"/>
          <p:nvPr/>
        </p:nvSpPr>
        <p:spPr>
          <a:xfrm>
            <a:off x="1251386" y="384810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DF4CA-EB11-4917-BF22-94096C16F8D0}"/>
              </a:ext>
            </a:extLst>
          </p:cNvPr>
          <p:cNvSpPr/>
          <p:nvPr/>
        </p:nvSpPr>
        <p:spPr>
          <a:xfrm>
            <a:off x="2692400" y="2976265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CAC317-C4D6-46CA-8EDD-F7812DE4B95E}"/>
              </a:ext>
            </a:extLst>
          </p:cNvPr>
          <p:cNvSpPr/>
          <p:nvPr/>
        </p:nvSpPr>
        <p:spPr>
          <a:xfrm>
            <a:off x="2692400" y="3849132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C5B915-54E2-4E98-BE9D-9DB058B18CDE}"/>
              </a:ext>
            </a:extLst>
          </p:cNvPr>
          <p:cNvSpPr/>
          <p:nvPr/>
        </p:nvSpPr>
        <p:spPr>
          <a:xfrm>
            <a:off x="5467350" y="5026799"/>
            <a:ext cx="283845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05ACE-B6D4-455A-AA53-FE64A9E22DB0}"/>
              </a:ext>
            </a:extLst>
          </p:cNvPr>
          <p:cNvSpPr txBox="1"/>
          <p:nvPr/>
        </p:nvSpPr>
        <p:spPr>
          <a:xfrm>
            <a:off x="1251386" y="2119819"/>
            <a:ext cx="1485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27382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447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F2A391-BA7B-4C40-88CD-B4D8A147A422}"/>
              </a:ext>
            </a:extLst>
          </p:cNvPr>
          <p:cNvSpPr/>
          <p:nvPr/>
        </p:nvSpPr>
        <p:spPr>
          <a:xfrm>
            <a:off x="4814047" y="3429000"/>
            <a:ext cx="1789953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7010774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0549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3E97F-8AF0-4204-ABD9-5F437E53DCE8}"/>
              </a:ext>
            </a:extLst>
          </p:cNvPr>
          <p:cNvSpPr txBox="1"/>
          <p:nvPr/>
        </p:nvSpPr>
        <p:spPr>
          <a:xfrm>
            <a:off x="4847665" y="4384611"/>
            <a:ext cx="5607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2.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book info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9A771-7798-4ADE-98DD-B2C606D54950}"/>
              </a:ext>
            </a:extLst>
          </p:cNvPr>
          <p:cNvSpPr txBox="1"/>
          <p:nvPr/>
        </p:nvSpPr>
        <p:spPr>
          <a:xfrm>
            <a:off x="4814047" y="5643460"/>
            <a:ext cx="34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Log in to request the 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818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3.1</a:t>
            </a:r>
            <a:r>
              <a:rPr lang="en-US" b="1" dirty="0"/>
              <a:t> Add new book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the catalogue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1319048" y="2213985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My Books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26201"/>
              </p:ext>
            </p:extLst>
          </p:nvPr>
        </p:nvGraphicFramePr>
        <p:xfrm>
          <a:off x="1319048" y="2998100"/>
          <a:ext cx="861848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402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62567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211251">
                  <a:extLst>
                    <a:ext uri="{9D8B030D-6E8A-4147-A177-3AD203B41FA5}">
                      <a16:colId xmlns:a16="http://schemas.microsoft.com/office/drawing/2014/main" val="2645859971"/>
                    </a:ext>
                  </a:extLst>
                </a:gridCol>
                <a:gridCol w="1970872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27196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27196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09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Year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87646"/>
                  </a:ext>
                </a:extLst>
              </a:tr>
              <a:tr h="309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Year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Allow to borrow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09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Year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Allow to borrow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C32ED60-9123-4975-B92F-20EA500F710D}"/>
              </a:ext>
            </a:extLst>
          </p:cNvPr>
          <p:cNvSpPr txBox="1"/>
          <p:nvPr/>
        </p:nvSpPr>
        <p:spPr>
          <a:xfrm>
            <a:off x="1338823" y="5131468"/>
            <a:ext cx="258122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2000" dirty="0"/>
              <a:t>Add New Book</a:t>
            </a:r>
          </a:p>
        </p:txBody>
      </p:sp>
      <p:pic>
        <p:nvPicPr>
          <p:cNvPr id="19" name="Graphic 18" descr="Badge Follow with solid fill">
            <a:extLst>
              <a:ext uri="{FF2B5EF4-FFF2-40B4-BE49-F238E27FC236}">
                <a16:creationId xmlns:a16="http://schemas.microsoft.com/office/drawing/2014/main" id="{333F01D9-5CEA-4A4A-99DD-714BCE917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6284" y="5140716"/>
            <a:ext cx="360083" cy="360083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3456" y="3347124"/>
            <a:ext cx="307791" cy="307791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79EF5534-976D-4248-A10B-A04E280FD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11566" y="3384215"/>
            <a:ext cx="268432" cy="268432"/>
          </a:xfrm>
          <a:prstGeom prst="rect">
            <a:avLst/>
          </a:prstGeom>
        </p:spPr>
      </p:pic>
      <p:pic>
        <p:nvPicPr>
          <p:cNvPr id="18" name="Graphic 17" descr="Cursor with solid fill">
            <a:extLst>
              <a:ext uri="{FF2B5EF4-FFF2-40B4-BE49-F238E27FC236}">
                <a16:creationId xmlns:a16="http://schemas.microsoft.com/office/drawing/2014/main" id="{79CE5E30-8106-446C-A1AE-4D91F52CBC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4498" y="5320757"/>
            <a:ext cx="419138" cy="419138"/>
          </a:xfrm>
          <a:prstGeom prst="rect">
            <a:avLst/>
          </a:prstGeom>
        </p:spPr>
      </p:pic>
      <p:pic>
        <p:nvPicPr>
          <p:cNvPr id="27" name="Graphic 26" descr="Checkbox Checked outline">
            <a:extLst>
              <a:ext uri="{FF2B5EF4-FFF2-40B4-BE49-F238E27FC236}">
                <a16:creationId xmlns:a16="http://schemas.microsoft.com/office/drawing/2014/main" id="{13CEFE50-10D8-440C-8F59-31EFC3BE4A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7591" y="3403894"/>
            <a:ext cx="304800" cy="304800"/>
          </a:xfrm>
          <a:prstGeom prst="rect">
            <a:avLst/>
          </a:prstGeom>
        </p:spPr>
      </p:pic>
      <p:pic>
        <p:nvPicPr>
          <p:cNvPr id="20" name="Graphic 19" descr="Checkbox Checked outline">
            <a:extLst>
              <a:ext uri="{FF2B5EF4-FFF2-40B4-BE49-F238E27FC236}">
                <a16:creationId xmlns:a16="http://schemas.microsoft.com/office/drawing/2014/main" id="{8881EFFB-EF1D-4F56-9431-A682FC6EB7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7591" y="3684480"/>
            <a:ext cx="304800" cy="304800"/>
          </a:xfrm>
          <a:prstGeom prst="rect">
            <a:avLst/>
          </a:prstGeom>
        </p:spPr>
      </p:pic>
      <p:pic>
        <p:nvPicPr>
          <p:cNvPr id="28" name="Graphic 27" descr="Pencil outline">
            <a:extLst>
              <a:ext uri="{FF2B5EF4-FFF2-40B4-BE49-F238E27FC236}">
                <a16:creationId xmlns:a16="http://schemas.microsoft.com/office/drawing/2014/main" id="{00219185-BE78-4363-A3D7-D1D03CA5B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3455" y="3662002"/>
            <a:ext cx="307791" cy="307791"/>
          </a:xfrm>
          <a:prstGeom prst="rect">
            <a:avLst/>
          </a:prstGeom>
        </p:spPr>
      </p:pic>
      <p:pic>
        <p:nvPicPr>
          <p:cNvPr id="29" name="Graphic 28" descr="Garbage outline">
            <a:extLst>
              <a:ext uri="{FF2B5EF4-FFF2-40B4-BE49-F238E27FC236}">
                <a16:creationId xmlns:a16="http://schemas.microsoft.com/office/drawing/2014/main" id="{A75D6F4B-CB68-4915-BD95-0912E8EA8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5173" y="3705191"/>
            <a:ext cx="268432" cy="26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6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61BB6-9E57-4EF9-A229-94E643730F5E}"/>
              </a:ext>
            </a:extLst>
          </p:cNvPr>
          <p:cNvSpPr txBox="1"/>
          <p:nvPr/>
        </p:nvSpPr>
        <p:spPr>
          <a:xfrm>
            <a:off x="709449" y="620109"/>
            <a:ext cx="549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3.2 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new book to the catalogue</a:t>
            </a:r>
            <a:r>
              <a:rPr lang="en-US" dirty="0"/>
              <a:t>  </a:t>
            </a:r>
          </a:p>
        </p:txBody>
      </p:sp>
      <p:pic>
        <p:nvPicPr>
          <p:cNvPr id="6" name="Graphic 5" descr="Image outline">
            <a:extLst>
              <a:ext uri="{FF2B5EF4-FFF2-40B4-BE49-F238E27FC236}">
                <a16:creationId xmlns:a16="http://schemas.microsoft.com/office/drawing/2014/main" id="{E10FA8B9-57E9-4717-98B3-24E619567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056" y="2180489"/>
            <a:ext cx="1794901" cy="1794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521AD6-E9D3-4A56-8A6D-6F3FD389B9E1}"/>
              </a:ext>
            </a:extLst>
          </p:cNvPr>
          <p:cNvSpPr txBox="1"/>
          <p:nvPr/>
        </p:nvSpPr>
        <p:spPr>
          <a:xfrm>
            <a:off x="3205655" y="2790497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21459-45B9-49AB-851D-2B24DAE8F14D}"/>
              </a:ext>
            </a:extLst>
          </p:cNvPr>
          <p:cNvSpPr txBox="1"/>
          <p:nvPr/>
        </p:nvSpPr>
        <p:spPr>
          <a:xfrm>
            <a:off x="3205656" y="3200401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D1595-5772-484E-8D23-2500A44C735D}"/>
              </a:ext>
            </a:extLst>
          </p:cNvPr>
          <p:cNvSpPr txBox="1"/>
          <p:nvPr/>
        </p:nvSpPr>
        <p:spPr>
          <a:xfrm>
            <a:off x="3205655" y="3617031"/>
            <a:ext cx="16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B52B94-6DFB-41D0-8E78-F962FBE8A344}"/>
              </a:ext>
            </a:extLst>
          </p:cNvPr>
          <p:cNvSpPr/>
          <p:nvPr/>
        </p:nvSpPr>
        <p:spPr>
          <a:xfrm>
            <a:off x="4706674" y="5781909"/>
            <a:ext cx="2041301" cy="455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4F8671-F3BD-4C45-AA37-AC691C7F38A1}"/>
              </a:ext>
            </a:extLst>
          </p:cNvPr>
          <p:cNvSpPr/>
          <p:nvPr/>
        </p:nvSpPr>
        <p:spPr>
          <a:xfrm>
            <a:off x="4706674" y="2757372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7D637E-6EA9-4DAC-812C-2C92A13480E0}"/>
              </a:ext>
            </a:extLst>
          </p:cNvPr>
          <p:cNvSpPr/>
          <p:nvPr/>
        </p:nvSpPr>
        <p:spPr>
          <a:xfrm>
            <a:off x="4706674" y="3181574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F788EF-8F74-4381-9995-100EC07F3BFA}"/>
              </a:ext>
            </a:extLst>
          </p:cNvPr>
          <p:cNvSpPr/>
          <p:nvPr/>
        </p:nvSpPr>
        <p:spPr>
          <a:xfrm>
            <a:off x="4706674" y="3641413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DD386F-D9C2-4436-958E-41E34BA46D0C}"/>
              </a:ext>
            </a:extLst>
          </p:cNvPr>
          <p:cNvSpPr/>
          <p:nvPr/>
        </p:nvSpPr>
        <p:spPr>
          <a:xfrm>
            <a:off x="4706674" y="4234689"/>
            <a:ext cx="5146774" cy="10542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B8236A-0332-4390-A011-9746E59285DC}"/>
              </a:ext>
            </a:extLst>
          </p:cNvPr>
          <p:cNvSpPr txBox="1"/>
          <p:nvPr/>
        </p:nvSpPr>
        <p:spPr>
          <a:xfrm>
            <a:off x="3205655" y="4185924"/>
            <a:ext cx="135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4972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4814047" y="3449883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8717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3E97F-8AF0-4204-ABD9-5F437E53DCE8}"/>
              </a:ext>
            </a:extLst>
          </p:cNvPr>
          <p:cNvSpPr txBox="1"/>
          <p:nvPr/>
        </p:nvSpPr>
        <p:spPr>
          <a:xfrm>
            <a:off x="4847665" y="4472967"/>
            <a:ext cx="560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4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 the book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BC5FA-497F-4826-88D6-907DC2EE2392}"/>
              </a:ext>
            </a:extLst>
          </p:cNvPr>
          <p:cNvSpPr/>
          <p:nvPr/>
        </p:nvSpPr>
        <p:spPr>
          <a:xfrm>
            <a:off x="4814047" y="6007242"/>
            <a:ext cx="2041301" cy="369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</p:spTree>
    <p:extLst>
      <p:ext uri="{BB962C8B-B14F-4D97-AF65-F5344CB8AC3E}">
        <p14:creationId xmlns:p14="http://schemas.microsoft.com/office/powerpoint/2010/main" val="265477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5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 request for the book </a:t>
            </a:r>
            <a:r>
              <a:rPr 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1240219" y="245928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Requests to me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610988"/>
              </p:ext>
            </p:extLst>
          </p:nvPr>
        </p:nvGraphicFramePr>
        <p:xfrm>
          <a:off x="1223064" y="3502500"/>
          <a:ext cx="8634247" cy="1012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495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301872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796681">
                  <a:extLst>
                    <a:ext uri="{9D8B030D-6E8A-4147-A177-3AD203B41FA5}">
                      <a16:colId xmlns:a16="http://schemas.microsoft.com/office/drawing/2014/main" val="4140401124"/>
                    </a:ext>
                  </a:extLst>
                </a:gridCol>
                <a:gridCol w="149925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670628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34532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Accept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67745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87A1E0-AC55-407D-B959-D31E357DFEFD}"/>
              </a:ext>
            </a:extLst>
          </p:cNvPr>
          <p:cNvSpPr/>
          <p:nvPr/>
        </p:nvSpPr>
        <p:spPr>
          <a:xfrm>
            <a:off x="7071711" y="3885642"/>
            <a:ext cx="1032662" cy="22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F095C7-5456-49BB-8D17-2C5ABF91979C}"/>
              </a:ext>
            </a:extLst>
          </p:cNvPr>
          <p:cNvSpPr/>
          <p:nvPr/>
        </p:nvSpPr>
        <p:spPr>
          <a:xfrm>
            <a:off x="8586258" y="3891400"/>
            <a:ext cx="971510" cy="22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adge 1 with solid fill">
            <a:extLst>
              <a:ext uri="{FF2B5EF4-FFF2-40B4-BE49-F238E27FC236}">
                <a16:creationId xmlns:a16="http://schemas.microsoft.com/office/drawing/2014/main" id="{63D0FFAA-A8EA-40AA-AC81-230416FF7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6310" y="1256857"/>
            <a:ext cx="290803" cy="25859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AEB226-DF5C-4CEA-AD21-1ECE9AEEC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58560"/>
              </p:ext>
            </p:extLst>
          </p:nvPr>
        </p:nvGraphicFramePr>
        <p:xfrm>
          <a:off x="1240219" y="3093720"/>
          <a:ext cx="86170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988">
                  <a:extLst>
                    <a:ext uri="{9D8B030D-6E8A-4147-A177-3AD203B41FA5}">
                      <a16:colId xmlns:a16="http://schemas.microsoft.com/office/drawing/2014/main" val="1305170534"/>
                    </a:ext>
                  </a:extLst>
                </a:gridCol>
                <a:gridCol w="1303283">
                  <a:extLst>
                    <a:ext uri="{9D8B030D-6E8A-4147-A177-3AD203B41FA5}">
                      <a16:colId xmlns:a16="http://schemas.microsoft.com/office/drawing/2014/main" val="2612252456"/>
                    </a:ext>
                  </a:extLst>
                </a:gridCol>
                <a:gridCol w="783020">
                  <a:extLst>
                    <a:ext uri="{9D8B030D-6E8A-4147-A177-3AD203B41FA5}">
                      <a16:colId xmlns:a16="http://schemas.microsoft.com/office/drawing/2014/main" val="3202179206"/>
                    </a:ext>
                  </a:extLst>
                </a:gridCol>
                <a:gridCol w="4512799">
                  <a:extLst>
                    <a:ext uri="{9D8B030D-6E8A-4147-A177-3AD203B41FA5}">
                      <a16:colId xmlns:a16="http://schemas.microsoft.com/office/drawing/2014/main" val="3295571583"/>
                    </a:ext>
                  </a:extLst>
                </a:gridCol>
              </a:tblGrid>
              <a:tr h="309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Year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0062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41F9-FC07-4479-9A4C-6782357EF9AF}"/>
              </a:ext>
            </a:extLst>
          </p:cNvPr>
          <p:cNvSpPr txBox="1"/>
          <p:nvPr/>
        </p:nvSpPr>
        <p:spPr>
          <a:xfrm flipH="1">
            <a:off x="6819822" y="4207455"/>
            <a:ext cx="2790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Current Status: accepted</a:t>
            </a:r>
            <a:endParaRPr lang="en-US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F66416-ABB3-4F24-A6EA-99D9EF47C03D}"/>
              </a:ext>
            </a:extLst>
          </p:cNvPr>
          <p:cNvSpPr/>
          <p:nvPr/>
        </p:nvSpPr>
        <p:spPr>
          <a:xfrm>
            <a:off x="7071711" y="3562849"/>
            <a:ext cx="1032662" cy="22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4D24B7-5281-481D-AC89-BF5642758DC6}"/>
              </a:ext>
            </a:extLst>
          </p:cNvPr>
          <p:cNvSpPr/>
          <p:nvPr/>
        </p:nvSpPr>
        <p:spPr>
          <a:xfrm>
            <a:off x="8586258" y="3550342"/>
            <a:ext cx="1032662" cy="22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2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51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6</a:t>
            </a:r>
            <a:r>
              <a:rPr lang="en-US" b="1" dirty="0"/>
              <a:t>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owner accept the request 1.2a</a:t>
            </a:r>
            <a:endParaRPr lang="en-US" b="1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94795"/>
              </p:ext>
            </p:extLst>
          </p:nvPr>
        </p:nvGraphicFramePr>
        <p:xfrm>
          <a:off x="1039158" y="3273421"/>
          <a:ext cx="8617088" cy="98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516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316143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763707">
                  <a:extLst>
                    <a:ext uri="{9D8B030D-6E8A-4147-A177-3AD203B41FA5}">
                      <a16:colId xmlns:a16="http://schemas.microsoft.com/office/drawing/2014/main" val="3043041297"/>
                    </a:ext>
                  </a:extLst>
                </a:gridCol>
                <a:gridCol w="1694150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480009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342563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65323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Jane Summer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pic>
        <p:nvPicPr>
          <p:cNvPr id="25" name="Graphic 24" descr="Checkbox Checked outline">
            <a:extLst>
              <a:ext uri="{FF2B5EF4-FFF2-40B4-BE49-F238E27FC236}">
                <a16:creationId xmlns:a16="http://schemas.microsoft.com/office/drawing/2014/main" id="{7FBCEEE7-9F7F-4566-B769-541E48C9C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2834" y="3966927"/>
            <a:ext cx="294290" cy="294290"/>
          </a:xfrm>
          <a:prstGeom prst="rect">
            <a:avLst/>
          </a:prstGeom>
        </p:spPr>
      </p:pic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E81DEBE0-B1A3-4AD9-85E6-0BF460FB4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4687" y="3291788"/>
            <a:ext cx="281401" cy="294290"/>
          </a:xfrm>
          <a:prstGeom prst="rect">
            <a:avLst/>
          </a:prstGeom>
        </p:spPr>
      </p:pic>
      <p:pic>
        <p:nvPicPr>
          <p:cNvPr id="6" name="Graphic 5" descr="Cursor outline">
            <a:extLst>
              <a:ext uri="{FF2B5EF4-FFF2-40B4-BE49-F238E27FC236}">
                <a16:creationId xmlns:a16="http://schemas.microsoft.com/office/drawing/2014/main" id="{D4DD1AC7-9789-400C-BA78-7DF5A8DD0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5836" y="3408485"/>
            <a:ext cx="422413" cy="4224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196C39-D436-4615-95B6-E3264CF6D539}"/>
              </a:ext>
            </a:extLst>
          </p:cNvPr>
          <p:cNvSpPr/>
          <p:nvPr/>
        </p:nvSpPr>
        <p:spPr>
          <a:xfrm>
            <a:off x="5179331" y="4306775"/>
            <a:ext cx="3783504" cy="16779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3C222-199F-47A8-A8C2-4672DED40839}"/>
              </a:ext>
            </a:extLst>
          </p:cNvPr>
          <p:cNvSpPr txBox="1"/>
          <p:nvPr/>
        </p:nvSpPr>
        <p:spPr>
          <a:xfrm>
            <a:off x="5970496" y="4682182"/>
            <a:ext cx="22889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Jane Summer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D1EE7-C04A-46D1-AB5D-426DE456E68F}"/>
              </a:ext>
            </a:extLst>
          </p:cNvPr>
          <p:cNvSpPr txBox="1"/>
          <p:nvPr/>
        </p:nvSpPr>
        <p:spPr>
          <a:xfrm>
            <a:off x="5970496" y="5263782"/>
            <a:ext cx="22889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Contact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33254-A576-4141-B74B-0FFF107D0A89}"/>
              </a:ext>
            </a:extLst>
          </p:cNvPr>
          <p:cNvSpPr txBox="1"/>
          <p:nvPr/>
        </p:nvSpPr>
        <p:spPr>
          <a:xfrm>
            <a:off x="1039159" y="2249075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Requests to 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BCC03C-FDD1-4932-BDA3-D61A788B1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84263"/>
              </p:ext>
            </p:extLst>
          </p:nvPr>
        </p:nvGraphicFramePr>
        <p:xfrm>
          <a:off x="1039159" y="2718692"/>
          <a:ext cx="86170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988">
                  <a:extLst>
                    <a:ext uri="{9D8B030D-6E8A-4147-A177-3AD203B41FA5}">
                      <a16:colId xmlns:a16="http://schemas.microsoft.com/office/drawing/2014/main" val="1837478121"/>
                    </a:ext>
                  </a:extLst>
                </a:gridCol>
                <a:gridCol w="1303283">
                  <a:extLst>
                    <a:ext uri="{9D8B030D-6E8A-4147-A177-3AD203B41FA5}">
                      <a16:colId xmlns:a16="http://schemas.microsoft.com/office/drawing/2014/main" val="2887463960"/>
                    </a:ext>
                  </a:extLst>
                </a:gridCol>
                <a:gridCol w="783020">
                  <a:extLst>
                    <a:ext uri="{9D8B030D-6E8A-4147-A177-3AD203B41FA5}">
                      <a16:colId xmlns:a16="http://schemas.microsoft.com/office/drawing/2014/main" val="4190753717"/>
                    </a:ext>
                  </a:extLst>
                </a:gridCol>
                <a:gridCol w="4512799">
                  <a:extLst>
                    <a:ext uri="{9D8B030D-6E8A-4147-A177-3AD203B41FA5}">
                      <a16:colId xmlns:a16="http://schemas.microsoft.com/office/drawing/2014/main" val="3710504683"/>
                    </a:ext>
                  </a:extLst>
                </a:gridCol>
              </a:tblGrid>
              <a:tr h="309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Year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9781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5DB1079-B52A-459B-91E7-D461478841D6}"/>
              </a:ext>
            </a:extLst>
          </p:cNvPr>
          <p:cNvSpPr txBox="1"/>
          <p:nvPr/>
        </p:nvSpPr>
        <p:spPr>
          <a:xfrm>
            <a:off x="6844687" y="3596818"/>
            <a:ext cx="2157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Current Status: accepted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67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5" y="584947"/>
            <a:ext cx="506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6</a:t>
            </a:r>
            <a:r>
              <a:rPr lang="en-US" b="1" dirty="0"/>
              <a:t>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owner cancel the request 1.2b</a:t>
            </a:r>
            <a:endParaRPr lang="en-US" b="1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41781"/>
              </p:ext>
            </p:extLst>
          </p:nvPr>
        </p:nvGraphicFramePr>
        <p:xfrm>
          <a:off x="1039159" y="3241693"/>
          <a:ext cx="868291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222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300082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854509">
                  <a:extLst>
                    <a:ext uri="{9D8B030D-6E8A-4147-A177-3AD203B41FA5}">
                      <a16:colId xmlns:a16="http://schemas.microsoft.com/office/drawing/2014/main" val="2111636289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89587">
                  <a:extLst>
                    <a:ext uri="{9D8B030D-6E8A-4147-A177-3AD203B41FA5}">
                      <a16:colId xmlns:a16="http://schemas.microsoft.com/office/drawing/2014/main" val="2169506103"/>
                    </a:ext>
                  </a:extLst>
                </a:gridCol>
                <a:gridCol w="1392623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Book owner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Cancel Request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Contact info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Cancel Request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Accepted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F606DA-F209-4C86-A23E-66FC7BBC33CA}"/>
              </a:ext>
            </a:extLst>
          </p:cNvPr>
          <p:cNvSpPr/>
          <p:nvPr/>
        </p:nvSpPr>
        <p:spPr>
          <a:xfrm>
            <a:off x="6796236" y="3281075"/>
            <a:ext cx="1391323" cy="26473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DAD6B-D219-4FF4-ADA2-7CB0C876C7AB}"/>
              </a:ext>
            </a:extLst>
          </p:cNvPr>
          <p:cNvSpPr txBox="1"/>
          <p:nvPr/>
        </p:nvSpPr>
        <p:spPr>
          <a:xfrm>
            <a:off x="1039159" y="2249075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Requested by 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1A8BE2-AD31-47BE-8F38-881BFD29E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50431"/>
              </p:ext>
            </p:extLst>
          </p:nvPr>
        </p:nvGraphicFramePr>
        <p:xfrm>
          <a:off x="1039159" y="2777799"/>
          <a:ext cx="868291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69">
                  <a:extLst>
                    <a:ext uri="{9D8B030D-6E8A-4147-A177-3AD203B41FA5}">
                      <a16:colId xmlns:a16="http://schemas.microsoft.com/office/drawing/2014/main" val="4265500271"/>
                    </a:ext>
                  </a:extLst>
                </a:gridCol>
                <a:gridCol w="1287517">
                  <a:extLst>
                    <a:ext uri="{9D8B030D-6E8A-4147-A177-3AD203B41FA5}">
                      <a16:colId xmlns:a16="http://schemas.microsoft.com/office/drawing/2014/main" val="1442894400"/>
                    </a:ext>
                  </a:extLst>
                </a:gridCol>
                <a:gridCol w="835572">
                  <a:extLst>
                    <a:ext uri="{9D8B030D-6E8A-4147-A177-3AD203B41FA5}">
                      <a16:colId xmlns:a16="http://schemas.microsoft.com/office/drawing/2014/main" val="1604614195"/>
                    </a:ext>
                  </a:extLst>
                </a:gridCol>
                <a:gridCol w="1949669">
                  <a:extLst>
                    <a:ext uri="{9D8B030D-6E8A-4147-A177-3AD203B41FA5}">
                      <a16:colId xmlns:a16="http://schemas.microsoft.com/office/drawing/2014/main" val="707767018"/>
                    </a:ext>
                  </a:extLst>
                </a:gridCol>
                <a:gridCol w="2979686">
                  <a:extLst>
                    <a:ext uri="{9D8B030D-6E8A-4147-A177-3AD203B41FA5}">
                      <a16:colId xmlns:a16="http://schemas.microsoft.com/office/drawing/2014/main" val="3447696425"/>
                    </a:ext>
                  </a:extLst>
                </a:gridCol>
              </a:tblGrid>
              <a:tr h="309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Year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Owner information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57687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71A196-7D25-4F37-9089-1EBFFDA7E18C}"/>
              </a:ext>
            </a:extLst>
          </p:cNvPr>
          <p:cNvSpPr/>
          <p:nvPr/>
        </p:nvSpPr>
        <p:spPr>
          <a:xfrm>
            <a:off x="6796235" y="3617062"/>
            <a:ext cx="1391323" cy="26473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7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5" y="2208985"/>
            <a:ext cx="2884393" cy="3671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4716555" y="340995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(0)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779348" y="3985934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a written review: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7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review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BC5FA-497F-4826-88D6-907DC2EE2392}"/>
              </a:ext>
            </a:extLst>
          </p:cNvPr>
          <p:cNvSpPr/>
          <p:nvPr/>
        </p:nvSpPr>
        <p:spPr>
          <a:xfrm>
            <a:off x="4716555" y="5625737"/>
            <a:ext cx="2041301" cy="369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Submit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3A00B0-04CC-4C9D-AC9B-BD40C58A51F4}"/>
              </a:ext>
            </a:extLst>
          </p:cNvPr>
          <p:cNvSpPr/>
          <p:nvPr/>
        </p:nvSpPr>
        <p:spPr>
          <a:xfrm>
            <a:off x="4716555" y="4319564"/>
            <a:ext cx="6283333" cy="1078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FE1D4-C690-45A3-B5EA-C7048833E889}"/>
              </a:ext>
            </a:extLst>
          </p:cNvPr>
          <p:cNvSpPr txBox="1"/>
          <p:nvPr/>
        </p:nvSpPr>
        <p:spPr>
          <a:xfrm>
            <a:off x="4652681" y="4813300"/>
            <a:ext cx="118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Write here</a:t>
            </a:r>
          </a:p>
        </p:txBody>
      </p:sp>
    </p:spTree>
    <p:extLst>
      <p:ext uri="{BB962C8B-B14F-4D97-AF65-F5344CB8AC3E}">
        <p14:creationId xmlns:p14="http://schemas.microsoft.com/office/powerpoint/2010/main" val="182542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7051</TotalTime>
  <Words>421</Words>
  <Application>Microsoft Office PowerPoint</Application>
  <PresentationFormat>Widescreen</PresentationFormat>
  <Paragraphs>162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Condensed</vt:lpstr>
      <vt:lpstr>Bookman Old Style</vt:lpstr>
      <vt:lpstr>Calibri</vt:lpstr>
      <vt:lpstr>Calibri Light</vt:lpstr>
      <vt:lpstr>Consolas</vt:lpstr>
      <vt:lpstr>Helvetica Neue</vt:lpstr>
      <vt:lpstr>Office Theme</vt:lpstr>
      <vt:lpstr>Custom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Galich</dc:creator>
  <cp:lastModifiedBy>Katerina Galich</cp:lastModifiedBy>
  <cp:revision>81</cp:revision>
  <dcterms:created xsi:type="dcterms:W3CDTF">2021-02-19T01:30:51Z</dcterms:created>
  <dcterms:modified xsi:type="dcterms:W3CDTF">2021-04-09T14:59:45Z</dcterms:modified>
</cp:coreProperties>
</file>