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61" r:id="rId5"/>
    <p:sldId id="262" r:id="rId6"/>
    <p:sldId id="265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087222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7BFE05D-05DE-43B4-9DE0-51AEA0302550}"/>
              </a:ext>
            </a:extLst>
          </p:cNvPr>
          <p:cNvSpPr/>
          <p:nvPr userDrawn="1"/>
        </p:nvSpPr>
        <p:spPr>
          <a:xfrm>
            <a:off x="10486925" y="1178105"/>
            <a:ext cx="315310" cy="31531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266830" y="1565852"/>
            <a:ext cx="7555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B73AEBA-0ACC-4D3E-8811-152033843B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4104" y="1135178"/>
            <a:ext cx="536619" cy="536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5C44CE-79C3-4131-AE62-54FEB0E62E49}"/>
              </a:ext>
            </a:extLst>
          </p:cNvPr>
          <p:cNvSpPr/>
          <p:nvPr userDrawn="1"/>
        </p:nvSpPr>
        <p:spPr>
          <a:xfrm>
            <a:off x="927399" y="1671797"/>
            <a:ext cx="769624" cy="26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29119"/>
            <a:ext cx="105156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B73AEBA-0ACC-4D3E-8811-152033843B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263" y="1029119"/>
            <a:ext cx="536619" cy="536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5C44CE-79C3-4131-AE62-54FEB0E62E49}"/>
              </a:ext>
            </a:extLst>
          </p:cNvPr>
          <p:cNvSpPr/>
          <p:nvPr userDrawn="1"/>
        </p:nvSpPr>
        <p:spPr>
          <a:xfrm>
            <a:off x="838645" y="1565738"/>
            <a:ext cx="875854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B8D138-665E-41A5-ACC9-710D46C4A4DA}"/>
              </a:ext>
            </a:extLst>
          </p:cNvPr>
          <p:cNvSpPr/>
          <p:nvPr userDrawn="1"/>
        </p:nvSpPr>
        <p:spPr>
          <a:xfrm>
            <a:off x="8881782" y="1462117"/>
            <a:ext cx="120281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Nickname</a:t>
            </a:r>
            <a:endParaRPr lang="en-US" dirty="0"/>
          </a:p>
        </p:txBody>
      </p:sp>
      <p:pic>
        <p:nvPicPr>
          <p:cNvPr id="4" name="Graphic 3" descr="Smiling face outline with solid fill">
            <a:extLst>
              <a:ext uri="{FF2B5EF4-FFF2-40B4-BE49-F238E27FC236}">
                <a16:creationId xmlns:a16="http://schemas.microsoft.com/office/drawing/2014/main" id="{57665379-3528-4F36-9255-DF77DDC80A4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20693" y="1488946"/>
            <a:ext cx="361089" cy="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30" y="2707635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book</a:t>
            </a:r>
          </a:p>
        </p:txBody>
      </p:sp>
      <p:pic>
        <p:nvPicPr>
          <p:cNvPr id="3" name="Graphic 2" descr="Checkbox Checked outline">
            <a:extLst>
              <a:ext uri="{FF2B5EF4-FFF2-40B4-BE49-F238E27FC236}">
                <a16:creationId xmlns:a16="http://schemas.microsoft.com/office/drawing/2014/main" id="{28369671-F577-4444-BD8A-BE9DA09E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665" y="6058673"/>
            <a:ext cx="294290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998-152F-4D05-90D6-6B8D53C919F4}"/>
              </a:ext>
            </a:extLst>
          </p:cNvPr>
          <p:cNvSpPr txBox="1"/>
          <p:nvPr/>
        </p:nvSpPr>
        <p:spPr>
          <a:xfrm>
            <a:off x="3205655" y="3975390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10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Book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D504F1-7591-4B6B-8828-D2C5A00FDF42}"/>
              </a:ext>
            </a:extLst>
          </p:cNvPr>
          <p:cNvSpPr/>
          <p:nvPr/>
        </p:nvSpPr>
        <p:spPr>
          <a:xfrm>
            <a:off x="4706674" y="4076870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56356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51480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Book requested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B4DDE1CE-1FB6-4DFF-9B4C-51F76174E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046" y="6040434"/>
            <a:ext cx="330768" cy="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77398"/>
              </p:ext>
            </p:extLst>
          </p:nvPr>
        </p:nvGraphicFramePr>
        <p:xfrm>
          <a:off x="3373820" y="351007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 name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8D5726E-8A29-4204-AA4A-527B6F70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244" y="3013720"/>
            <a:ext cx="258598" cy="2585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949300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9468306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Profile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72941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365559" y="5219004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9162" y="5228252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3BB7DE-A582-43A5-8547-86B6857292EF}"/>
              </a:ext>
            </a:extLst>
          </p:cNvPr>
          <p:cNvSpPr txBox="1"/>
          <p:nvPr/>
        </p:nvSpPr>
        <p:spPr>
          <a:xfrm>
            <a:off x="3900343" y="5219004"/>
            <a:ext cx="902885" cy="374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07F791-BD0D-4BB1-A17D-D038BADEAD65}"/>
              </a:ext>
            </a:extLst>
          </p:cNvPr>
          <p:cNvSpPr txBox="1"/>
          <p:nvPr/>
        </p:nvSpPr>
        <p:spPr>
          <a:xfrm>
            <a:off x="5067611" y="5219004"/>
            <a:ext cx="902885" cy="374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Profile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39821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 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Profile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96646"/>
              </p:ext>
            </p:extLst>
          </p:nvPr>
        </p:nvGraphicFramePr>
        <p:xfrm>
          <a:off x="3372691" y="3574205"/>
          <a:ext cx="609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6880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Cancel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Cancel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349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Bookman Old Style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32</cp:revision>
  <dcterms:created xsi:type="dcterms:W3CDTF">2021-02-19T01:30:51Z</dcterms:created>
  <dcterms:modified xsi:type="dcterms:W3CDTF">2021-02-25T05:52:02Z</dcterms:modified>
</cp:coreProperties>
</file>