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3E6A-5EAD-4EE2-A59D-F31AB7DEC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4A5FF-D900-4B72-BC52-951A3E2D2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4259F-C972-4F8D-AD20-2AA294F5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77EB-560F-4D41-9E0C-EFDD211E612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7A39E-51BE-44C3-BD54-26FCB93C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3FD97-5413-424E-B8A5-633410C5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8D96-880F-49BB-938C-4A7A7A21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1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E3D2-AB76-47A4-9158-FFEB2AEC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B809D-F4A1-4136-8832-4E9BBE679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B7346-76A1-4FDB-A11A-53017BEB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77EB-560F-4D41-9E0C-EFDD211E612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8DB6C-2527-48A8-AF0B-9944F50B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62931-03B9-440C-8F86-AD578E35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8D96-880F-49BB-938C-4A7A7A21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6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85488-34CA-4F52-BCAA-22BD41A50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1B2D4-0BB4-4332-9589-ABCDCFAF0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A1868-7A65-438B-AA3B-FFFCDF3F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77EB-560F-4D41-9E0C-EFDD211E612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DA219-265D-41AA-8053-BB2706A8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C1B5B-6120-4A66-89C6-81F3DFCB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8D96-880F-49BB-938C-4A7A7A21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4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607B-CD36-45FE-987B-91E8802F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9BE84-776D-4AE5-B35C-0A826718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AFCE-8754-485A-B763-5E702AF8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77EB-560F-4D41-9E0C-EFDD211E612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881EF-8CAA-40DF-A7E6-312C5261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2D1EE-1177-4D0B-B8AB-6CCCA12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8D96-880F-49BB-938C-4A7A7A21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2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5CEA-DC11-48B8-986B-27A31590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CA467-9E99-40AE-8051-798382D31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BAB41-85DB-4DFA-8389-F1EE3F1C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77EB-560F-4D41-9E0C-EFDD211E612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10747-FF1E-480B-9787-D483BB47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E4BBD-8113-4754-B5A1-C83267BB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8D96-880F-49BB-938C-4A7A7A21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8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5327-077A-4C0C-9718-F4260F84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0449D-EF70-469E-B966-DCB97A40D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23581-397D-4367-BE55-68E4FB540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02189-2F3F-4485-8BD8-22A4BBEF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77EB-560F-4D41-9E0C-EFDD211E612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D5265-30B6-41C5-9659-AC9BDFE9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A82A5-FDC5-4741-8F01-07EE4CC6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8D96-880F-49BB-938C-4A7A7A21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8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502E-0547-454F-9B14-6D630CA7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77E78-5A10-4B57-AF8C-09BDD0464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D1A69-E14C-4580-AECF-6FF93BD75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F260F-88C5-4DD3-B197-88C9288CC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58364-FAF4-4AE9-905C-98AECCEDD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1BC6C-5B60-47B2-A618-16565ED1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77EB-560F-4D41-9E0C-EFDD211E612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083E0-D421-4D37-81CC-C99D9F5A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B125A4-D649-46F4-B78D-FAFCF02D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8D96-880F-49BB-938C-4A7A7A21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3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E732-CDFD-400C-8082-942ED04E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5BD2A-B2AD-46FB-A8F8-F27F8D1A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77EB-560F-4D41-9E0C-EFDD211E612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9D8DF-0321-4409-9853-6A74FCC0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DB5C5-FB4A-42F6-85D2-BA3A80C5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8D96-880F-49BB-938C-4A7A7A21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8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89FE1-4752-4C88-A5B7-D65005BC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77EB-560F-4D41-9E0C-EFDD211E612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7BA0E-1CFD-4408-AA09-A567BE0A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6A797-FA2D-4707-935F-1969726A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8D96-880F-49BB-938C-4A7A7A21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2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1E61-049D-488C-898B-A2727972E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D39E-045C-4B0C-B179-3EC05ADD8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298BA-6A9F-416A-8CBD-BBDC243FA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2EEF5-F4F4-4A3C-A47F-F8CC840C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77EB-560F-4D41-9E0C-EFDD211E612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D2CF4-BFB3-4ED7-B003-06DD1040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94114-8FAA-427A-8A14-04D8E1C3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8D96-880F-49BB-938C-4A7A7A21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9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1A53-7DA6-476D-B439-E8C363B8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EDF39-B679-42CE-BDA1-1D2971573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8A688-356F-444E-91C1-CFBE40407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7EDA9-6BE4-4238-9B4F-BBCFEE11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77EB-560F-4D41-9E0C-EFDD211E612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2D615-3693-451F-A745-52E14101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11B57-2000-4020-A3AC-8ED49BEC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8D96-880F-49BB-938C-4A7A7A21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5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90C2-5885-4606-8ED7-89F44165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E48AE-455D-436B-ACB0-670078092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2DEE5-71F6-409A-8A79-61D5E8C28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177EB-560F-4D41-9E0C-EFDD211E612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02500-AFC5-4041-84E3-FDE19E692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89413-5935-472D-80C2-BB5838287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8D96-880F-49BB-938C-4A7A7A21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D780-4705-4FDC-AF64-9E38E788A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88BEE-CFAF-440A-BC56-F4190D6CA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0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3930-699E-4388-973C-2910310D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F4F8A-4BDA-49A5-AD12-FD6A8DCAB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4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Ngo</dc:creator>
  <cp:lastModifiedBy>Kate Ngo</cp:lastModifiedBy>
  <cp:revision>1</cp:revision>
  <dcterms:created xsi:type="dcterms:W3CDTF">2018-10-31T22:03:16Z</dcterms:created>
  <dcterms:modified xsi:type="dcterms:W3CDTF">2018-10-31T22:06:59Z</dcterms:modified>
</cp:coreProperties>
</file>