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60381-2B3A-49CB-86DD-B99883C4496B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049D-8FE4-424D-BC8B-0B469FD3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1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C049D-8FE4-424D-BC8B-0B469FD330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4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Багненко Екатерина</a:t>
            </a:r>
            <a:r>
              <a:rPr lang="ru-RU" dirty="0" smtClean="0"/>
              <a:t>,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189286"/>
            <a:ext cx="4949092" cy="3889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плоскости задано множество прямоугольников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Необходимо </a:t>
            </a:r>
            <a:r>
              <a:rPr lang="ru-RU" dirty="0"/>
              <a:t>найти такую пару пересекающихся прямоугольников, что длина отрезка, проведенного от одной точки пересечения этих двух прямоугольников до другой, максимальна.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прямоугольники имеют более двух точек пересечения, выбирать среди них такую пару, расстояние между которыми максимально. В качестве ответа: выделить эту пару прямоугольников, нарисовать отрезок между найденными точками пересечения.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5" t="5901" r="958" b="1063"/>
          <a:stretch/>
        </p:blipFill>
        <p:spPr>
          <a:xfrm>
            <a:off x="6717323" y="2022231"/>
            <a:ext cx="3947043" cy="37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90969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Выбор способа добавления точек (с клавиатуры, мышью, из файла)</a:t>
            </a:r>
          </a:p>
          <a:p>
            <a:r>
              <a:rPr lang="ru-RU" sz="2400" dirty="0" smtClean="0"/>
              <a:t>Сохранение результата в виде файла</a:t>
            </a:r>
          </a:p>
          <a:p>
            <a:r>
              <a:rPr lang="ru-RU" sz="2400" dirty="0" smtClean="0"/>
              <a:t>Возможность начать программу заново</a:t>
            </a:r>
          </a:p>
          <a:p>
            <a:r>
              <a:rPr lang="ru-RU" sz="2400" dirty="0" smtClean="0"/>
              <a:t>Добавление случайных чисел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23408" r="23331" b="9687"/>
          <a:stretch/>
        </p:blipFill>
        <p:spPr>
          <a:xfrm>
            <a:off x="8247186" y="659423"/>
            <a:ext cx="2110154" cy="18991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5" r="71214" b="36514"/>
          <a:stretch/>
        </p:blipFill>
        <p:spPr>
          <a:xfrm>
            <a:off x="8247186" y="2852225"/>
            <a:ext cx="2110154" cy="172856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" t="64949" r="72103" b="5151"/>
          <a:stretch/>
        </p:blipFill>
        <p:spPr>
          <a:xfrm>
            <a:off x="8247186" y="4874455"/>
            <a:ext cx="2149720" cy="15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 клавиатуры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78269"/>
            <a:ext cx="7843794" cy="41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из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4" b="46609"/>
          <a:stretch/>
        </p:blipFill>
        <p:spPr>
          <a:xfrm>
            <a:off x="2758860" y="1897746"/>
            <a:ext cx="5875185" cy="236652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58860" y="4670156"/>
            <a:ext cx="5940425" cy="8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7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0326" y="2373923"/>
            <a:ext cx="3732159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хранения данных о координатах прямоугольников были созданы глобальные массивы </a:t>
            </a:r>
            <a:r>
              <a:rPr lang="en-US" b="1" dirty="0" err="1"/>
              <a:t>arrPoints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arrPoints</a:t>
            </a:r>
            <a:r>
              <a:rPr lang="ru-RU" b="1" dirty="0"/>
              <a:t>2 </a:t>
            </a:r>
            <a:r>
              <a:rPr lang="ru-RU" dirty="0"/>
              <a:t>для возможности доступа к ним из любой части кода.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37032" y="2373924"/>
            <a:ext cx="3719146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9265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cordPlane</a:t>
            </a:r>
            <a:r>
              <a:rPr lang="ru-RU" dirty="0"/>
              <a:t>.</a:t>
            </a:r>
            <a:r>
              <a:rPr lang="en-US" dirty="0"/>
              <a:t>create</a:t>
            </a:r>
            <a:r>
              <a:rPr lang="ru-RU" dirty="0"/>
              <a:t>_</a:t>
            </a:r>
            <a:r>
              <a:rPr lang="en-US" dirty="0"/>
              <a:t>rectangle</a:t>
            </a:r>
            <a:r>
              <a:rPr lang="ru-RU" dirty="0"/>
              <a:t>() 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cordPlane</a:t>
            </a:r>
            <a:r>
              <a:rPr lang="ru-RU" dirty="0"/>
              <a:t>.</a:t>
            </a:r>
            <a:r>
              <a:rPr lang="en-US" dirty="0"/>
              <a:t>create</a:t>
            </a:r>
            <a:r>
              <a:rPr lang="ru-RU" dirty="0"/>
              <a:t>_</a:t>
            </a:r>
            <a:r>
              <a:rPr lang="en-US" dirty="0"/>
              <a:t>line</a:t>
            </a:r>
            <a:r>
              <a:rPr lang="ru-RU" dirty="0"/>
              <a:t>().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88" y="1459525"/>
            <a:ext cx="4378569" cy="41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4" b="2068"/>
          <a:stretch/>
        </p:blipFill>
        <p:spPr>
          <a:xfrm>
            <a:off x="7467123" y="1855177"/>
            <a:ext cx="3277076" cy="389242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6331" y="1810018"/>
            <a:ext cx="6395036" cy="39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59</TotalTime>
  <Words>151</Words>
  <Application>Microsoft Office PowerPoint</Application>
  <PresentationFormat>Широкоэкранный</PresentationFormat>
  <Paragraphs>21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с клавиатуры</vt:lpstr>
      <vt:lpstr>Добавление из файла</vt:lpstr>
      <vt:lpstr>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BAS</cp:lastModifiedBy>
  <cp:revision>11</cp:revision>
  <dcterms:created xsi:type="dcterms:W3CDTF">2022-03-13T10:47:13Z</dcterms:created>
  <dcterms:modified xsi:type="dcterms:W3CDTF">2022-05-10T19:52:02Z</dcterms:modified>
</cp:coreProperties>
</file>