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285718-9CF5-40E0-8821-B17A8BDE1F32}">
  <a:tblStyle styleId="{22285718-9CF5-40E0-8821-B17A8BDE1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49d2e3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49d2e3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9d2e3e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9d2e3e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9d2e3d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9d2e3d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9d2e3d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9d2e3d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9d2e3d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49d2e3d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734ef2e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734ef2e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9d2e3e5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9d2e3e5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9d2e3e5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9d2e3e5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49d2e3e5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49d2e3e5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9d2e3e5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9d2e3e5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34ef2e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34ef2e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49d2e3e5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49d2e3e5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780fef9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780fef9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3c6853c1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3c6853c1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49d2e3e5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49d2e3e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34ef2e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734ef2e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9d2e3d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9d2e3d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49d2e3d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49d2e3d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3c6853c1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3c6853c1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9d2e3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9d2e3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9d2e3d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9d2e3d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734ef2e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734ef2e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9d2e3e5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9d2e3e5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49d2e3e5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49d2e3e5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734ef2e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734ef2e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9d2e3d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9d2e3d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5516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Twitter API 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COVID Research 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Katelyn Chen and Christina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/>
              <a:t> of Followers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20236" l="28524" r="-2172" t="0"/>
          <a:stretch/>
        </p:blipFill>
        <p:spPr>
          <a:xfrm>
            <a:off x="4800600" y="404200"/>
            <a:ext cx="4572000" cy="382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/>
              <a:t> of Following</a:t>
            </a:r>
            <a:endParaRPr/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15383" l="25920" r="0" t="0"/>
          <a:stretch/>
        </p:blipFill>
        <p:spPr>
          <a:xfrm>
            <a:off x="4648200" y="375913"/>
            <a:ext cx="4572000" cy="40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Likes vs # of Retweets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675" y="468600"/>
            <a:ext cx="4473300" cy="34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of Likes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15025"/>
            <a:ext cx="4512426" cy="34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Data</a:t>
            </a:r>
            <a:endParaRPr/>
          </a:p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882" l="11793" r="0" t="0"/>
          <a:stretch/>
        </p:blipFill>
        <p:spPr>
          <a:xfrm>
            <a:off x="4730125" y="442575"/>
            <a:ext cx="4241151" cy="367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</a:t>
            </a:r>
            <a:r>
              <a:rPr lang="en"/>
              <a:t>Models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(Regressions)</a:t>
            </a:r>
            <a:endParaRPr/>
          </a:p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Linear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KNN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Naive Bayes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R^2 Score to determine how close the data is fitted to the regression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Standard Error to </a:t>
            </a:r>
            <a:r>
              <a:rPr lang="en"/>
              <a:t>determine</a:t>
            </a:r>
            <a:r>
              <a:rPr lang="en"/>
              <a:t> the distance that </a:t>
            </a:r>
            <a:r>
              <a:rPr lang="en"/>
              <a:t>observed</a:t>
            </a:r>
            <a:r>
              <a:rPr lang="en"/>
              <a:t> values fall from the regression line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4921475" y="1272925"/>
            <a:ext cx="3855600" cy="3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Regression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linearRegression &lt;- lm(y_train~., data = x_train)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linearRegressionPredict &lt;- predict(linearRegression, x_test, type="response")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ggplot(NULL,aes(x=linearRegressionPredict, y=y_test)) + geom_point() +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geom_smooth() + 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theme_minimal() +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labs(title="Linear Regression", x="Prediction", y='Actual')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linearRegressionSummary &lt;- summary(linearRegression)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linearRegressionR2 &lt;- linearRegressionSummary$r.squared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linearRegressionStandardError &lt;- linearRegressionSummary$sigma</a:t>
            </a:r>
            <a:endParaRPr sz="10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0" y="1940275"/>
            <a:ext cx="3935225" cy="30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93" name="Google Shape;193;p30"/>
          <p:cNvSpPr txBox="1"/>
          <p:nvPr>
            <p:ph idx="2" type="body"/>
          </p:nvPr>
        </p:nvSpPr>
        <p:spPr>
          <a:xfrm>
            <a:off x="5032500" y="2018600"/>
            <a:ext cx="3870600" cy="25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KNN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likesPredictionKNN &lt;- knn(train=x_train, test=x_test, cl=y_train, k=15)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plot(y_test, likesPredictionKNN, xlab='Actual', ylab='Prediction', main='KNN Regression for Predicting Likes')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knnSummary &lt;- summary(lm(y_test~likesPredictionKNN))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knnR2 &lt;- knnSummary$r.squared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knnStandardError &lt;- knnSummary$sigma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00" y="2018600"/>
            <a:ext cx="3598975" cy="27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/>
          </a:p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5203825" y="2035200"/>
            <a:ext cx="3462300" cy="26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CART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cartModel &lt;- rpart(y_train~., data=x_train, method="anova")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rpart.plot(cartModel)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cartPredict &lt;- predict(cartModel, x_test)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cartSummary &lt;- summary(lm(y_test~cartPredict))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cartR2 &lt;- cartSummary$r.squared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cartStandardError &lt;- cartSummary$sigma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75" y="2031323"/>
            <a:ext cx="3462300" cy="267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207" name="Google Shape;207;p32"/>
          <p:cNvSpPr txBox="1"/>
          <p:nvPr>
            <p:ph idx="2" type="body"/>
          </p:nvPr>
        </p:nvSpPr>
        <p:spPr>
          <a:xfrm>
            <a:off x="5064175" y="1221125"/>
            <a:ext cx="36762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Random Forest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randomForestFit &lt;- randomForest(y_train~., data=data.frame(x_train))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importance(randomForestFit)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varImpPlot(randomForestFit)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randomForestPrediction &lt;- predict(randomForestFit, x_test)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ggplot(NULL,aes(x=randomForestPrediction, y=y_test)) + geom_point() +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geom_smooth() +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theme_minimal() +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labs(title="Random Forest", x="Prediction", y='Actual')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randomForestSummary &lt;- summary(lm(y_test~randomForestPrediction))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randomForestR2 &lt;- randomForestSummary$r.squared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randomForestStandardError &lt;- randomForestSummary$sigma</a:t>
            </a:r>
            <a:endParaRPr sz="105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48" y="2001425"/>
            <a:ext cx="3593749" cy="27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Naive Bayes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naiveBayesModel &lt;- naiveBayes(y_train~., x_train)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naiveBayesPrediction &lt;- predict(naiveBayesModel, x_test)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plot(y_test, naiveBayesPrediction, xlab='Actual', ylab='Prediction', main='Naive Bayes')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naiveBayesSummary &lt;- summary(lm(y_test~naiveBayesPrediction))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naiveBayesR2 &lt;- naiveBayesSummary$r.squared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naiveBayesStandardError &lt;- naiveBayesSummary$sigma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50" y="1919652"/>
            <a:ext cx="3849200" cy="29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</a:t>
            </a:r>
            <a:endParaRPr/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SVM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svmModel &lt;- svm(y_train~., data=x_train)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svmPrediction &lt;- predict(svmModel,x_test)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ggplot(NULL,aes(x=svmPrediction, y=y_test)) + geom_point() 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geom_smooth() +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theme_minimal() 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labs(title="SVM", x="Prediction", y='Actual')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svmSummary &lt;- summary(lm(y_test~svmPrediction))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svmR2 &lt;- svmSummary$r.squared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svmStandardError &lt;- svmSummary$sigma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1" y="1945150"/>
            <a:ext cx="3920705" cy="302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the Models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p35"/>
          <p:cNvGraphicFramePr/>
          <p:nvPr/>
        </p:nvGraphicFramePr>
        <p:xfrm>
          <a:off x="4960050" y="5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{22285718-9CF5-40E0-8821-B17A8BDE1F32}</a:tableStyleId>
              </a:tblPr>
              <a:tblGrid>
                <a:gridCol w="1300575"/>
                <a:gridCol w="1300575"/>
                <a:gridCol w="13005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R^2 Score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Error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0.7829257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108.81694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0.8409609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89.38537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0.8714464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78.11426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5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0.6850138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122.27393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0.7582547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110.89211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0.7269860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113.83624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</p:txBody>
      </p:sp>
      <p:sp>
        <p:nvSpPr>
          <p:cNvPr id="242" name="Google Shape;242;p37"/>
          <p:cNvSpPr txBox="1"/>
          <p:nvPr>
            <p:ph idx="2" type="body"/>
          </p:nvPr>
        </p:nvSpPr>
        <p:spPr>
          <a:xfrm>
            <a:off x="5039900" y="1931600"/>
            <a:ext cx="3508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CART was the best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Prediction: retweets was going to be the biggest factor in our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Conclusion: confirmed that the </a:t>
            </a:r>
            <a:r>
              <a:rPr lang="en"/>
              <a:t>number</a:t>
            </a:r>
            <a:r>
              <a:rPr lang="en"/>
              <a:t> of retweets was the best factor to determine the number of likes on a COVID post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00" y="1890900"/>
            <a:ext cx="4038550" cy="31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5174225" y="1352625"/>
            <a:ext cx="3573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Using Twitter’s Enterprise API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- impression count ( # views)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pull more data at a time (limit 3000)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filter tweets / retweets when scraping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rather than sorting through in RStudio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gather information from start of covid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- Gather more than 2000 rows of data, having a bigger dataset, we could have better model to predict more accurate results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Case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5128700" y="1352625"/>
            <a:ext cx="3633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During this pandemic, there have been an increase usage of social media platforms such as Twitter, Facebook, Instagram,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wanted to focus on Twitter </a:t>
            </a:r>
            <a:r>
              <a:rPr lang="en"/>
              <a:t>specifically</a:t>
            </a:r>
            <a:r>
              <a:rPr lang="en"/>
              <a:t>  COVID-19 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taking Online Social Networking, there were a lot of similarities in our goals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Twitter API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Using data scraped from their API, we wanted to determine the biggest factor for our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Find the best model for our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</a:t>
            </a:r>
            <a:r>
              <a:rPr lang="en"/>
              <a:t>Predicting</a:t>
            </a:r>
            <a:r>
              <a:rPr lang="en"/>
              <a:t> the number of likes on the next tweet relating to COVID-19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Twitter API</a:t>
            </a:r>
            <a:endParaRPr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for an API Student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Reasoning for access to Twitter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Generated Tokens and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Copy and paste 4 different tokens / secret keys in our code for security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Python, generated a scraper file to scrape the necessary data and used Pandas Dataframe to convert data collected to CSV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Cleaned our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Looked for null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Converted isRetweet to 1 or 0 instead of True and 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Normalized the columns used for the modeling (evenly weighted)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Split data into training and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70%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30%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Tweets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15711" l="25043" r="0" t="0"/>
          <a:stretch/>
        </p:blipFill>
        <p:spPr>
          <a:xfrm>
            <a:off x="4628475" y="423450"/>
            <a:ext cx="4515526" cy="39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