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f5f50d13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f5f50d13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5f50d134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f5f50d134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f5efdc114f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f5efdc114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f5efdc114f_0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f5efdc114f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f5f50d134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f5f50d134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f5f6a35fd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f5f6a35f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f5f50d134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f5f50d134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f5f50d134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f5f50d134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cikit-learn.org/stable/modules/generated/sklearn.datasets.fetch_california_housing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283000"/>
            <a:ext cx="7359000" cy="18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Playground Series- Tabular Regression with the California Housing Dataset</a:t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253350"/>
            <a:ext cx="4255500" cy="1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Sriya Gorrepati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Yingying Deng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134900" y="1797975"/>
            <a:ext cx="7030500" cy="23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Playground Series, hosted on Kaggle, offers a range of data science and machine learning challenges.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series aims to provide the Kaggle community with accessible, skill-building opportunities in various areas of ML and data science.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Season 3, Episode 1 of the Playground Series is a Tabular Regression competition featuring the California Housing Dataset.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Competitors will create a model to predict median housing prices in neighborhoods using the provided data.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472700" y="690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Arial"/>
                <a:ea typeface="Arial"/>
                <a:cs typeface="Arial"/>
                <a:sym typeface="Arial"/>
              </a:rPr>
              <a:t>Dataset and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Challenges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919950" y="1605325"/>
            <a:ext cx="8077200" cy="3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dataset for this competition (both train and test) was generated from a deep learning model trained on the 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California Housing Dataset</a:t>
            </a:r>
            <a:r>
              <a:rPr lang="en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sz="140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Feature distributions are close but not exactly same as the original california dataset.</a:t>
            </a:r>
            <a:endParaRPr sz="140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test data has 24760 rows and 9 attributes.</a:t>
            </a:r>
            <a:endParaRPr sz="140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train data has 37138 rows and 10 attributes,</a:t>
            </a:r>
            <a:endParaRPr sz="140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Target variable- </a:t>
            </a:r>
            <a:r>
              <a:rPr b="1" lang="en" sz="14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MedHouseVal- Median house value for households within a block.</a:t>
            </a:r>
            <a:endParaRPr b="1" sz="14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Incorporate california_dataset to gain in training dataset to improve performance of the model.</a:t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Arial"/>
                <a:ea typeface="Arial"/>
                <a:cs typeface="Arial"/>
                <a:sym typeface="Arial"/>
              </a:rPr>
              <a:t>Evaluation Metric</a:t>
            </a:r>
            <a:endParaRPr sz="28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Root Mean Squared Error (RMSE)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Measures the difference between the predicted and actual values. </a:t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lower RMSE value indicates a more accurate model, making it a suitable evaluation metric for this challenge.</a:t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650" y="3014025"/>
            <a:ext cx="3179650" cy="10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Models</a:t>
            </a:r>
            <a:endParaRPr sz="3100"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RandomForestRegressor()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LinearRegression()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GradientBoostingRegressor()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XGBRegressor()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966000" y="1597875"/>
            <a:ext cx="8016000" cy="3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Looking for any non-numerical data and converting it into numerical data.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Extract features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Checking for missing values.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104200" y="1785125"/>
            <a:ext cx="7923900" cy="30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latitudes and longitudes columns of the dataset.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Longitude:</a:t>
            </a: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How far west a house is;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Latitude:</a:t>
            </a: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How far north a house is.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Useful to find out a</a:t>
            </a:r>
            <a:r>
              <a:rPr lang="en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ggregate statistics about surrounding area. Gives information on which area point has more population.</a:t>
            </a:r>
            <a:endParaRPr sz="140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reverse geocode package.</a:t>
            </a:r>
            <a:endParaRPr sz="140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Plotting histograms for </a:t>
            </a:r>
            <a:r>
              <a:rPr lang="en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training</a:t>
            </a:r>
            <a:r>
              <a:rPr lang="en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set and heatmaps of correlations for training and testing.</a:t>
            </a:r>
            <a:endParaRPr sz="140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2337375"/>
            <a:ext cx="7030500" cy="12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