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1361EC5-9433-4625-8F96-205AFD059F81}">
          <p14:sldIdLst>
            <p14:sldId id="256"/>
          </p14:sldIdLst>
        </p14:section>
        <p14:section name="Раздел без заголовка" id="{B60C30BE-C93F-448B-A01D-42771636CC5B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C89229-5E5C-4E0D-BE68-64414FAE4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BDDF8F-F28E-47D7-ADE3-59D01517D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162241-85BA-4825-ACDF-7A6DCE0F9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7E35-28B0-4378-B5C9-EB1620DD68C9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991FBB-132B-4D49-BBA2-4C3B44C5D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B08EB3-73B8-4AE6-8F74-1FDE31A0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954A-7491-4526-8B62-219D1E8CA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92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1A1602-FA29-44B4-A5FC-4A11BAF2B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362F434-43C4-46B8-A4A2-263CDE205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71B6F5-4A90-4223-949E-5AE700560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7E35-28B0-4378-B5C9-EB1620DD68C9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73B7A0-5036-42F2-8AB5-0094E154A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3F9DA4-63E6-438E-BC0D-144E90D62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954A-7491-4526-8B62-219D1E8CA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4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B77EC57-FDE3-40B2-BA75-D4D34D0B93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AD4C410-5797-4A1A-9495-C4585B437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27BC8E-6C47-4748-BC53-88F55DA62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7E35-28B0-4378-B5C9-EB1620DD68C9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840B97-083F-4C0A-82A5-90695E448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5BAC87-F56F-47B9-967E-D86AFFF8F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954A-7491-4526-8B62-219D1E8CA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40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A8C743-C3F7-478F-88CF-4C10620A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04E2A3-9C67-4419-A684-C1ACF2C6B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4B6349-1F16-4049-85AA-140BDCC61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7E35-28B0-4378-B5C9-EB1620DD68C9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26C24B-1047-4D97-A4ED-F0F1CA336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C51C47-7EA6-4DC4-B83E-1E486C5B2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954A-7491-4526-8B62-219D1E8CA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15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2D007-684D-4710-BCD8-AE8AFAA7D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D23643-1151-40F9-9555-3D7AE54F1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85337F-D2F0-41F5-B11E-33AED81F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7E35-28B0-4378-B5C9-EB1620DD68C9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ED8BD6-CE80-45CB-AD01-C7B3F402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CF82D1-3FC1-4858-B5CF-DFF1B9ADD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954A-7491-4526-8B62-219D1E8CA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8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4D6925-4ECE-4732-A87F-1EC7EA409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632FA5-292F-4081-8EC7-0E1A47D82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3404CD-2B2E-4273-8238-8B0D6DA68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58834C-8442-4CAE-B824-CD3842D92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7E35-28B0-4378-B5C9-EB1620DD68C9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4789B3-914A-49C2-A402-26735A833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8D114E-71C6-49BF-8FBC-9ADEF9113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954A-7491-4526-8B62-219D1E8CA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67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3F3A4A-8E05-448E-AA75-1556BC37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44D860-3549-4E0F-BF21-D8DB7A61E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6CF110-0352-4CE6-9D15-7A7C3A324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88A9020-E4DB-4A65-85DD-2D63F0E78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23F1961-09D0-4BFE-AA53-FB18A94CD0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1AFA75F-EE6B-49A8-BCF4-4DC6527F4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7E35-28B0-4378-B5C9-EB1620DD68C9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9224275-12A2-4D11-A9DB-1A320074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E7F9FA-FDDF-4D09-B8C2-95DBA3DD3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954A-7491-4526-8B62-219D1E8CA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59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84E0A3-018D-4C39-9A0A-90549F4B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653693C-F7F3-4C55-B50D-606B6902C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7E35-28B0-4378-B5C9-EB1620DD68C9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7AB8E86-A0B3-4164-9E34-4DAF4140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B158B54-764C-4098-8B44-1670AB9A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954A-7491-4526-8B62-219D1E8CA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95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ABD8E1B-486E-46BB-AD77-E1001763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7E35-28B0-4378-B5C9-EB1620DD68C9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4DB3E4F-4977-45FC-B29A-7F157C21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A3DFC3-2A93-494A-B80D-92054D4E9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954A-7491-4526-8B62-219D1E8CA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60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6E3DD9-8FFC-4B9A-A83F-926A5D92E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7BA153-1D2A-4C45-B080-51A5B59E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6D8EF8-A74C-44D5-8FF1-2466AEEC8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28577E-2492-414B-A617-F091C5A5A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7E35-28B0-4378-B5C9-EB1620DD68C9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780CA6-49E9-4EAD-8488-4568911BC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FFAB00-006F-43C1-AB3D-DAD24682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954A-7491-4526-8B62-219D1E8CA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57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DAA89E-5A0E-4C9A-AE04-127C4F1F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BD728FB-5584-4AAB-83EF-6268A8A6A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60ABE0-74B2-4A72-AFC1-0B644FA7D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BD2579-8BCF-4916-9B5F-A55FCF458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7E35-28B0-4378-B5C9-EB1620DD68C9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B0B773-054A-416E-A668-2BE0759D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49E2C1-127B-4B2A-AA5A-F2E79606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954A-7491-4526-8B62-219D1E8CA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18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A59048-8043-4435-9207-A5256E52D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FC5BB5-471F-4C5F-97E8-7497C835D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9561B5-FB75-488F-A0DA-E23E6F439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37E35-28B0-4378-B5C9-EB1620DD68C9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E21F06-5191-4C6D-ABC6-5154C42CB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770486-5CD2-4DBE-9D94-9EE20D50F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3954A-7491-4526-8B62-219D1E8CA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85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9A37AA-1188-4642-BEBF-F15F2324C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33647"/>
            <a:ext cx="9144000" cy="967563"/>
          </a:xfrm>
        </p:spPr>
        <p:txBody>
          <a:bodyPr>
            <a:normAutofit/>
          </a:bodyPr>
          <a:lstStyle/>
          <a:p>
            <a:r>
              <a:rPr lang="ru-RU" dirty="0"/>
              <a:t>Компьютерная игра </a:t>
            </a:r>
            <a:r>
              <a:rPr lang="en-US" dirty="0" err="1"/>
              <a:t>dota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CDD879A-93C1-410F-926F-8E0B54C7C0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Серия </a:t>
            </a:r>
            <a:r>
              <a:rPr lang="ru-RU" dirty="0" err="1"/>
              <a:t>начилась</a:t>
            </a:r>
            <a:r>
              <a:rPr lang="ru-RU" dirty="0"/>
              <a:t> в 2003 году с выпуска </a:t>
            </a:r>
            <a:r>
              <a:rPr lang="en-US" dirty="0"/>
              <a:t>Defense of the ancient </a:t>
            </a:r>
            <a:r>
              <a:rPr lang="ru-RU" dirty="0"/>
              <a:t>компанией </a:t>
            </a:r>
            <a:r>
              <a:rPr lang="en-US" dirty="0"/>
              <a:t>Valve ,</a:t>
            </a:r>
            <a:r>
              <a:rPr lang="ru-RU" dirty="0"/>
              <a:t>разработанного фанатами мода для видеоигры </a:t>
            </a:r>
            <a:r>
              <a:rPr lang="en-US" dirty="0" err="1"/>
              <a:t>warcrft</a:t>
            </a:r>
            <a:r>
              <a:rPr lang="en-US" dirty="0"/>
              <a:t> III </a:t>
            </a:r>
            <a:r>
              <a:rPr lang="ru-RU" dirty="0"/>
              <a:t>и ее дополнения </a:t>
            </a:r>
            <a:r>
              <a:rPr lang="en-US" dirty="0"/>
              <a:t>the</a:t>
            </a:r>
            <a:r>
              <a:rPr lang="ru-RU" dirty="0"/>
              <a:t> </a:t>
            </a:r>
            <a:r>
              <a:rPr lang="en-US" dirty="0"/>
              <a:t>frozen thro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9147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3CDDDA-40A7-4EFF-AE05-9B84A9E30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Персонажи в доте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B30C74-39F4-4792-BF28-95B1DF021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pPr marL="0" indent="0">
              <a:buNone/>
            </a:pPr>
            <a:r>
              <a:rPr lang="ru-RU" dirty="0"/>
              <a:t>Всего в доте 123 персонажа</a:t>
            </a:r>
          </a:p>
          <a:p>
            <a:pPr marL="0" indent="0">
              <a:buNone/>
            </a:pP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02964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39</Words>
  <Application>Microsoft Office PowerPoint</Application>
  <PresentationFormat>Широкоэкранный</PresentationFormat>
  <Paragraphs>6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Компьютерная игра dota </vt:lpstr>
      <vt:lpstr>Персонажи в доте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</dc:title>
  <dc:creator>User</dc:creator>
  <cp:lastModifiedBy>User</cp:lastModifiedBy>
  <cp:revision>3</cp:revision>
  <dcterms:created xsi:type="dcterms:W3CDTF">2022-05-21T08:22:51Z</dcterms:created>
  <dcterms:modified xsi:type="dcterms:W3CDTF">2022-05-21T09:49:53Z</dcterms:modified>
</cp:coreProperties>
</file>