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C78DA-19E5-43E7-A455-9F484E0B794E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F87F191-3B0B-4400-B9C7-103ABE495BB7}">
      <dgm:prSet phldrT="[Text]" custT="1"/>
      <dgm:spPr/>
      <dgm:t>
        <a:bodyPr/>
        <a:lstStyle/>
        <a:p>
          <a:r>
            <a:rPr lang="en-US" sz="1600" dirty="0"/>
            <a:t>Clarity</a:t>
          </a:r>
        </a:p>
      </dgm:t>
    </dgm:pt>
    <dgm:pt modelId="{21845DEB-2BEF-42E8-91E4-D45D65FDE8F5}" type="sibTrans" cxnId="{2C4FD0FE-D6CE-4E66-A363-88875DAAB352}">
      <dgm:prSet/>
      <dgm:spPr/>
      <dgm:t>
        <a:bodyPr/>
        <a:lstStyle/>
        <a:p>
          <a:endParaRPr lang="en-US"/>
        </a:p>
      </dgm:t>
    </dgm:pt>
    <dgm:pt modelId="{49B44535-2308-4FC1-8F0C-13B6543778CB}" type="parTrans" cxnId="{2C4FD0FE-D6CE-4E66-A363-88875DAAB352}">
      <dgm:prSet/>
      <dgm:spPr/>
      <dgm:t>
        <a:bodyPr/>
        <a:lstStyle/>
        <a:p>
          <a:endParaRPr lang="en-US"/>
        </a:p>
      </dgm:t>
    </dgm:pt>
    <dgm:pt modelId="{892F9A36-7729-438B-94A0-D610250E2E8F}">
      <dgm:prSet phldrT="[Text]" custT="1"/>
      <dgm:spPr/>
      <dgm:t>
        <a:bodyPr/>
        <a:lstStyle/>
        <a:p>
          <a:r>
            <a:rPr lang="en-US" sz="1600" dirty="0"/>
            <a:t>Commitment</a:t>
          </a:r>
        </a:p>
      </dgm:t>
    </dgm:pt>
    <dgm:pt modelId="{F15BDE21-A860-4A57-B1C6-BF9C4AF460A2}" type="sibTrans" cxnId="{FAE685BF-FACB-490B-A031-B864048B37AE}">
      <dgm:prSet/>
      <dgm:spPr/>
      <dgm:t>
        <a:bodyPr/>
        <a:lstStyle/>
        <a:p>
          <a:endParaRPr lang="en-US"/>
        </a:p>
      </dgm:t>
    </dgm:pt>
    <dgm:pt modelId="{51053E7E-4D9A-4998-811C-5264D8DA5ED1}" type="parTrans" cxnId="{FAE685BF-FACB-490B-A031-B864048B37AE}">
      <dgm:prSet/>
      <dgm:spPr/>
      <dgm:t>
        <a:bodyPr/>
        <a:lstStyle/>
        <a:p>
          <a:endParaRPr lang="en-US"/>
        </a:p>
      </dgm:t>
    </dgm:pt>
    <dgm:pt modelId="{D0DCF333-0E51-4D3B-BFA2-3DAB8EC994CD}">
      <dgm:prSet phldrT="[Text]" custT="1"/>
      <dgm:spPr/>
      <dgm:t>
        <a:bodyPr/>
        <a:lstStyle/>
        <a:p>
          <a:r>
            <a:rPr lang="en-US" sz="1600" dirty="0"/>
            <a:t>Sustaining Change</a:t>
          </a:r>
        </a:p>
      </dgm:t>
    </dgm:pt>
    <dgm:pt modelId="{2A407BA2-F637-4CC1-BFA1-818A233D9CFB}" type="sibTrans" cxnId="{9DE37427-EA52-4D48-A0DC-E23EF4CC9E4B}">
      <dgm:prSet/>
      <dgm:spPr/>
      <dgm:t>
        <a:bodyPr/>
        <a:lstStyle/>
        <a:p>
          <a:endParaRPr lang="en-US"/>
        </a:p>
      </dgm:t>
    </dgm:pt>
    <dgm:pt modelId="{DDB92C0C-F3B6-4DDE-BAD5-463E062DF85E}" type="parTrans" cxnId="{9DE37427-EA52-4D48-A0DC-E23EF4CC9E4B}">
      <dgm:prSet/>
      <dgm:spPr/>
      <dgm:t>
        <a:bodyPr/>
        <a:lstStyle/>
        <a:p>
          <a:endParaRPr lang="en-US"/>
        </a:p>
      </dgm:t>
    </dgm:pt>
    <dgm:pt modelId="{43A2ABB4-384E-4EDB-966D-3A72AFE01F41}">
      <dgm:prSet phldrT="[Text]" custT="1"/>
      <dgm:spPr/>
      <dgm:t>
        <a:bodyPr/>
        <a:lstStyle/>
        <a:p>
          <a:r>
            <a:rPr lang="en-US" sz="1600" dirty="0"/>
            <a:t>Business Capability</a:t>
          </a:r>
        </a:p>
      </dgm:t>
    </dgm:pt>
    <dgm:pt modelId="{6C49F2F9-3E8F-404B-914B-814B95772AB6}" type="sibTrans" cxnId="{1F0BCB4E-0CB9-41EF-8789-EC1302329E98}">
      <dgm:prSet/>
      <dgm:spPr/>
      <dgm:t>
        <a:bodyPr/>
        <a:lstStyle/>
        <a:p>
          <a:endParaRPr lang="en-US"/>
        </a:p>
      </dgm:t>
    </dgm:pt>
    <dgm:pt modelId="{B5DEFB1E-0C10-4C18-990C-32E0535DAAA4}" type="parTrans" cxnId="{1F0BCB4E-0CB9-41EF-8789-EC1302329E98}">
      <dgm:prSet/>
      <dgm:spPr/>
      <dgm:t>
        <a:bodyPr/>
        <a:lstStyle/>
        <a:p>
          <a:endParaRPr lang="en-US"/>
        </a:p>
      </dgm:t>
    </dgm:pt>
    <dgm:pt modelId="{38D135A0-0FAD-43B5-801C-540EBA698101}" type="pres">
      <dgm:prSet presAssocID="{8C2C78DA-19E5-43E7-A455-9F484E0B794E}" presName="Name0" presStyleCnt="0">
        <dgm:presLayoutVars>
          <dgm:dir/>
          <dgm:resizeHandles val="exact"/>
        </dgm:presLayoutVars>
      </dgm:prSet>
      <dgm:spPr/>
    </dgm:pt>
    <dgm:pt modelId="{1D6AB951-B964-4B84-8930-80D9C614FDEC}" type="pres">
      <dgm:prSet presAssocID="{4F87F191-3B0B-4400-B9C7-103ABE495BB7}" presName="parTxOnly" presStyleLbl="node1" presStyleIdx="0" presStyleCnt="4">
        <dgm:presLayoutVars>
          <dgm:bulletEnabled val="1"/>
        </dgm:presLayoutVars>
      </dgm:prSet>
      <dgm:spPr/>
    </dgm:pt>
    <dgm:pt modelId="{826D0BB8-B538-4783-95E4-09654FAEF554}" type="pres">
      <dgm:prSet presAssocID="{21845DEB-2BEF-42E8-91E4-D45D65FDE8F5}" presName="parSpace" presStyleCnt="0"/>
      <dgm:spPr/>
    </dgm:pt>
    <dgm:pt modelId="{0E01C942-8469-466C-9152-EA26FEEEF069}" type="pres">
      <dgm:prSet presAssocID="{892F9A36-7729-438B-94A0-D610250E2E8F}" presName="parTxOnly" presStyleLbl="node1" presStyleIdx="1" presStyleCnt="4" custLinFactNeighborX="-25111" custLinFactNeighborY="10992">
        <dgm:presLayoutVars>
          <dgm:bulletEnabled val="1"/>
        </dgm:presLayoutVars>
      </dgm:prSet>
      <dgm:spPr/>
    </dgm:pt>
    <dgm:pt modelId="{C52AB94B-6BFC-4009-A612-450F8EE49D69}" type="pres">
      <dgm:prSet presAssocID="{F15BDE21-A860-4A57-B1C6-BF9C4AF460A2}" presName="parSpace" presStyleCnt="0"/>
      <dgm:spPr/>
    </dgm:pt>
    <dgm:pt modelId="{9B174D11-98AC-42B2-9ED5-9559341F2D2A}" type="pres">
      <dgm:prSet presAssocID="{43A2ABB4-384E-4EDB-966D-3A72AFE01F41}" presName="parTxOnly" presStyleLbl="node1" presStyleIdx="2" presStyleCnt="4" custLinFactNeighborX="13318" custLinFactNeighborY="-31262">
        <dgm:presLayoutVars>
          <dgm:bulletEnabled val="1"/>
        </dgm:presLayoutVars>
      </dgm:prSet>
      <dgm:spPr/>
    </dgm:pt>
    <dgm:pt modelId="{EA17EE08-E91B-40E4-B2DF-957BC73C4221}" type="pres">
      <dgm:prSet presAssocID="{6C49F2F9-3E8F-404B-914B-814B95772AB6}" presName="parSpace" presStyleCnt="0"/>
      <dgm:spPr/>
    </dgm:pt>
    <dgm:pt modelId="{000C393B-C9A6-4679-94BB-08B42D118839}" type="pres">
      <dgm:prSet presAssocID="{D0DCF333-0E51-4D3B-BFA2-3DAB8EC994CD}" presName="parTxOnly" presStyleLbl="node1" presStyleIdx="3" presStyleCnt="4" custScaleX="78429">
        <dgm:presLayoutVars>
          <dgm:bulletEnabled val="1"/>
        </dgm:presLayoutVars>
      </dgm:prSet>
      <dgm:spPr/>
    </dgm:pt>
  </dgm:ptLst>
  <dgm:cxnLst>
    <dgm:cxn modelId="{9DE37427-EA52-4D48-A0DC-E23EF4CC9E4B}" srcId="{8C2C78DA-19E5-43E7-A455-9F484E0B794E}" destId="{D0DCF333-0E51-4D3B-BFA2-3DAB8EC994CD}" srcOrd="3" destOrd="0" parTransId="{DDB92C0C-F3B6-4DDE-BAD5-463E062DF85E}" sibTransId="{2A407BA2-F637-4CC1-BFA1-818A233D9CFB}"/>
    <dgm:cxn modelId="{820F746A-8E7D-4B3C-BCCB-B964DBF1DC5C}" type="presOf" srcId="{43A2ABB4-384E-4EDB-966D-3A72AFE01F41}" destId="{9B174D11-98AC-42B2-9ED5-9559341F2D2A}" srcOrd="0" destOrd="0" presId="urn:microsoft.com/office/officeart/2005/8/layout/hChevron3"/>
    <dgm:cxn modelId="{1F0BCB4E-0CB9-41EF-8789-EC1302329E98}" srcId="{8C2C78DA-19E5-43E7-A455-9F484E0B794E}" destId="{43A2ABB4-384E-4EDB-966D-3A72AFE01F41}" srcOrd="2" destOrd="0" parTransId="{B5DEFB1E-0C10-4C18-990C-32E0535DAAA4}" sibTransId="{6C49F2F9-3E8F-404B-914B-814B95772AB6}"/>
    <dgm:cxn modelId="{E87F5B53-6B01-4B16-876D-9ED2D8529E2D}" type="presOf" srcId="{892F9A36-7729-438B-94A0-D610250E2E8F}" destId="{0E01C942-8469-466C-9152-EA26FEEEF069}" srcOrd="0" destOrd="0" presId="urn:microsoft.com/office/officeart/2005/8/layout/hChevron3"/>
    <dgm:cxn modelId="{7C1F5E75-0E0B-418E-91EF-32C31D68F879}" type="presOf" srcId="{8C2C78DA-19E5-43E7-A455-9F484E0B794E}" destId="{38D135A0-0FAD-43B5-801C-540EBA698101}" srcOrd="0" destOrd="0" presId="urn:microsoft.com/office/officeart/2005/8/layout/hChevron3"/>
    <dgm:cxn modelId="{034E64BB-8F5D-43CC-978F-4E762F75FFB0}" type="presOf" srcId="{4F87F191-3B0B-4400-B9C7-103ABE495BB7}" destId="{1D6AB951-B964-4B84-8930-80D9C614FDEC}" srcOrd="0" destOrd="0" presId="urn:microsoft.com/office/officeart/2005/8/layout/hChevron3"/>
    <dgm:cxn modelId="{FAE685BF-FACB-490B-A031-B864048B37AE}" srcId="{8C2C78DA-19E5-43E7-A455-9F484E0B794E}" destId="{892F9A36-7729-438B-94A0-D610250E2E8F}" srcOrd="1" destOrd="0" parTransId="{51053E7E-4D9A-4998-811C-5264D8DA5ED1}" sibTransId="{F15BDE21-A860-4A57-B1C6-BF9C4AF460A2}"/>
    <dgm:cxn modelId="{B69C38EC-8445-4C65-941C-02B95F1279D2}" type="presOf" srcId="{D0DCF333-0E51-4D3B-BFA2-3DAB8EC994CD}" destId="{000C393B-C9A6-4679-94BB-08B42D118839}" srcOrd="0" destOrd="0" presId="urn:microsoft.com/office/officeart/2005/8/layout/hChevron3"/>
    <dgm:cxn modelId="{2C4FD0FE-D6CE-4E66-A363-88875DAAB352}" srcId="{8C2C78DA-19E5-43E7-A455-9F484E0B794E}" destId="{4F87F191-3B0B-4400-B9C7-103ABE495BB7}" srcOrd="0" destOrd="0" parTransId="{49B44535-2308-4FC1-8F0C-13B6543778CB}" sibTransId="{21845DEB-2BEF-42E8-91E4-D45D65FDE8F5}"/>
    <dgm:cxn modelId="{7558F470-CE26-47EA-96F0-310ECCF019B6}" type="presParOf" srcId="{38D135A0-0FAD-43B5-801C-540EBA698101}" destId="{1D6AB951-B964-4B84-8930-80D9C614FDEC}" srcOrd="0" destOrd="0" presId="urn:microsoft.com/office/officeart/2005/8/layout/hChevron3"/>
    <dgm:cxn modelId="{530104D3-C4CD-4036-80E6-5F7E8494D870}" type="presParOf" srcId="{38D135A0-0FAD-43B5-801C-540EBA698101}" destId="{826D0BB8-B538-4783-95E4-09654FAEF554}" srcOrd="1" destOrd="0" presId="urn:microsoft.com/office/officeart/2005/8/layout/hChevron3"/>
    <dgm:cxn modelId="{E4AB6966-DF3F-48C6-8469-7EC5D30F8D90}" type="presParOf" srcId="{38D135A0-0FAD-43B5-801C-540EBA698101}" destId="{0E01C942-8469-466C-9152-EA26FEEEF069}" srcOrd="2" destOrd="0" presId="urn:microsoft.com/office/officeart/2005/8/layout/hChevron3"/>
    <dgm:cxn modelId="{E9C86A5E-D322-44B8-9034-213CD73F26B0}" type="presParOf" srcId="{38D135A0-0FAD-43B5-801C-540EBA698101}" destId="{C52AB94B-6BFC-4009-A612-450F8EE49D69}" srcOrd="3" destOrd="0" presId="urn:microsoft.com/office/officeart/2005/8/layout/hChevron3"/>
    <dgm:cxn modelId="{4BE7DAA6-8531-4D40-B8B6-46A7E07D7D4B}" type="presParOf" srcId="{38D135A0-0FAD-43B5-801C-540EBA698101}" destId="{9B174D11-98AC-42B2-9ED5-9559341F2D2A}" srcOrd="4" destOrd="0" presId="urn:microsoft.com/office/officeart/2005/8/layout/hChevron3"/>
    <dgm:cxn modelId="{654BAB4C-A13C-41B1-8300-CD494A2D943A}" type="presParOf" srcId="{38D135A0-0FAD-43B5-801C-540EBA698101}" destId="{EA17EE08-E91B-40E4-B2DF-957BC73C4221}" srcOrd="5" destOrd="0" presId="urn:microsoft.com/office/officeart/2005/8/layout/hChevron3"/>
    <dgm:cxn modelId="{4D2433CD-1BFA-4F2B-9CD2-3AC77D603040}" type="presParOf" srcId="{38D135A0-0FAD-43B5-801C-540EBA698101}" destId="{000C393B-C9A6-4679-94BB-08B42D11883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AB951-B964-4B84-8930-80D9C614FDEC}">
      <dsp:nvSpPr>
        <dsp:cNvPr id="0" name=""/>
        <dsp:cNvSpPr/>
      </dsp:nvSpPr>
      <dsp:spPr>
        <a:xfrm>
          <a:off x="1206" y="0"/>
          <a:ext cx="3093469" cy="3584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Clarity</a:t>
          </a:r>
        </a:p>
      </dsp:txBody>
      <dsp:txXfrm>
        <a:off x="1206" y="0"/>
        <a:ext cx="3003865" cy="358416"/>
      </dsp:txXfrm>
    </dsp:sp>
    <dsp:sp modelId="{0E01C942-8469-466C-9152-EA26FEEEF069}">
      <dsp:nvSpPr>
        <dsp:cNvPr id="0" name=""/>
        <dsp:cNvSpPr/>
      </dsp:nvSpPr>
      <dsp:spPr>
        <a:xfrm>
          <a:off x="2320621" y="0"/>
          <a:ext cx="3093469" cy="3584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Commitment</a:t>
          </a:r>
        </a:p>
      </dsp:txBody>
      <dsp:txXfrm>
        <a:off x="2499829" y="0"/>
        <a:ext cx="2735053" cy="358416"/>
      </dsp:txXfrm>
    </dsp:sp>
    <dsp:sp modelId="{9B174D11-98AC-42B2-9ED5-9559341F2D2A}">
      <dsp:nvSpPr>
        <dsp:cNvPr id="0" name=""/>
        <dsp:cNvSpPr/>
      </dsp:nvSpPr>
      <dsp:spPr>
        <a:xfrm>
          <a:off x="5033155" y="0"/>
          <a:ext cx="3093469" cy="3584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Capability</a:t>
          </a:r>
        </a:p>
      </dsp:txBody>
      <dsp:txXfrm>
        <a:off x="5212363" y="0"/>
        <a:ext cx="2735053" cy="358416"/>
      </dsp:txXfrm>
    </dsp:sp>
    <dsp:sp modelId="{000C393B-C9A6-4679-94BB-08B42D118839}">
      <dsp:nvSpPr>
        <dsp:cNvPr id="0" name=""/>
        <dsp:cNvSpPr/>
      </dsp:nvSpPr>
      <dsp:spPr>
        <a:xfrm>
          <a:off x="7425533" y="0"/>
          <a:ext cx="2426177" cy="3584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Sustaining Change</a:t>
          </a:r>
        </a:p>
      </dsp:txBody>
      <dsp:txXfrm>
        <a:off x="7604741" y="0"/>
        <a:ext cx="2067761" cy="35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1CCE6-500E-47E7-99F7-3BE9DA18AC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82" y="0"/>
            <a:ext cx="9852917" cy="1020763"/>
          </a:xfrm>
        </p:spPr>
        <p:txBody>
          <a:bodyPr>
            <a:normAutofit/>
          </a:bodyPr>
          <a:lstStyle/>
          <a:p>
            <a:r>
              <a:rPr lang="en-US" sz="1800" b="1" dirty="0"/>
              <a:t>Stakeholder Communication and Strategy Plan</a:t>
            </a:r>
            <a:br>
              <a:rPr lang="en-US" sz="1800" b="1" dirty="0"/>
            </a:br>
            <a:r>
              <a:rPr lang="en-US" sz="1800" b="1" dirty="0"/>
              <a:t>Notary Index Project (Sample Kate Erickson)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C01C54A-F960-46DF-BB97-AB68B8F25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13222"/>
              </p:ext>
            </p:extLst>
          </p:nvPr>
        </p:nvGraphicFramePr>
        <p:xfrm>
          <a:off x="246580" y="853934"/>
          <a:ext cx="11711740" cy="576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3105">
                  <a:extLst>
                    <a:ext uri="{9D8B030D-6E8A-4147-A177-3AD203B41FA5}">
                      <a16:colId xmlns:a16="http://schemas.microsoft.com/office/drawing/2014/main" val="281056997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2390264575"/>
                    </a:ext>
                  </a:extLst>
                </a:gridCol>
                <a:gridCol w="1927582">
                  <a:extLst>
                    <a:ext uri="{9D8B030D-6E8A-4147-A177-3AD203B41FA5}">
                      <a16:colId xmlns:a16="http://schemas.microsoft.com/office/drawing/2014/main" val="2945500886"/>
                    </a:ext>
                  </a:extLst>
                </a:gridCol>
                <a:gridCol w="1450805">
                  <a:extLst>
                    <a:ext uri="{9D8B030D-6E8A-4147-A177-3AD203B41FA5}">
                      <a16:colId xmlns:a16="http://schemas.microsoft.com/office/drawing/2014/main" val="3124600172"/>
                    </a:ext>
                  </a:extLst>
                </a:gridCol>
                <a:gridCol w="1895407">
                  <a:extLst>
                    <a:ext uri="{9D8B030D-6E8A-4147-A177-3AD203B41FA5}">
                      <a16:colId xmlns:a16="http://schemas.microsoft.com/office/drawing/2014/main" val="2812039779"/>
                    </a:ext>
                  </a:extLst>
                </a:gridCol>
                <a:gridCol w="1923195">
                  <a:extLst>
                    <a:ext uri="{9D8B030D-6E8A-4147-A177-3AD203B41FA5}">
                      <a16:colId xmlns:a16="http://schemas.microsoft.com/office/drawing/2014/main" val="1997258678"/>
                    </a:ext>
                  </a:extLst>
                </a:gridCol>
                <a:gridCol w="1423016">
                  <a:extLst>
                    <a:ext uri="{9D8B030D-6E8A-4147-A177-3AD203B41FA5}">
                      <a16:colId xmlns:a16="http://schemas.microsoft.com/office/drawing/2014/main" val="1109406485"/>
                    </a:ext>
                  </a:extLst>
                </a:gridCol>
              </a:tblGrid>
              <a:tr h="371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30871"/>
                  </a:ext>
                </a:extLst>
              </a:tr>
              <a:tr h="1301284">
                <a:tc>
                  <a:txBody>
                    <a:bodyPr/>
                    <a:lstStyle/>
                    <a:p>
                      <a:r>
                        <a:rPr lang="en-US" sz="1200" dirty="0"/>
                        <a:t>Tier 1 Stakeholders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Senior Leaders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Key Decision Makers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1:1 to validate project scope, business case and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1:1 vet solutions timeline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Communicate progress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1:1 in small meetings regarding risks and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Engage in issue resolution and removal of obstacles and /or blockers.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Discuss business readiness plans and ask for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updates on adoption and success metrics (value realization)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78025"/>
                  </a:ext>
                </a:extLst>
              </a:tr>
              <a:tr h="1393574">
                <a:tc>
                  <a:txBody>
                    <a:bodyPr/>
                    <a:lstStyle/>
                    <a:p>
                      <a:r>
                        <a:rPr lang="en-US" sz="1200" dirty="0"/>
                        <a:t>Tier 2 Stakeholders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Project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Project Contributors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Extended Team Members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On-board Project team members (e.g. project kick-off); ensure project understanding or purpose and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Provide project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in gathering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in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Assist with business readiness activities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Share success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Publicly acknowledge and thank team and contributors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Celebrate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47348"/>
                  </a:ext>
                </a:extLst>
              </a:tr>
              <a:tr h="2694242">
                <a:tc>
                  <a:txBody>
                    <a:bodyPr/>
                    <a:lstStyle/>
                    <a:p>
                      <a:r>
                        <a:rPr lang="en-US" sz="1200" dirty="0"/>
                        <a:t>Tier 3 Stakeholders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Change Recipients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Tangential Stakeholders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Create project awareness, (what it is, why, approximate timing,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Provide more details about what will be changing and 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Show sample reports, work through process changes, demo functionality and/or share screen 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Provide guidance on why and how to adopt changes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in training and distribute reference materials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Training and establishing super users as resources fore each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Share tips, communication wins to build momentum on successes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Engage in Lessons Learned through feedback and improvement efforts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8273"/>
                  </a:ext>
                </a:extLst>
              </a:tr>
            </a:tbl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3495B9F-B38B-43A7-8203-A334668AA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295140"/>
              </p:ext>
            </p:extLst>
          </p:nvPr>
        </p:nvGraphicFramePr>
        <p:xfrm>
          <a:off x="1887020" y="853934"/>
          <a:ext cx="9852917" cy="358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276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SavonVTI</vt:lpstr>
      <vt:lpstr>Stakeholder Communication and Strategy Plan Notary Index Project (Sample Kate Erickson)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William Erickson</dc:creator>
  <cp:lastModifiedBy>William Erickson</cp:lastModifiedBy>
  <cp:revision>8</cp:revision>
  <dcterms:created xsi:type="dcterms:W3CDTF">2020-12-14T02:37:35Z</dcterms:created>
  <dcterms:modified xsi:type="dcterms:W3CDTF">2020-12-14T04:09:53Z</dcterms:modified>
</cp:coreProperties>
</file>