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72C1D-4FE2-50A2-3C57-E07104DD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1DA2C-1641-A26B-C729-3C2BE5F7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CE65-F379-836E-E85D-3F671EBC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35306-0041-7A11-EF47-F22379302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CAEE9-EAD1-1EEE-F0CE-6F267857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E651-FAF9-7BFD-46E3-3A209D55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54DDD-5B1F-ABEC-6E1F-D3C30C137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5467-A3B1-3F73-38E6-D2240166E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E516-4E5E-1D98-ED6B-D8C3E76DA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1C2F5-D942-A730-403A-2A7812F3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3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EEC35-6EC9-2CF2-C4D0-31DC2E391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E39E5-0B41-25C0-3155-2A692BC47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7AB2-F96D-628E-6931-F245C6A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8520-93A0-BE87-5B8D-4D576380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3610-5A94-F9FC-0A9F-7AE27059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3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9D0B-E1EA-969A-F531-A49317F1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92E0-382B-2C71-FF7C-6C649310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C6778-8DA0-9805-F3C9-2B3CDAA89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09686-B3BB-4A6B-90A8-02225A5C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30B89-48A1-43CB-A46D-DCA2572E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1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7D6E-CB98-46C3-D6CF-8A75D389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80114-8F8A-09BC-0F24-81DAD913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212F9-AAF3-48CA-2F29-04CAAB24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39739-34BA-FBEF-22CA-17B6C2CD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FEEDA-371A-63A6-7002-168D9AB3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15A6-862F-A867-6C18-33767146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04A6D-A61B-8792-FCCC-3958E8DF7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039EE-B66A-7827-73D1-AEF9955E6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50721-765F-F189-49D4-232760FB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D1E2D-3C95-C391-5C70-2CC240A6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3C3EF-F7CD-8E8D-2C99-81D77B41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5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E12A-6EBF-4E94-2B8F-A07F614E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7F438-E70B-87D7-7726-3EEB4113E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7CF13-CF3D-7907-24C3-8DCFEF9D8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34F41-1922-5D3D-C714-2CCC4AB9B5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9F529-4BDB-4954-38C4-48854BDF5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60A67-86E1-B53D-CAB1-25D49109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35062-7855-0ADC-A6FD-000C9D42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53E37-6CF5-BB64-815F-863E6140A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0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A990-0565-85CF-40A7-094346B6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E51DB-647A-9953-604E-670F576D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F056C-1D20-D0FB-4154-EE48C2B4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8DE12-F758-57BD-DE13-5A8DDF78B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BF7FB-0CC8-35B9-9836-8B8B8EF5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71347C-8C1D-7E81-B95C-602B2362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65CE8-D6A2-7543-F9BB-9762764D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74BA-B791-1530-D8F9-2D3BF653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2B726-A42E-A8CC-7854-BFFA4D0C2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91C22-4C56-2EB8-B9E7-EA1A8C425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6385F-5771-790F-BDE0-3EBF1603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1876A-86F6-7708-B1C3-6B48C56B4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D7BB7-F316-5B41-E7FD-CF7E6E95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3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D486-C702-554E-8DE6-836044F0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838B7-79B1-123D-BDE6-983B5D968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89A17-02CD-AF6F-3002-5AADC024F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9217F-642E-F24F-2F4E-217DD0414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AF4BD-3ABB-BC60-8BB5-D8BF169E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38CE1-A4CA-85A7-1360-1BF915B2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9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237F8E-07C9-A878-68F6-48D24928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7D8A-5D9C-477D-922D-18C23218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9D47-D165-8818-79E2-6B332C889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068B3-5410-4D7E-902C-931BCF68DBDE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E5405-02F9-42C3-2FA3-0965AA0ED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44E49-597A-77F2-1629-44706A463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12E1E-B699-461C-9B54-FB4B80BF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1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26860-AB97-3CE5-7F76-3FDF3ED23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54"/>
          <a:stretch/>
        </p:blipFill>
        <p:spPr>
          <a:xfrm>
            <a:off x="1882244" y="2820598"/>
            <a:ext cx="600159" cy="52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9FF51-CCD3-40F2-6944-94CA768A7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9" y="2123892"/>
            <a:ext cx="1782578" cy="479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152B2-016C-87B8-8928-EF903F12B27A}"/>
              </a:ext>
            </a:extLst>
          </p:cNvPr>
          <p:cNvSpPr txBox="1"/>
          <p:nvPr/>
        </p:nvSpPr>
        <p:spPr>
          <a:xfrm>
            <a:off x="1893004" y="2139663"/>
            <a:ext cx="7012637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“home design” OR “universal design” OR “housing design” OR architecture OR “architectural design” OR “DOMESTIC architecture”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343CE-F28D-E333-8E47-1F330971E7BF}"/>
              </a:ext>
            </a:extLst>
          </p:cNvPr>
          <p:cNvSpPr txBox="1"/>
          <p:nvPr/>
        </p:nvSpPr>
        <p:spPr>
          <a:xfrm>
            <a:off x="2517298" y="2891763"/>
            <a:ext cx="6388341" cy="674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safe OR supportive OR accessibility OR barrier-free OR “HOME safety” OR “BUILDINGS safety measures”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BBBC-E461-DD28-CC0E-35D1E511FC2F}"/>
              </a:ext>
            </a:extLst>
          </p:cNvPr>
          <p:cNvSpPr txBox="1"/>
          <p:nvPr/>
        </p:nvSpPr>
        <p:spPr>
          <a:xfrm>
            <a:off x="2517298" y="3666751"/>
            <a:ext cx="6388341" cy="97129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elder OR “senior citizens” OR seniors OR “older adults” OR aging OR aged OR “ACCESSIBLE design for older people” OR “OLDER people”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6A65E-C8EC-F743-36FA-3EDC1E103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54"/>
          <a:stretch/>
        </p:blipFill>
        <p:spPr>
          <a:xfrm>
            <a:off x="1882243" y="3590538"/>
            <a:ext cx="600159" cy="527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E9812E-F2F9-BF53-60F1-F681A4901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7" b="27956"/>
          <a:stretch/>
        </p:blipFill>
        <p:spPr>
          <a:xfrm>
            <a:off x="10707800" y="2123893"/>
            <a:ext cx="1161058" cy="1098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C5D6A0-AD1D-EAE3-AEE8-341397457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8" y="2844548"/>
            <a:ext cx="1782578" cy="479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BC8D1-F2E3-1857-4BC9-DF7CF0905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8" y="3636004"/>
            <a:ext cx="1782578" cy="479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A58E9A-485A-D4A8-F39E-3CB65A26D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7" t="68544"/>
          <a:stretch/>
        </p:blipFill>
        <p:spPr>
          <a:xfrm>
            <a:off x="10762556" y="4209246"/>
            <a:ext cx="1161058" cy="479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B379CF-584D-A215-AA35-E125FD6F8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4" y="1712789"/>
            <a:ext cx="554432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5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26860-AB97-3CE5-7F76-3FDF3ED23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54"/>
          <a:stretch/>
        </p:blipFill>
        <p:spPr>
          <a:xfrm>
            <a:off x="1882244" y="2553898"/>
            <a:ext cx="600159" cy="52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9FF51-CCD3-40F2-6944-94CA768A7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9" y="2123892"/>
            <a:ext cx="1782578" cy="479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152B2-016C-87B8-8928-EF903F12B27A}"/>
              </a:ext>
            </a:extLst>
          </p:cNvPr>
          <p:cNvSpPr txBox="1"/>
          <p:nvPr/>
        </p:nvSpPr>
        <p:spPr>
          <a:xfrm>
            <a:off x="1893004" y="2139663"/>
            <a:ext cx="7012637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aspartame OR Nutrasweet OR “NONNUTRITIVE sweeteners”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343CE-F28D-E333-8E47-1F330971E7BF}"/>
              </a:ext>
            </a:extLst>
          </p:cNvPr>
          <p:cNvSpPr txBox="1"/>
          <p:nvPr/>
        </p:nvSpPr>
        <p:spPr>
          <a:xfrm>
            <a:off x="2517298" y="2625063"/>
            <a:ext cx="6388341" cy="3785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women OR female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BBBC-E461-DD28-CC0E-35D1E511FC2F}"/>
              </a:ext>
            </a:extLst>
          </p:cNvPr>
          <p:cNvSpPr txBox="1"/>
          <p:nvPr/>
        </p:nvSpPr>
        <p:spPr>
          <a:xfrm>
            <a:off x="2517298" y="3104776"/>
            <a:ext cx="6388341" cy="674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migraine* OR headache* OR “CLUSTER headache” OR “MIGRAINE prevention”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6A65E-C8EC-F743-36FA-3EDC1E103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54"/>
          <a:stretch/>
        </p:blipFill>
        <p:spPr>
          <a:xfrm>
            <a:off x="1882243" y="3028563"/>
            <a:ext cx="600159" cy="527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E9812E-F2F9-BF53-60F1-F681A4901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7" b="27956"/>
          <a:stretch/>
        </p:blipFill>
        <p:spPr>
          <a:xfrm>
            <a:off x="10707800" y="2123893"/>
            <a:ext cx="1161058" cy="1098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C5D6A0-AD1D-EAE3-AEE8-341397457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8" y="2577848"/>
            <a:ext cx="1782578" cy="479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BC8D1-F2E3-1857-4BC9-DF7CF0905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8" y="3074029"/>
            <a:ext cx="1782578" cy="479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A58E9A-485A-D4A8-F39E-3CB65A26D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7" t="68544"/>
          <a:stretch/>
        </p:blipFill>
        <p:spPr>
          <a:xfrm>
            <a:off x="10762556" y="3647271"/>
            <a:ext cx="1161058" cy="479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B379CF-584D-A215-AA35-E125FD6F8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4" y="1712789"/>
            <a:ext cx="554432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26860-AB97-3CE5-7F76-3FDF3ED23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54"/>
          <a:stretch/>
        </p:blipFill>
        <p:spPr>
          <a:xfrm>
            <a:off x="1882244" y="2553898"/>
            <a:ext cx="600159" cy="52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9FF51-CCD3-40F2-6944-94CA768A7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9" y="2123892"/>
            <a:ext cx="1782578" cy="479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152B2-016C-87B8-8928-EF903F12B27A}"/>
              </a:ext>
            </a:extLst>
          </p:cNvPr>
          <p:cNvSpPr txBox="1"/>
          <p:nvPr/>
        </p:nvSpPr>
        <p:spPr>
          <a:xfrm>
            <a:off x="1893004" y="2139663"/>
            <a:ext cx="7012637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“social media OR Twitter OR  X  OR Instagram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343CE-F28D-E333-8E47-1F330971E7BF}"/>
              </a:ext>
            </a:extLst>
          </p:cNvPr>
          <p:cNvSpPr txBox="1"/>
          <p:nvPr/>
        </p:nvSpPr>
        <p:spPr>
          <a:xfrm>
            <a:off x="2517298" y="2625063"/>
            <a:ext cx="6388341" cy="3785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asolescen* OR teen*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BBBC-E461-DD28-CC0E-35D1E511FC2F}"/>
              </a:ext>
            </a:extLst>
          </p:cNvPr>
          <p:cNvSpPr txBox="1"/>
          <p:nvPr/>
        </p:nvSpPr>
        <p:spPr>
          <a:xfrm>
            <a:off x="2517298" y="3104776"/>
            <a:ext cx="6388341" cy="674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depression OR “DEPRESSION in adolescence” OR “MENTAL health of high school students”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6A65E-C8EC-F743-36FA-3EDC1E103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54"/>
          <a:stretch/>
        </p:blipFill>
        <p:spPr>
          <a:xfrm>
            <a:off x="1882243" y="3047613"/>
            <a:ext cx="600159" cy="527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E9812E-F2F9-BF53-60F1-F681A4901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7" b="27956"/>
          <a:stretch/>
        </p:blipFill>
        <p:spPr>
          <a:xfrm>
            <a:off x="10707800" y="2123893"/>
            <a:ext cx="1161058" cy="1098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C5D6A0-AD1D-EAE3-AEE8-341397457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8" y="2577848"/>
            <a:ext cx="1782578" cy="479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BC8D1-F2E3-1857-4BC9-DF7CF0905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8" y="3074029"/>
            <a:ext cx="1782578" cy="479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A58E9A-485A-D4A8-F39E-3CB65A26D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7" t="68544"/>
          <a:stretch/>
        </p:blipFill>
        <p:spPr>
          <a:xfrm>
            <a:off x="10762556" y="3647271"/>
            <a:ext cx="1161058" cy="479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B379CF-584D-A215-AA35-E125FD6F8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4" y="1712789"/>
            <a:ext cx="554432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3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826860-AB97-3CE5-7F76-3FDF3ED23E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54"/>
          <a:stretch/>
        </p:blipFill>
        <p:spPr>
          <a:xfrm>
            <a:off x="1882244" y="2820238"/>
            <a:ext cx="600159" cy="52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9FF51-CCD3-40F2-6944-94CA768A7E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9" y="2123892"/>
            <a:ext cx="1782578" cy="479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2152B2-016C-87B8-8928-EF903F12B27A}"/>
              </a:ext>
            </a:extLst>
          </p:cNvPr>
          <p:cNvSpPr txBox="1"/>
          <p:nvPr/>
        </p:nvSpPr>
        <p:spPr>
          <a:xfrm>
            <a:off x="1893004" y="2139663"/>
            <a:ext cx="7012637" cy="64633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recessions OR “DEPRESSIONS (Economics)” OR “GREAT Recession, 2008-2013”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343CE-F28D-E333-8E47-1F330971E7BF}"/>
              </a:ext>
            </a:extLst>
          </p:cNvPr>
          <p:cNvSpPr txBox="1"/>
          <p:nvPr/>
        </p:nvSpPr>
        <p:spPr>
          <a:xfrm>
            <a:off x="2517298" y="2891403"/>
            <a:ext cx="6388341" cy="67492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housing OR “HOUSE buying” OR “HOME prices” OR “HOME ownership” OR 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3BBBC-E461-DD28-CC0E-35D1E511FC2F}"/>
              </a:ext>
            </a:extLst>
          </p:cNvPr>
          <p:cNvSpPr txBox="1"/>
          <p:nvPr/>
        </p:nvSpPr>
        <p:spPr>
          <a:xfrm>
            <a:off x="2517298" y="3681846"/>
            <a:ext cx="6388341" cy="37856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“United States” OR “U.S. States”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C6A65E-C8EC-F743-36FA-3EDC1E103A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254"/>
          <a:stretch/>
        </p:blipFill>
        <p:spPr>
          <a:xfrm>
            <a:off x="1882243" y="3606927"/>
            <a:ext cx="600159" cy="5273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E9812E-F2F9-BF53-60F1-F681A4901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7" b="27956"/>
          <a:stretch/>
        </p:blipFill>
        <p:spPr>
          <a:xfrm>
            <a:off x="10707800" y="2123893"/>
            <a:ext cx="1161058" cy="1098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C5D6A0-AD1D-EAE3-AEE8-341397457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8" y="2844188"/>
            <a:ext cx="1782578" cy="479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BC8D1-F2E3-1857-4BC9-DF7CF0905B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443" b="68544"/>
          <a:stretch/>
        </p:blipFill>
        <p:spPr>
          <a:xfrm>
            <a:off x="8979978" y="3651099"/>
            <a:ext cx="1782578" cy="4794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A58E9A-485A-D4A8-F39E-3CB65A26D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557" t="68544"/>
          <a:stretch/>
        </p:blipFill>
        <p:spPr>
          <a:xfrm>
            <a:off x="10762556" y="3700539"/>
            <a:ext cx="1161058" cy="4794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B379CF-584D-A215-AA35-E125FD6F8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44" y="1712789"/>
            <a:ext cx="554432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90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174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Garretson, Kate [LIB]</dc:creator>
  <cp:lastModifiedBy>Garretson, Kate [LIB]</cp:lastModifiedBy>
  <cp:revision>3</cp:revision>
  <dcterms:created xsi:type="dcterms:W3CDTF">2024-07-22T20:08:57Z</dcterms:created>
  <dcterms:modified xsi:type="dcterms:W3CDTF">2024-07-23T19:24:16Z</dcterms:modified>
</cp:coreProperties>
</file>