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44C4-F837-6561-438D-8C4C79D33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7958C-D6A6-7A70-67EF-DEAB5F6C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3C07-DD52-C90A-A771-18EAA0BE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893B-AA7B-5014-C254-40A61D4F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AE12-7697-3CE4-5AB9-23DAC39F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3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B0E1-CFF1-4FA9-0873-6ECF1B49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A5FB-9CDA-751E-BF83-493CDE5F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4BD1-2CB2-F889-5CBA-CBF21058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D56C-CA20-058B-96F8-E46E8924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8A78-FBCD-649F-0AD1-AD8F658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79F7E-71B6-27DD-4357-E53BC531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D0DA9-C1E9-74EA-96A2-C0BBC184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36B0-4850-98C3-790E-4030BE5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7112-3974-32B6-1D1A-50637356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F3E9-FEAC-9415-A62C-EE48944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56E6-CD8B-D951-AA31-ED4BA76A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094D-88E4-90D6-8FB6-F6928D60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8375-F7C5-4924-A5F2-6B89964B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FB0D-6655-23C2-8D9E-C55AD451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0772-3E57-8A3F-C0BB-DA1C0B2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492-1C34-A71A-DC5C-E3081015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9826D-729E-C371-9E44-6D88BD49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7D12-3ACD-34F9-478A-597E40D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F788-8EC6-2F2C-9B60-20A8E51B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0BFF-89E6-8E3E-43BA-9698BA41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1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CB8A-577B-ACB8-EF7A-4E2A019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4C1F-B05C-2BFF-BAE8-76C767A30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0972-FEA1-06F5-C24A-E8F9158CD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C4F7-4F4E-6213-2738-453A5AC5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D6CA-4E62-5764-1CEF-5233BFBD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6EE6E-CDF7-C7F5-4346-CA564496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68B7-8BF4-A157-C985-EF8A641D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F030-CF79-DACB-542D-394CF2C4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504D-AFB8-4C7A-6D78-BA157EC5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13E8-EB26-9080-A101-9005D9B8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FC40C-AF70-B67E-039B-B93BA164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725E8-6F6E-370D-DD4F-28BF6A6D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4267-D7C5-FD0B-A5B9-6C678E47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A8C1A-1AD4-6346-1705-481430F2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4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2EBB-11B3-CF73-CEFB-B314557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87155-5FB9-00B9-FE4A-5A3C8041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DA09-25A9-A51A-525B-C6B76545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98A9C-CC87-26F8-E69D-117A3382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86D5D-628E-C65F-4B91-42824EC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E32CF-2DFA-02FD-22C7-6DEE5E7F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851CA-CD4F-1D5C-56AD-9B512C65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9D3A-D648-D607-671F-129DACBC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838A-B753-1D82-1D0D-C6254355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E537D-ED9F-FCDD-445B-12A36B902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214C-DA95-ED30-C748-CF8099E9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E76C-5E5D-6BB4-3DB9-DE6A2E19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0683-C9A3-E785-BDA2-635FD5AF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14C-FC97-B432-2B2D-DE9D288B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AFD62-CF13-040C-63BB-C80DA8FCF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2AB1-8C06-2A30-00B3-504CFB2CB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8768-9443-6CC3-08A0-81611BE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75F6-29DE-0397-9B00-671F9335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0BE4-7D66-2376-E9D7-A77BDA1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7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80A74-3824-092C-AB5F-7917EEBC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43AD3-6B81-77DD-7F44-27FD2108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4D7D-4752-B2A8-A975-1227C3930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79B0-11AA-48D4-938C-46A5812584B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A42E-F704-E751-A216-EBA7A55A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CBF1-FA22-5EA7-7E7F-7FD2813F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08BA-9B63-4517-A97D-E3C9268A9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oqups.com/84xFbzmykjMpgw7iyn6b72mVZT0attUw/view/page/a8b49fd9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0499B-F15A-90DE-14FA-89647FC8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GB" sz="5600" dirty="0">
                <a:solidFill>
                  <a:srgbClr val="FFFFFF"/>
                </a:solidFill>
              </a:rPr>
              <a:t>Kate Hardy MOOC</a:t>
            </a:r>
            <a:br>
              <a:rPr lang="en-GB" sz="5600" dirty="0">
                <a:solidFill>
                  <a:srgbClr val="FFFFFF"/>
                </a:solidFill>
              </a:rPr>
            </a:br>
            <a:r>
              <a:rPr lang="en-GB" sz="5600" dirty="0">
                <a:solidFill>
                  <a:srgbClr val="FFFFFF"/>
                </a:solidFill>
              </a:rPr>
              <a:t>Intro to Web 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6956-A6EC-F516-6BEA-9FBFD8F11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MOOC Challenge Oct 2023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2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6983BE-9B1B-A557-9CE8-72EC0C8F594D}"/>
              </a:ext>
            </a:extLst>
          </p:cNvPr>
          <p:cNvSpPr txBox="1"/>
          <p:nvPr/>
        </p:nvSpPr>
        <p:spPr>
          <a:xfrm>
            <a:off x="1991516" y="1319323"/>
            <a:ext cx="7997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GB" sz="180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GB" sz="180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A5CCD-2A71-7B60-9C45-7540008694B0}"/>
              </a:ext>
            </a:extLst>
          </p:cNvPr>
          <p:cNvSpPr txBox="1"/>
          <p:nvPr/>
        </p:nvSpPr>
        <p:spPr>
          <a:xfrm>
            <a:off x="4065973" y="332914"/>
            <a:ext cx="369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Additional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E4BAE-6F5A-6C67-BC03-7B2F2B56B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3150" b="-1"/>
          <a:stretch/>
        </p:blipFill>
        <p:spPr>
          <a:xfrm flipV="1">
            <a:off x="2496268" y="4889343"/>
            <a:ext cx="7196415" cy="22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F3D5A-05EB-A349-1C96-D2786BF3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25" y="1380981"/>
            <a:ext cx="2535819" cy="1897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A32C5-AE41-BAD5-BE7F-9B970B521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611" y="1498371"/>
            <a:ext cx="2812684" cy="15341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8BA1D-0DCF-242A-5E65-1E1E7A0F7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" t="875" r="44954" b="-875"/>
          <a:stretch/>
        </p:blipFill>
        <p:spPr>
          <a:xfrm>
            <a:off x="2766090" y="3436225"/>
            <a:ext cx="6656770" cy="11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3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FCC66-8B1C-FB5A-EA8D-94C79E2CCF98}"/>
              </a:ext>
            </a:extLst>
          </p:cNvPr>
          <p:cNvSpPr txBox="1"/>
          <p:nvPr/>
        </p:nvSpPr>
        <p:spPr>
          <a:xfrm>
            <a:off x="1015408" y="141625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Ongoing Challenges…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085AD-8629-C081-3657-5FEECC2DCF17}"/>
              </a:ext>
            </a:extLst>
          </p:cNvPr>
          <p:cNvSpPr txBox="1"/>
          <p:nvPr/>
        </p:nvSpPr>
        <p:spPr>
          <a:xfrm>
            <a:off x="679930" y="1377324"/>
            <a:ext cx="9341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Aligning text to left and right of page – difficulty with text-align not working. Next steps to try grid layout.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Layers – adding elements on top of each other e.g. circle behind icon, add text on top of header and footer rectangle borders . Tried using z –relative positioning, further investigating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8BB2D-0062-C338-7CE4-8C2D10F6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12" y="4062315"/>
            <a:ext cx="1200150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2A5AA-85ED-6B73-9F5B-175DB7242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9"/>
          <a:stretch/>
        </p:blipFill>
        <p:spPr>
          <a:xfrm>
            <a:off x="679930" y="4157566"/>
            <a:ext cx="869330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DC6F0-D860-9998-34A8-AF0A8A58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385" y="720410"/>
            <a:ext cx="7578823" cy="150362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https://app.moqups.com/84xFbzmykjMpgw7iyn6b72mVZT0attUw/view/page/a8b49fd9f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2BD022-7026-EA64-B6E6-4DB9E32F727A}"/>
              </a:ext>
            </a:extLst>
          </p:cNvPr>
          <p:cNvSpPr txBox="1"/>
          <p:nvPr/>
        </p:nvSpPr>
        <p:spPr>
          <a:xfrm>
            <a:off x="3073189" y="192030"/>
            <a:ext cx="5433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Wireframe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B361F-9287-D4D2-71C5-11BD51A37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4"/>
          <a:stretch/>
        </p:blipFill>
        <p:spPr>
          <a:xfrm>
            <a:off x="3640125" y="2265467"/>
            <a:ext cx="5354766" cy="4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3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2BD022-7026-EA64-B6E6-4DB9E32F727A}"/>
              </a:ext>
            </a:extLst>
          </p:cNvPr>
          <p:cNvSpPr txBox="1"/>
          <p:nvPr/>
        </p:nvSpPr>
        <p:spPr>
          <a:xfrm>
            <a:off x="4625221" y="389602"/>
            <a:ext cx="543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Main HTML page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B361F-9287-D4D2-71C5-11BD51A3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4"/>
          <a:stretch/>
        </p:blipFill>
        <p:spPr>
          <a:xfrm>
            <a:off x="14510" y="82965"/>
            <a:ext cx="5036270" cy="4100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A93662-5B75-0011-348A-6C7B99DD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71" y="1334944"/>
            <a:ext cx="5508226" cy="4175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0868B-8C81-B55F-06AE-2C554800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83" y="2149610"/>
            <a:ext cx="5529753" cy="45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3A84A-5DC3-DECF-1151-949CB84C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66" y="1190228"/>
            <a:ext cx="8732654" cy="5009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FCC66-8B1C-FB5A-EA8D-94C79E2CCF98}"/>
              </a:ext>
            </a:extLst>
          </p:cNvPr>
          <p:cNvSpPr txBox="1"/>
          <p:nvPr/>
        </p:nvSpPr>
        <p:spPr>
          <a:xfrm>
            <a:off x="1503680" y="20105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Second </a:t>
            </a:r>
            <a:r>
              <a:rPr lang="en-GB" sz="2800" dirty="0">
                <a:solidFill>
                  <a:schemeClr val="bg1"/>
                </a:solidFill>
              </a:rPr>
              <a:t>HTML</a:t>
            </a:r>
            <a:r>
              <a:rPr lang="en-GB" sz="2400" dirty="0">
                <a:solidFill>
                  <a:schemeClr val="bg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50428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50516A-1C45-35FE-376E-2C7F5517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16" b="83483"/>
          <a:stretch/>
        </p:blipFill>
        <p:spPr>
          <a:xfrm>
            <a:off x="2473711" y="340815"/>
            <a:ext cx="6512958" cy="868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983BE-9B1B-A557-9CE8-72EC0C8F594D}"/>
              </a:ext>
            </a:extLst>
          </p:cNvPr>
          <p:cNvSpPr txBox="1"/>
          <p:nvPr/>
        </p:nvSpPr>
        <p:spPr>
          <a:xfrm>
            <a:off x="1816054" y="1367413"/>
            <a:ext cx="7997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20B0604020202020204" pitchFamily="2" charset="0"/>
              </a:rPr>
              <a:t>A minimum of 2 HTML web pages and one external CSS file and one external JS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Consistent styling through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All links and buttons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8F1A4-9138-C388-29D9-D9870B7A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59" y="2058491"/>
            <a:ext cx="7867650" cy="52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FA203-59BF-EB11-0160-9D1A9EDBB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272" y="3203396"/>
            <a:ext cx="4832640" cy="1371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2E3DE5-B438-C9EF-98CD-D16A34CC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898" y="5306067"/>
            <a:ext cx="1238250" cy="390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2C3DF8-FA5C-5F04-9423-0326AF30A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122" y="5346737"/>
            <a:ext cx="2381250" cy="438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713B25-37F7-1198-97BE-941FCA14A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711" y="5299894"/>
            <a:ext cx="1381125" cy="438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4782C7-0312-516D-CD27-403EC43B4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8302" y="5365858"/>
            <a:ext cx="2105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50516A-1C45-35FE-376E-2C7F5517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16" b="83483"/>
          <a:stretch/>
        </p:blipFill>
        <p:spPr>
          <a:xfrm>
            <a:off x="2473711" y="340815"/>
            <a:ext cx="6512958" cy="868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983BE-9B1B-A557-9CE8-72EC0C8F594D}"/>
              </a:ext>
            </a:extLst>
          </p:cNvPr>
          <p:cNvSpPr txBox="1"/>
          <p:nvPr/>
        </p:nvSpPr>
        <p:spPr>
          <a:xfrm>
            <a:off x="1816054" y="1367413"/>
            <a:ext cx="7997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Basic JavaScript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Effective use of classes and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Use classes for repeating items e.g. bold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Use IDs for single use item e.g.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66E7C-E8B7-80B1-5024-F642ABD06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350" y="1782382"/>
            <a:ext cx="7589320" cy="1568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C5AF7-54F6-7BF2-6278-51C63DC60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133" y="4480698"/>
            <a:ext cx="5267325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398D8F-F167-42FC-EC55-77C1DDE3D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69" y="4805459"/>
            <a:ext cx="100679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50516A-1C45-35FE-376E-2C7F55171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16" b="83483"/>
          <a:stretch/>
        </p:blipFill>
        <p:spPr>
          <a:xfrm>
            <a:off x="2473711" y="340815"/>
            <a:ext cx="6512958" cy="868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6983BE-9B1B-A557-9CE8-72EC0C8F594D}"/>
              </a:ext>
            </a:extLst>
          </p:cNvPr>
          <p:cNvSpPr txBox="1"/>
          <p:nvPr/>
        </p:nvSpPr>
        <p:spPr>
          <a:xfrm>
            <a:off x="2118837" y="1367015"/>
            <a:ext cx="7997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Creative DOM manipulation (</a:t>
            </a:r>
            <a:r>
              <a:rPr lang="fr-FR" sz="1800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e.g</a:t>
            </a:r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fr-FR" sz="1800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Dark</a:t>
            </a:r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Mode, animations, </a:t>
            </a:r>
            <a:r>
              <a:rPr lang="fr-FR" sz="1800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etc</a:t>
            </a:r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Created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fr-FR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dark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mode </a:t>
            </a:r>
            <a:r>
              <a:rPr lang="fr-FR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button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fr-FR" b="0" i="0" u="none" strike="noStrike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that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changes to light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C2A92-0759-A74B-1411-151DD2BD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49" y="2039346"/>
            <a:ext cx="7362341" cy="259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6983BE-9B1B-A557-9CE8-72EC0C8F594D}"/>
              </a:ext>
            </a:extLst>
          </p:cNvPr>
          <p:cNvSpPr txBox="1"/>
          <p:nvPr/>
        </p:nvSpPr>
        <p:spPr>
          <a:xfrm>
            <a:off x="2097470" y="1375892"/>
            <a:ext cx="7997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CSS 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stylings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Barlow" panose="00000500000000000000" pitchFamily="2" charset="0"/>
              </a:rPr>
              <a:t>Web page links change to orange </a:t>
            </a:r>
            <a:r>
              <a:rPr lang="fr-FR" dirty="0" err="1">
                <a:solidFill>
                  <a:schemeClr val="bg1"/>
                </a:solidFill>
                <a:latin typeface="Barlow" panose="00000500000000000000" pitchFamily="2" charset="0"/>
              </a:rPr>
              <a:t>when</a:t>
            </a:r>
            <a:r>
              <a:rPr lang="fr-FR" dirty="0">
                <a:solidFill>
                  <a:schemeClr val="bg1"/>
                </a:solidFill>
                <a:latin typeface="Barlow" panose="00000500000000000000" pitchFamily="2" charset="0"/>
              </a:rPr>
              <a:t> mouse 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Barlow" panose="00000500000000000000" pitchFamily="2" charset="0"/>
              </a:rPr>
              <a:t>Flip profile photo on About the </a:t>
            </a:r>
            <a:r>
              <a:rPr lang="fr-FR" dirty="0" err="1">
                <a:solidFill>
                  <a:schemeClr val="bg1"/>
                </a:solidFill>
                <a:latin typeface="Barlow" panose="00000500000000000000" pitchFamily="2" charset="0"/>
              </a:rPr>
              <a:t>Author</a:t>
            </a:r>
            <a:r>
              <a:rPr lang="fr-FR" dirty="0">
                <a:solidFill>
                  <a:schemeClr val="bg1"/>
                </a:solidFill>
                <a:latin typeface="Barlow" panose="00000500000000000000" pitchFamily="2" charset="0"/>
              </a:rPr>
              <a:t> page </a:t>
            </a:r>
            <a:endParaRPr lang="fr-FR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C261C-B4A2-F3CB-5908-1A9CD1F9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68" y="2201766"/>
            <a:ext cx="219075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A5CCD-2A71-7B60-9C45-7540008694B0}"/>
              </a:ext>
            </a:extLst>
          </p:cNvPr>
          <p:cNvSpPr txBox="1"/>
          <p:nvPr/>
        </p:nvSpPr>
        <p:spPr>
          <a:xfrm>
            <a:off x="4065973" y="332914"/>
            <a:ext cx="369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Additional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04F0CB-A1F8-2A4F-9935-3EEE8B55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39" y="2189104"/>
            <a:ext cx="2171700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F27E47-B745-F5AC-32F1-665003BD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279" y="3487578"/>
            <a:ext cx="1558020" cy="15992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C10A35-E57D-A275-19E9-7F474198C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909" y="3504977"/>
            <a:ext cx="1523114" cy="15992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1CC0F2-787B-4152-9303-E04B59EEC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989" y="3391864"/>
            <a:ext cx="2838450" cy="895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FEFF26-E79D-B766-1385-0EF9DCAE5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745" y="714681"/>
            <a:ext cx="2887803" cy="29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6983BE-9B1B-A557-9CE8-72EC0C8F594D}"/>
              </a:ext>
            </a:extLst>
          </p:cNvPr>
          <p:cNvSpPr txBox="1"/>
          <p:nvPr/>
        </p:nvSpPr>
        <p:spPr>
          <a:xfrm>
            <a:off x="2097470" y="1375892"/>
            <a:ext cx="79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Font Awesome Icons: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Unordered list with icons: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GB" sz="1800" b="0" i="0" u="none" strike="noStrike" dirty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A5CCD-2A71-7B60-9C45-7540008694B0}"/>
              </a:ext>
            </a:extLst>
          </p:cNvPr>
          <p:cNvSpPr txBox="1"/>
          <p:nvPr/>
        </p:nvSpPr>
        <p:spPr>
          <a:xfrm>
            <a:off x="4065973" y="332914"/>
            <a:ext cx="369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Additional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3725C-C7E7-96CA-2BB2-3C5E7FE7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57" y="1952151"/>
            <a:ext cx="695325" cy="942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9865F7-A952-3990-7F70-8AB79D0F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75" y="2265467"/>
            <a:ext cx="4895850" cy="352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AA1F88-F67B-D293-1402-46B8244B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45" y="4448814"/>
            <a:ext cx="9955937" cy="12387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3A186-05A2-2718-324C-96BA80964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957" y="3571548"/>
            <a:ext cx="7270750" cy="7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222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Barlow</vt:lpstr>
      <vt:lpstr>Calibri</vt:lpstr>
      <vt:lpstr>Calibri Light</vt:lpstr>
      <vt:lpstr>Office Theme</vt:lpstr>
      <vt:lpstr>Kate Hardy MOOC Intro to Web Dev</vt:lpstr>
      <vt:lpstr>https://app.moqups.com/84xFbzmykjMpgw7iyn6b72mVZT0attUw/view/page/a8b49fd9f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Kate Hardy MOOC Intro to Web Dev</dc:title>
  <dc:creator>Kate Hardy</dc:creator>
  <cp:lastModifiedBy>Kate Hardy</cp:lastModifiedBy>
  <cp:revision>11</cp:revision>
  <dcterms:created xsi:type="dcterms:W3CDTF">2023-10-24T19:28:20Z</dcterms:created>
  <dcterms:modified xsi:type="dcterms:W3CDTF">2023-10-26T20:18:14Z</dcterms:modified>
</cp:coreProperties>
</file>