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54A-A9FB-B741-B30E-4A2049A1D5C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B76F-6985-D847-9A95-9C09B6D6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5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54A-A9FB-B741-B30E-4A2049A1D5C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B76F-6985-D847-9A95-9C09B6D6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54A-A9FB-B741-B30E-4A2049A1D5C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B76F-6985-D847-9A95-9C09B6D6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54A-A9FB-B741-B30E-4A2049A1D5C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B76F-6985-D847-9A95-9C09B6D6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54A-A9FB-B741-B30E-4A2049A1D5C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B76F-6985-D847-9A95-9C09B6D6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54A-A9FB-B741-B30E-4A2049A1D5C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B76F-6985-D847-9A95-9C09B6D6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54A-A9FB-B741-B30E-4A2049A1D5C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B76F-6985-D847-9A95-9C09B6D6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54A-A9FB-B741-B30E-4A2049A1D5C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B76F-6985-D847-9A95-9C09B6D6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54A-A9FB-B741-B30E-4A2049A1D5C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B76F-6985-D847-9A95-9C09B6D6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54A-A9FB-B741-B30E-4A2049A1D5C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B76F-6985-D847-9A95-9C09B6D6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54A-A9FB-B741-B30E-4A2049A1D5C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B76F-6985-D847-9A95-9C09B6D6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C54A-A9FB-B741-B30E-4A2049A1D5C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B76F-6985-D847-9A95-9C09B6D6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7171" y="3515422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Promoter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07478" y="3515422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RNA level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58566" y="3515422"/>
            <a:ext cx="1732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Protein Level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56009" y="69881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4.fa</a:t>
            </a:r>
          </a:p>
          <a:p>
            <a:r>
              <a:rPr lang="en-US" i="1" dirty="0"/>
              <a:t>v</a:t>
            </a:r>
            <a:r>
              <a:rPr lang="en-US" i="1" dirty="0" smtClean="0"/>
              <a:t>4.gtf</a:t>
            </a:r>
            <a:endParaRPr lang="en-US" i="1" dirty="0"/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 flipH="1">
            <a:off x="1752971" y="1345141"/>
            <a:ext cx="88838" cy="2170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1841809" y="1345141"/>
            <a:ext cx="2139176" cy="570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1"/>
          </p:cNvCxnSpPr>
          <p:nvPr/>
        </p:nvCxnSpPr>
        <p:spPr>
          <a:xfrm>
            <a:off x="2192770" y="3700088"/>
            <a:ext cx="1514708" cy="15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1"/>
          </p:cNvCxnSpPr>
          <p:nvPr/>
        </p:nvCxnSpPr>
        <p:spPr>
          <a:xfrm>
            <a:off x="4864718" y="3706644"/>
            <a:ext cx="1893848" cy="8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22937" y="2277499"/>
            <a:ext cx="22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CNN/LSTM/?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9426" y="38258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CNN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</p:cNvCxnSpPr>
          <p:nvPr/>
        </p:nvCxnSpPr>
        <p:spPr>
          <a:xfrm>
            <a:off x="1841809" y="1345141"/>
            <a:ext cx="2099217" cy="9017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41026" y="1711168"/>
            <a:ext cx="193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mRNA sequence</a:t>
            </a:r>
          </a:p>
          <a:p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163944" y="2147572"/>
            <a:ext cx="1994094" cy="1367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66114" y="4875988"/>
            <a:ext cx="369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2_RNA </a:t>
            </a:r>
            <a:r>
              <a:rPr lang="en-US" i="1" dirty="0" smtClean="0">
                <a:sym typeface="Wingdings"/>
              </a:rPr>
              <a:t> v4_RNA</a:t>
            </a:r>
          </a:p>
          <a:p>
            <a:r>
              <a:rPr lang="en-US" i="1" dirty="0">
                <a:sym typeface="Wingdings"/>
              </a:rPr>
              <a:t>v</a:t>
            </a:r>
            <a:r>
              <a:rPr lang="en-US" i="1" dirty="0" smtClean="0">
                <a:sym typeface="Wingdings"/>
              </a:rPr>
              <a:t>2_protein  v4_protein</a:t>
            </a:r>
            <a:endParaRPr lang="en-US" i="1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183672" y="3884754"/>
            <a:ext cx="959703" cy="116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649236" y="3884754"/>
            <a:ext cx="3508802" cy="1467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71537" y="2189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25881" y="33785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0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Harline</dc:creator>
  <cp:lastModifiedBy>Kate Harline</cp:lastModifiedBy>
  <cp:revision>3</cp:revision>
  <dcterms:created xsi:type="dcterms:W3CDTF">2018-01-22T20:45:13Z</dcterms:created>
  <dcterms:modified xsi:type="dcterms:W3CDTF">2018-01-22T20:53:57Z</dcterms:modified>
</cp:coreProperties>
</file>