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F2E-6534-724B-9ED0-FB94A11EE16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CB47-D6B7-4541-8ACA-E3935A8C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F2E-6534-724B-9ED0-FB94A11EE16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CB47-D6B7-4541-8ACA-E3935A8C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F2E-6534-724B-9ED0-FB94A11EE16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CB47-D6B7-4541-8ACA-E3935A8C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F2E-6534-724B-9ED0-FB94A11EE16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CB47-D6B7-4541-8ACA-E3935A8C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F2E-6534-724B-9ED0-FB94A11EE16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CB47-D6B7-4541-8ACA-E3935A8C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9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F2E-6534-724B-9ED0-FB94A11EE16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CB47-D6B7-4541-8ACA-E3935A8C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0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F2E-6534-724B-9ED0-FB94A11EE16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CB47-D6B7-4541-8ACA-E3935A8C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6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F2E-6534-724B-9ED0-FB94A11EE16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CB47-D6B7-4541-8ACA-E3935A8C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2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F2E-6534-724B-9ED0-FB94A11EE16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CB47-D6B7-4541-8ACA-E3935A8C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F2E-6534-724B-9ED0-FB94A11EE16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CB47-D6B7-4541-8ACA-E3935A8C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F2E-6534-724B-9ED0-FB94A11EE16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CB47-D6B7-4541-8ACA-E3935A8C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4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B3F2E-6534-724B-9ED0-FB94A11EE16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CB47-D6B7-4541-8ACA-E3935A8C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923" y="966295"/>
            <a:ext cx="840315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sz="3600" baseline="30000" dirty="0"/>
          </a:p>
          <a:p>
            <a:pPr>
              <a:spcBef>
                <a:spcPts val="600"/>
              </a:spcBef>
            </a:pPr>
            <a:r>
              <a:rPr lang="en-US" sz="3600" baseline="30000" dirty="0"/>
              <a:t>• Some form of data access / reading into </a:t>
            </a:r>
            <a:r>
              <a:rPr lang="en-US" sz="3600" baseline="30000" dirty="0" smtClean="0"/>
              <a:t>R</a:t>
            </a:r>
          </a:p>
          <a:p>
            <a:pPr>
              <a:spcBef>
                <a:spcPts val="600"/>
              </a:spcBef>
            </a:pPr>
            <a:r>
              <a:rPr lang="en-US" sz="3600" baseline="30000" dirty="0" smtClean="0"/>
              <a:t>• </a:t>
            </a:r>
            <a:r>
              <a:rPr lang="en-US" sz="3600" baseline="30000" dirty="0"/>
              <a:t>Integration of multiple datasets to address the </a:t>
            </a:r>
            <a:r>
              <a:rPr lang="en-US" sz="3600" baseline="30000" dirty="0" smtClean="0"/>
              <a:t>question</a:t>
            </a:r>
            <a:endParaRPr lang="en-US" sz="3600" baseline="30000" dirty="0"/>
          </a:p>
          <a:p>
            <a:pPr>
              <a:spcBef>
                <a:spcPts val="600"/>
              </a:spcBef>
            </a:pPr>
            <a:r>
              <a:rPr lang="en-US" sz="3600" baseline="30000" dirty="0"/>
              <a:t>• Data tidying preparation using </a:t>
            </a:r>
            <a:r>
              <a:rPr lang="en-US" sz="3600" baseline="30000" dirty="0" err="1"/>
              <a:t>tidyr</a:t>
            </a:r>
            <a:r>
              <a:rPr lang="en-US" sz="3600" baseline="30000" dirty="0"/>
              <a:t>, including data </a:t>
            </a:r>
            <a:r>
              <a:rPr lang="en-US" sz="3600" baseline="30000" dirty="0" smtClean="0"/>
              <a:t>joins</a:t>
            </a:r>
            <a:endParaRPr lang="en-US" sz="3600" baseline="30000" dirty="0"/>
          </a:p>
          <a:p>
            <a:pPr>
              <a:spcBef>
                <a:spcPts val="600"/>
              </a:spcBef>
            </a:pPr>
            <a:r>
              <a:rPr lang="en-US" sz="3600" baseline="30000" dirty="0"/>
              <a:t>• Use of </a:t>
            </a:r>
            <a:r>
              <a:rPr lang="en-US" sz="3600" baseline="30000" dirty="0" err="1"/>
              <a:t>dplyr</a:t>
            </a:r>
            <a:r>
              <a:rPr lang="en-US" sz="3600" baseline="30000" dirty="0"/>
              <a:t> to manipulate and summarize the data in relevant </a:t>
            </a:r>
            <a:r>
              <a:rPr lang="en-US" sz="3600" baseline="30000" dirty="0" smtClean="0"/>
              <a:t>ways</a:t>
            </a:r>
            <a:endParaRPr lang="en-US" sz="3600" baseline="30000" dirty="0"/>
          </a:p>
          <a:p>
            <a:pPr>
              <a:spcBef>
                <a:spcPts val="600"/>
              </a:spcBef>
            </a:pPr>
            <a:r>
              <a:rPr lang="en-US" sz="3600" baseline="30000" dirty="0"/>
              <a:t>• Initial data visualization with ggplot2</a:t>
            </a:r>
          </a:p>
          <a:p>
            <a:pPr>
              <a:spcBef>
                <a:spcPts val="600"/>
              </a:spcBef>
            </a:pPr>
            <a:r>
              <a:rPr lang="en-US" sz="3600" baseline="30000" dirty="0"/>
              <a:t>• Final, publication-worthy visualization with </a:t>
            </a:r>
            <a:r>
              <a:rPr lang="en-US" sz="3600" baseline="30000" dirty="0" smtClean="0"/>
              <a:t>ggplot2</a:t>
            </a:r>
            <a:endParaRPr lang="en-US" sz="3600" baseline="30000" dirty="0"/>
          </a:p>
          <a:p>
            <a:pPr>
              <a:spcBef>
                <a:spcPts val="600"/>
              </a:spcBef>
            </a:pPr>
            <a:r>
              <a:rPr lang="en-US" sz="3600" baseline="30000" dirty="0"/>
              <a:t>• </a:t>
            </a:r>
            <a:r>
              <a:rPr lang="en-US" sz="3600" baseline="30000" dirty="0" err="1"/>
              <a:t>RMarkdown</a:t>
            </a:r>
            <a:r>
              <a:rPr lang="en-US" sz="3600" baseline="30000" dirty="0"/>
              <a:t> </a:t>
            </a:r>
            <a:r>
              <a:rPr lang="en-US" sz="3600" baseline="30000" dirty="0" err="1"/>
              <a:t>writeup</a:t>
            </a:r>
            <a:r>
              <a:rPr lang="en-US" sz="3600" baseline="30000" dirty="0"/>
              <a:t>, with final submission as both the .</a:t>
            </a:r>
            <a:r>
              <a:rPr lang="en-US" sz="3600" baseline="30000" dirty="0" err="1"/>
              <a:t>Rmd</a:t>
            </a:r>
            <a:r>
              <a:rPr lang="en-US" sz="3600" baseline="30000" dirty="0"/>
              <a:t> </a:t>
            </a:r>
            <a:r>
              <a:rPr lang="en-US" sz="3600" baseline="30000" dirty="0" smtClean="0"/>
              <a:t>file</a:t>
            </a:r>
            <a:r>
              <a:rPr lang="en-US" sz="3600" dirty="0" smtClean="0"/>
              <a:t> </a:t>
            </a:r>
            <a:r>
              <a:rPr lang="en-US" sz="3600" baseline="30000" dirty="0" smtClean="0"/>
              <a:t>and </a:t>
            </a:r>
            <a:r>
              <a:rPr lang="en-US" sz="3600" baseline="30000" dirty="0"/>
              <a:t>a nicely formatted PDF </a:t>
            </a:r>
            <a:r>
              <a:rPr lang="en-US" sz="3600" baseline="30000" dirty="0" smtClean="0"/>
              <a:t>document</a:t>
            </a:r>
            <a:r>
              <a:rPr lang="en-US" sz="3600" dirty="0" smtClean="0"/>
              <a:t> </a:t>
            </a:r>
            <a:r>
              <a:rPr lang="en-US" sz="3600" baseline="30000" dirty="0" smtClean="0"/>
              <a:t>that </a:t>
            </a:r>
            <a:r>
              <a:rPr lang="en-US" sz="3600" baseline="30000" dirty="0"/>
              <a:t>includes code and results</a:t>
            </a:r>
          </a:p>
          <a:p>
            <a:pPr>
              <a:spcBef>
                <a:spcPts val="600"/>
              </a:spcBef>
            </a:pPr>
            <a:r>
              <a:rPr lang="en-US" sz="3600" baseline="30000" dirty="0"/>
              <a:t>• Overall clean and clear presentation of the workflow, code, and explanation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8354" y="412778"/>
            <a:ext cx="529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Final project requirements: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085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354" y="1072935"/>
            <a:ext cx="84031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2800" dirty="0" smtClean="0"/>
              <a:t>A fully-cited introduction that outlines the importance of the environmental question and provides a rationale for proposed data visualizations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endParaRPr lang="en-US" sz="2800" dirty="0" smtClean="0"/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2800" dirty="0" smtClean="0"/>
              <a:t>Identified datasets (at least two sources), with a descriptor of the columns, data structure, missing values, </a:t>
            </a:r>
            <a:r>
              <a:rPr lang="en-US" sz="2800" dirty="0" err="1" smtClean="0"/>
              <a:t>etc</a:t>
            </a:r>
            <a:r>
              <a:rPr lang="en-US" sz="2800" dirty="0" smtClean="0"/>
              <a:t> 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endParaRPr lang="en-US" sz="2800" dirty="0"/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2800" dirty="0" smtClean="0"/>
              <a:t>A planned workflow (in English, not code) describing each step of the data wrangling, transforming, and visualizing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8354" y="412778"/>
            <a:ext cx="434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Interim requirements: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707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168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Hallett</dc:creator>
  <cp:lastModifiedBy>Lauren Hallett</cp:lastModifiedBy>
  <cp:revision>4</cp:revision>
  <dcterms:created xsi:type="dcterms:W3CDTF">2018-01-31T06:27:33Z</dcterms:created>
  <dcterms:modified xsi:type="dcterms:W3CDTF">2018-01-31T06:42:31Z</dcterms:modified>
</cp:coreProperties>
</file>