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DFKai-SB" panose="03000509000000000000" pitchFamily="65" charset="-120"/>
      <p:regular r:id="rId12"/>
    </p:embeddedFont>
    <p:embeddedFont>
      <p:font typeface="Old Standard TT" panose="02020500000000000000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c8cba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81c8cba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0ff1b484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0ff1b484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ff1b484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ff1b484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c8cba29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1c8cba29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1c8cba29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1c8cba29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ff1b484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ff1b484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ff1b484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ff1b484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11adab7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11adab7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zh-TW" sz="4400" dirty="0" smtClean="0"/>
              <a:t>資料夾</a:t>
            </a:r>
            <a:r>
              <a:rPr lang="zh-TW" altLang="zh-TW" sz="4400" dirty="0"/>
              <a:t>使用導</a:t>
            </a:r>
            <a:r>
              <a:rPr lang="zh-TW" altLang="zh-TW" sz="4400" dirty="0" smtClean="0"/>
              <a:t>覧</a:t>
            </a:r>
            <a:endParaRPr sz="1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2020/0</a:t>
            </a:r>
            <a:r>
              <a:rPr lang="en-US" altLang="zh-TW" sz="3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zh-TW" sz="3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3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C# 學習 資料夾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r="17328" b="10039"/>
          <a:stretch/>
        </p:blipFill>
        <p:spPr>
          <a:xfrm>
            <a:off x="3834704" y="1291377"/>
            <a:ext cx="5330075" cy="358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>
            <a:endCxn id="77" idx="1"/>
          </p:cNvCxnSpPr>
          <p:nvPr/>
        </p:nvCxnSpPr>
        <p:spPr>
          <a:xfrm>
            <a:off x="2310577" y="1855100"/>
            <a:ext cx="2089624" cy="2040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/>
          <p:nvPr/>
        </p:nvSpPr>
        <p:spPr>
          <a:xfrm>
            <a:off x="2657425" y="3429000"/>
            <a:ext cx="1821600" cy="82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31100" y="1595450"/>
            <a:ext cx="9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Old Standard TT"/>
                <a:ea typeface="Old Standard TT"/>
                <a:cs typeface="Old Standard TT"/>
                <a:sym typeface="Old Standard TT"/>
              </a:rPr>
              <a:t>目前所在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518175" y="3311125"/>
            <a:ext cx="1960800" cy="3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293150" y="2132400"/>
            <a:ext cx="2078700" cy="1937700"/>
          </a:xfrm>
          <a:prstGeom prst="bentConnector3">
            <a:avLst>
              <a:gd name="adj1" fmla="val 44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1131100" y="1900250"/>
            <a:ext cx="9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PDF教材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2314575" y="2475300"/>
            <a:ext cx="2036100" cy="1961100"/>
          </a:xfrm>
          <a:prstGeom prst="bentConnector3">
            <a:avLst>
              <a:gd name="adj1" fmla="val 3684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37950" y="2281250"/>
            <a:ext cx="203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家裡可以免費安裝溫習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2314575" y="2786075"/>
            <a:ext cx="2025900" cy="1830000"/>
          </a:xfrm>
          <a:prstGeom prst="bentConnector3">
            <a:avLst>
              <a:gd name="adj1" fmla="val 306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/>
          <p:nvPr/>
        </p:nvSpPr>
        <p:spPr>
          <a:xfrm>
            <a:off x="2657425" y="3311125"/>
            <a:ext cx="1821600" cy="94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86950" y="2605675"/>
            <a:ext cx="1821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在公司安裝的軟件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2250275" y="3482575"/>
            <a:ext cx="2679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5"/>
          <p:cNvCxnSpPr/>
          <p:nvPr/>
        </p:nvCxnSpPr>
        <p:spPr>
          <a:xfrm rot="10800000" flipH="1">
            <a:off x="2293150" y="3940050"/>
            <a:ext cx="364200" cy="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205950" y="3215275"/>
            <a:ext cx="2078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第 3-10 章 筆記&amp;實作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400201" y="3118250"/>
            <a:ext cx="85675" cy="1553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82150" y="3672475"/>
            <a:ext cx="2078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第 1-2 章 筆記&amp;實作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C# 筆記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94800" y="12909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 1-2 章  :    C# 第 1-2 章 筆記.docx      (補充︰VisualStudio 常用快捷鍵.txt) 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 3-4 章  :    ConsoleApp(EX3-4)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 5-6 章  :    ConsoleApp(EX5-6)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 7 章  :    	ConsoleApp(EX7)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第 8 章  :    	ConsoleApp(EX8)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第 9-10 章  :  ConsoleApp(EX9-10)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648200" y="1997800"/>
            <a:ext cx="1023900" cy="2121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576775" y="1922775"/>
            <a:ext cx="154800" cy="22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705475" y="2690825"/>
            <a:ext cx="2912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實作內含筆記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另設目錄與教材連結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204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C# 第 1-2 章 筆記.docx 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11363"/>
          <a:stretch/>
        </p:blipFill>
        <p:spPr>
          <a:xfrm>
            <a:off x="774625" y="954900"/>
            <a:ext cx="7594751" cy="38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4702975" y="3238500"/>
            <a:ext cx="1095300" cy="3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798350" y="3071825"/>
            <a:ext cx="1619100" cy="4881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988850" y="3071825"/>
            <a:ext cx="161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DFKai-SB"/>
                <a:ea typeface="DFKai-SB"/>
                <a:cs typeface="DFKai-SB"/>
                <a:sym typeface="DFKai-SB"/>
              </a:rPr>
              <a:t>連結教材</a:t>
            </a:r>
            <a:endParaRPr sz="18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5112550" y="3833825"/>
            <a:ext cx="1619100" cy="4881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79250" y="3833825"/>
            <a:ext cx="161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DFKai-SB"/>
                <a:ea typeface="DFKai-SB"/>
                <a:cs typeface="DFKai-SB"/>
                <a:sym typeface="DFKai-SB"/>
              </a:rPr>
              <a:t>抽取重點</a:t>
            </a:r>
            <a:endParaRPr sz="1800" b="1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快捷鍵補充︰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9575"/>
          <a:stretch/>
        </p:blipFill>
        <p:spPr>
          <a:xfrm>
            <a:off x="776175" y="905825"/>
            <a:ext cx="7560601" cy="39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1950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實作 + </a:t>
            </a:r>
            <a:r>
              <a:rPr lang="zh-TW"/>
              <a:t>筆記 </a:t>
            </a:r>
            <a:r>
              <a:rPr lang="zh-TW" altLang="en-US" smtClean="0"/>
              <a:t>資料夾</a:t>
            </a:r>
            <a:endParaRPr dirty="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r="10225" b="15987"/>
          <a:stretch/>
        </p:blipFill>
        <p:spPr>
          <a:xfrm>
            <a:off x="702450" y="951100"/>
            <a:ext cx="7631924" cy="40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23275" y="104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b="1"/>
              <a:t>ConsoleApp(EX X-X)</a:t>
            </a:r>
            <a:endParaRPr sz="2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l="15829" t="14142" r="5843" b="8536"/>
          <a:stretch/>
        </p:blipFill>
        <p:spPr>
          <a:xfrm>
            <a:off x="4337525" y="868750"/>
            <a:ext cx="4799576" cy="390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t="-349" r="53255" b="17106"/>
          <a:stretch/>
        </p:blipFill>
        <p:spPr>
          <a:xfrm>
            <a:off x="0" y="792550"/>
            <a:ext cx="4274400" cy="3977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 rot="10800000" flipH="1">
            <a:off x="1524000" y="2417075"/>
            <a:ext cx="2845500" cy="750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0"/>
          <p:cNvSpPr txBox="1"/>
          <p:nvPr/>
        </p:nvSpPr>
        <p:spPr>
          <a:xfrm>
            <a:off x="7203275" y="2350300"/>
            <a:ext cx="144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額外參考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203275" y="3431375"/>
            <a:ext cx="144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教材重點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317075" y="3188500"/>
            <a:ext cx="144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分題實作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203275" y="2883700"/>
            <a:ext cx="144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自我理解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203275" y="1893100"/>
            <a:ext cx="14406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補充說明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2797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C# 第3-10章 筆記目錄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t="19817" b="11083"/>
          <a:stretch/>
        </p:blipFill>
        <p:spPr>
          <a:xfrm>
            <a:off x="1594038" y="1171600"/>
            <a:ext cx="5955925" cy="3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筆記目錄的好處︰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3240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因為教材PDF的目錄是紙的頁數，而且分章由頁數1開始。所以很難找資料。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因為實作的程式碼太長，長像也很像，經常跳去定義又跳回操作。也很混亂。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日後學習C#的人可以開兩個Visual Studio, 一邊看我的例子，一邊自己實作。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日後更新或增加資料時，可以按這個結構去擴充，只要修改目錄上的行號。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方便被抽問的時候，找出曾經的實作，日後忘記也容易找回。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335</Words>
  <Application>Microsoft Office PowerPoint</Application>
  <PresentationFormat>如螢幕大小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DFKai-SB</vt:lpstr>
      <vt:lpstr>Arial</vt:lpstr>
      <vt:lpstr>Old Standard TT</vt:lpstr>
      <vt:lpstr>Paperback</vt:lpstr>
      <vt:lpstr>資料夾使用導覧</vt:lpstr>
      <vt:lpstr>C# 學習 資料夾</vt:lpstr>
      <vt:lpstr>C# 筆記</vt:lpstr>
      <vt:lpstr>C# 第 1-2 章 筆記.docx </vt:lpstr>
      <vt:lpstr>快捷鍵補充︰</vt:lpstr>
      <vt:lpstr>實作 + 筆記 資料夾</vt:lpstr>
      <vt:lpstr>ConsoleApp(EX X-X) </vt:lpstr>
      <vt:lpstr>C# 第3-10章 筆記目錄 </vt:lpstr>
      <vt:lpstr>筆記目錄的好處︰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Kate 學習報告             ( 資料夾使用導覧 )</dc:title>
  <cp:lastModifiedBy>Kate Jou (周欣_Askey_TW)</cp:lastModifiedBy>
  <cp:revision>2</cp:revision>
  <dcterms:modified xsi:type="dcterms:W3CDTF">2020-07-03T09:00:52Z</dcterms:modified>
</cp:coreProperties>
</file>