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7" r:id="rId2"/>
    <p:sldId id="260" r:id="rId3"/>
    <p:sldId id="261" r:id="rId4"/>
    <p:sldId id="262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C26C2AB4-2641-4C2B-930E-B597BAD1C04D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6858723-B8DF-4E1E-96CD-62DED5C8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B558-DE13-448B-B31C-8C5066E3D3C0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27097"/>
            <a:ext cx="2619375" cy="161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1588" y="600075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7063" y="600074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pic>
        <p:nvPicPr>
          <p:cNvPr id="15" name="Picture 14" descr="C:\Users\Kat\Downloads\bitmap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9" b="37862"/>
          <a:stretch/>
        </p:blipFill>
        <p:spPr bwMode="auto">
          <a:xfrm>
            <a:off x="323850" y="2973386"/>
            <a:ext cx="3276599" cy="299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588168" y="1397469"/>
            <a:ext cx="2052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RADIO BUTTONS: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Unburned (outside the fire boundary)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Low-moderate severity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High severity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935830" y="2973386"/>
            <a:ext cx="2052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map highlights the appropriate 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417092" y="1085531"/>
            <a:ext cx="4810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Here is a description of the King Fire!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General summary of the fire (where, what, how)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Why this project used the King Fire as a study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Why fires are important to study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40141"/>
              </p:ext>
            </p:extLst>
          </p:nvPr>
        </p:nvGraphicFramePr>
        <p:xfrm>
          <a:off x="3952877" y="3483182"/>
          <a:ext cx="2076448" cy="249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498"/>
                <a:gridCol w="1123950"/>
              </a:tblGrid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Metric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Vegetation cover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38%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Tree </a:t>
                      </a:r>
                      <a:r>
                        <a:rPr lang="en-US" sz="1100" dirty="0" err="1" smtClean="0"/>
                        <a:t>mortaility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84%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Tree diversity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Shannon index = 0.345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Tree biomass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3.45</a:t>
                      </a:r>
                      <a:r>
                        <a:rPr lang="en-US" sz="1100" baseline="0" dirty="0" smtClean="0"/>
                        <a:t> kg/m</a:t>
                      </a:r>
                      <a:r>
                        <a:rPr lang="en-US" sz="1100" baseline="30000" dirty="0" smtClean="0"/>
                        <a:t>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39092" y="3008422"/>
            <a:ext cx="2052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table displays summaries of the habitat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588168" y="1058915"/>
            <a:ext cx="1802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Sidebar with a widget</a:t>
            </a:r>
            <a:endParaRPr lang="en-US" sz="14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500812" y="3257784"/>
            <a:ext cx="2088356" cy="2574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24462" y="3931791"/>
            <a:ext cx="1678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photo from one of the sites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2635558"/>
            <a:ext cx="8567738" cy="36478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14100" y="2699693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map</a:t>
            </a:r>
            <a:endParaRPr lang="en-US" sz="1400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285879" y="2723557"/>
            <a:ext cx="118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table</a:t>
            </a:r>
            <a:endParaRPr lang="en-US" sz="1400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950178" y="2757893"/>
            <a:ext cx="1255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photo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1386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081588" y="600075"/>
            <a:ext cx="1895475" cy="276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27097"/>
            <a:ext cx="2619375" cy="161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7063" y="600074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pic>
        <p:nvPicPr>
          <p:cNvPr id="15" name="Picture 14" descr="C:\Users\Kat\Downloads\bitmap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9" b="37862"/>
          <a:stretch/>
        </p:blipFill>
        <p:spPr bwMode="auto">
          <a:xfrm>
            <a:off x="352425" y="2973386"/>
            <a:ext cx="3276599" cy="299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588168" y="1397469"/>
            <a:ext cx="20526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RADIO BUTTONS: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North American deer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Brush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Trowbridge’s shrew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Long-eared chipmunk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Etc.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599" y="2981081"/>
            <a:ext cx="2052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map highlights where the species was captured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785247" y="1336527"/>
            <a:ext cx="1606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table displays a species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588168" y="1058915"/>
            <a:ext cx="1802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Sidebar with a widget</a:t>
            </a:r>
            <a:endParaRPr lang="en-US" sz="14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573711" y="3994793"/>
            <a:ext cx="2088356" cy="2160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46606" y="3979404"/>
            <a:ext cx="209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cute photo of a smamm!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4100" y="2699693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map</a:t>
            </a:r>
            <a:endParaRPr lang="en-US" sz="1400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813760" y="1095850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pie chart</a:t>
            </a:r>
            <a:endParaRPr lang="en-US" sz="1400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953242" y="3687016"/>
            <a:ext cx="1255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photo</a:t>
            </a:r>
            <a:endParaRPr lang="en-US" sz="1400" b="1" dirty="0" smtClean="0"/>
          </a:p>
        </p:txBody>
      </p:sp>
      <p:sp>
        <p:nvSpPr>
          <p:cNvPr id="30" name="Oval 29"/>
          <p:cNvSpPr/>
          <p:nvPr/>
        </p:nvSpPr>
        <p:spPr>
          <a:xfrm>
            <a:off x="6573711" y="1511931"/>
            <a:ext cx="1895474" cy="18954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16570" y="1828306"/>
            <a:ext cx="1292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pie chart displays the food preferences out of 6 categories for the selected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3891966" y="1113434"/>
            <a:ext cx="118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table</a:t>
            </a:r>
            <a:endParaRPr lang="en-US" sz="14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99166"/>
              </p:ext>
            </p:extLst>
          </p:nvPr>
        </p:nvGraphicFramePr>
        <p:xfrm>
          <a:off x="3449260" y="1854759"/>
          <a:ext cx="2675566" cy="1036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46565"/>
                <a:gridCol w="14290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Species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P. maniculatus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 time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nocturnal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Family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Cricetidae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Other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Groovy facts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4126211" y="3868745"/>
            <a:ext cx="2044147" cy="2240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25076" y="3560968"/>
            <a:ext cx="1524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bar graph</a:t>
            </a:r>
            <a:endParaRPr lang="en-US" sz="1400" b="1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9" y="4578110"/>
            <a:ext cx="1125353" cy="15023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17802" y="4391812"/>
            <a:ext cx="18609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graph displays the habitat preference for the selected species (how many individuals were found at sites across the fire severity gradient)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12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089230" y="599880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77063" y="600447"/>
            <a:ext cx="1895475" cy="276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27097"/>
            <a:ext cx="2619375" cy="52594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88168" y="1397469"/>
            <a:ext cx="20526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SLIDER BARS</a:t>
            </a:r>
          </a:p>
          <a:p>
            <a:endParaRPr lang="en-US" sz="1100" dirty="0" smtClean="0"/>
          </a:p>
          <a:p>
            <a:r>
              <a:rPr lang="en-US" sz="1100" dirty="0" smtClean="0"/>
              <a:t>North American deer mouse</a:t>
            </a:r>
          </a:p>
          <a:p>
            <a:endParaRPr lang="en-US" sz="1100" dirty="0" smtClean="0"/>
          </a:p>
          <a:p>
            <a:r>
              <a:rPr lang="en-US" sz="1100" dirty="0" smtClean="0"/>
              <a:t>Brush mouse</a:t>
            </a:r>
          </a:p>
          <a:p>
            <a:endParaRPr lang="en-US" sz="1100" dirty="0" smtClean="0"/>
          </a:p>
          <a:p>
            <a:r>
              <a:rPr lang="en-US" sz="1100" dirty="0" smtClean="0"/>
              <a:t>Trowbridge’s shrew</a:t>
            </a:r>
          </a:p>
          <a:p>
            <a:endParaRPr lang="en-US" sz="1100" dirty="0" smtClean="0"/>
          </a:p>
          <a:p>
            <a:r>
              <a:rPr lang="en-US" sz="1100" dirty="0" smtClean="0"/>
              <a:t>Long-eared chipmunk</a:t>
            </a:r>
          </a:p>
          <a:p>
            <a:endParaRPr lang="en-US" sz="1100" dirty="0" smtClean="0"/>
          </a:p>
          <a:p>
            <a:r>
              <a:rPr lang="en-US" sz="1100" dirty="0" smtClean="0"/>
              <a:t>Etc. etc.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ACTION BUTTONS</a:t>
            </a:r>
          </a:p>
          <a:p>
            <a:endParaRPr lang="en-US" sz="1100" dirty="0"/>
          </a:p>
          <a:p>
            <a:r>
              <a:rPr lang="en-US" sz="1100" dirty="0" smtClean="0"/>
              <a:t>Unburned</a:t>
            </a:r>
          </a:p>
          <a:p>
            <a:endParaRPr lang="en-US" sz="1100" dirty="0"/>
          </a:p>
          <a:p>
            <a:r>
              <a:rPr lang="en-US" sz="1100" dirty="0" smtClean="0"/>
              <a:t>Low-Moderate Severity</a:t>
            </a:r>
          </a:p>
          <a:p>
            <a:endParaRPr lang="en-US" sz="1100" dirty="0"/>
          </a:p>
          <a:p>
            <a:r>
              <a:rPr lang="en-US" sz="1100" dirty="0" smtClean="0"/>
              <a:t>High Severity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588168" y="1058915"/>
            <a:ext cx="1746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Sidebar with widgets</a:t>
            </a:r>
            <a:endParaRPr lang="en-US" sz="1400" b="1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0198" y="2047875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66900" y="1962150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0198" y="2367260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270695" y="2281535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198" y="2709154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270695" y="2623429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0198" y="3051102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08745" y="2968372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10198" y="3380956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614486" y="3295231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0197" y="4428064"/>
            <a:ext cx="1494827" cy="264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10198" y="4769958"/>
            <a:ext cx="923328" cy="264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10198" y="4086170"/>
            <a:ext cx="751878" cy="264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17082" y="2276612"/>
            <a:ext cx="2044147" cy="2240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15947" y="1968835"/>
            <a:ext cx="1524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bar graph</a:t>
            </a:r>
            <a:endParaRPr lang="en-US" sz="14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408673" y="2623365"/>
            <a:ext cx="1860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graph displays three metrics of diversity depending on the abundances of the species: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Species diversity (Shannon index)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Functional diversity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Phylogenetic diversity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5560094" y="2268634"/>
            <a:ext cx="3202906" cy="2240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22701" y="1929900"/>
            <a:ext cx="14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Static bar graph</a:t>
            </a:r>
            <a:endParaRPr lang="en-US" sz="14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651685" y="2791701"/>
            <a:ext cx="3025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graph displays the average diversity metrics for the three fire severities, for comparison.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54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089230" y="599880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77063" y="600447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8669" y="891880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BONUS TAB*** Visualizing community composition</a:t>
            </a:r>
            <a:endParaRPr lang="en-US" sz="1100" dirty="0"/>
          </a:p>
        </p:txBody>
      </p:sp>
      <p:pic>
        <p:nvPicPr>
          <p:cNvPr id="28" name="Picture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826418" y="1857374"/>
            <a:ext cx="5019675" cy="35909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011377" y="1503520"/>
            <a:ext cx="3025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you mouse over the points, they’ll tell you information about that site.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464268" y="5586709"/>
            <a:ext cx="3025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***can’t decide the best way to go about this and so leaving it undeveloped for now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40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441</Words>
  <Application>Microsoft Office PowerPoint</Application>
  <PresentationFormat>On-screen Show (4:3)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Culhane</dc:creator>
  <cp:lastModifiedBy>Kate Culhane</cp:lastModifiedBy>
  <cp:revision>8</cp:revision>
  <cp:lastPrinted>2019-01-29T11:42:52Z</cp:lastPrinted>
  <dcterms:created xsi:type="dcterms:W3CDTF">2019-01-29T09:12:41Z</dcterms:created>
  <dcterms:modified xsi:type="dcterms:W3CDTF">2019-01-29T11:44:11Z</dcterms:modified>
</cp:coreProperties>
</file>