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0" r:id="rId2"/>
    <p:sldId id="317" r:id="rId3"/>
    <p:sldId id="2147375963" r:id="rId4"/>
    <p:sldId id="2147375962" r:id="rId5"/>
    <p:sldId id="257" r:id="rId6"/>
    <p:sldId id="258" r:id="rId7"/>
    <p:sldId id="259" r:id="rId8"/>
    <p:sldId id="2147375959" r:id="rId9"/>
    <p:sldId id="21473759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D1E7EE-757B-4635-99CC-6B5768C09F55}" v="1" dt="2025-06-02T15:39:43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hikovhele, K. (Khuthadzo)" userId="e2489a32-6669-4964-a6f3-c86d7191287d" providerId="ADAL" clId="{C5D1E7EE-757B-4635-99CC-6B5768C09F55}"/>
    <pc:docChg chg="undo redo custSel delSld modSld">
      <pc:chgData name="Tshikovhele, K. (Khuthadzo)" userId="e2489a32-6669-4964-a6f3-c86d7191287d" providerId="ADAL" clId="{C5D1E7EE-757B-4635-99CC-6B5768C09F55}" dt="2025-06-02T18:28:37.626" v="200" actId="1076"/>
      <pc:docMkLst>
        <pc:docMk/>
      </pc:docMkLst>
      <pc:sldChg chg="modSp mod">
        <pc:chgData name="Tshikovhele, K. (Khuthadzo)" userId="e2489a32-6669-4964-a6f3-c86d7191287d" providerId="ADAL" clId="{C5D1E7EE-757B-4635-99CC-6B5768C09F55}" dt="2025-06-02T15:43:10.526" v="161" actId="20577"/>
        <pc:sldMkLst>
          <pc:docMk/>
          <pc:sldMk cId="664232341" sldId="310"/>
        </pc:sldMkLst>
        <pc:spChg chg="mod">
          <ac:chgData name="Tshikovhele, K. (Khuthadzo)" userId="e2489a32-6669-4964-a6f3-c86d7191287d" providerId="ADAL" clId="{C5D1E7EE-757B-4635-99CC-6B5768C09F55}" dt="2025-06-02T15:43:10.526" v="161" actId="20577"/>
          <ac:spMkLst>
            <pc:docMk/>
            <pc:sldMk cId="664232341" sldId="310"/>
            <ac:spMk id="7" creationId="{EE7EE537-FF30-8D9C-1CF8-FFD295623C31}"/>
          </ac:spMkLst>
        </pc:spChg>
      </pc:sldChg>
      <pc:sldChg chg="addSp delSp modSp mod">
        <pc:chgData name="Tshikovhele, K. (Khuthadzo)" userId="e2489a32-6669-4964-a6f3-c86d7191287d" providerId="ADAL" clId="{C5D1E7EE-757B-4635-99CC-6B5768C09F55}" dt="2025-06-02T18:28:37.626" v="200" actId="1076"/>
        <pc:sldMkLst>
          <pc:docMk/>
          <pc:sldMk cId="1221392011" sldId="317"/>
        </pc:sldMkLst>
        <pc:spChg chg="add mod">
          <ac:chgData name="Tshikovhele, K. (Khuthadzo)" userId="e2489a32-6669-4964-a6f3-c86d7191287d" providerId="ADAL" clId="{C5D1E7EE-757B-4635-99CC-6B5768C09F55}" dt="2025-06-02T18:28:37.626" v="200" actId="1076"/>
          <ac:spMkLst>
            <pc:docMk/>
            <pc:sldMk cId="1221392011" sldId="317"/>
            <ac:spMk id="2" creationId="{23BAF151-0330-C0C9-20C5-98B191E7B0A8}"/>
          </ac:spMkLst>
        </pc:spChg>
        <pc:picChg chg="add del mod">
          <ac:chgData name="Tshikovhele, K. (Khuthadzo)" userId="e2489a32-6669-4964-a6f3-c86d7191287d" providerId="ADAL" clId="{C5D1E7EE-757B-4635-99CC-6B5768C09F55}" dt="2025-06-02T18:28:27.422" v="198" actId="478"/>
          <ac:picMkLst>
            <pc:docMk/>
            <pc:sldMk cId="1221392011" sldId="317"/>
            <ac:picMk id="4" creationId="{73E6F37E-69A7-96A8-1AF3-513AABAA12D3}"/>
          </ac:picMkLst>
        </pc:picChg>
      </pc:sldChg>
      <pc:sldChg chg="del">
        <pc:chgData name="Tshikovhele, K. (Khuthadzo)" userId="e2489a32-6669-4964-a6f3-c86d7191287d" providerId="ADAL" clId="{C5D1E7EE-757B-4635-99CC-6B5768C09F55}" dt="2025-06-02T18:27:36.194" v="197" actId="47"/>
        <pc:sldMkLst>
          <pc:docMk/>
          <pc:sldMk cId="1770268476" sldId="323"/>
        </pc:sldMkLst>
      </pc:sldChg>
      <pc:sldMasterChg chg="delSldLayout">
        <pc:chgData name="Tshikovhele, K. (Khuthadzo)" userId="e2489a32-6669-4964-a6f3-c86d7191287d" providerId="ADAL" clId="{C5D1E7EE-757B-4635-99CC-6B5768C09F55}" dt="2025-06-02T18:27:36.194" v="197" actId="47"/>
        <pc:sldMasterMkLst>
          <pc:docMk/>
          <pc:sldMasterMk cId="213671012" sldId="2147483648"/>
        </pc:sldMasterMkLst>
        <pc:sldLayoutChg chg="del">
          <pc:chgData name="Tshikovhele, K. (Khuthadzo)" userId="e2489a32-6669-4964-a6f3-c86d7191287d" providerId="ADAL" clId="{C5D1E7EE-757B-4635-99CC-6B5768C09F55}" dt="2025-06-02T18:27:36.194" v="197" actId="47"/>
          <pc:sldLayoutMkLst>
            <pc:docMk/>
            <pc:sldMasterMk cId="213671012" sldId="2147483648"/>
            <pc:sldLayoutMk cId="3338807719" sldId="214748366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1A6013-E379-4205-8B52-BF7418D9B975}" type="doc">
      <dgm:prSet loTypeId="urn:microsoft.com/office/officeart/2009/3/layout/StepUpProcess" loCatId="process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ZA"/>
        </a:p>
      </dgm:t>
    </dgm:pt>
    <dgm:pt modelId="{DCBE10B5-7569-43F7-A3F1-5ADF32B728FB}">
      <dgm:prSet phldrT="[Text]"/>
      <dgm:spPr/>
      <dgm:t>
        <a:bodyPr/>
        <a:lstStyle/>
        <a:p>
          <a:pPr algn="ctr"/>
          <a:r>
            <a:rPr lang="en-ZA" b="1" dirty="0"/>
            <a:t>Scikit-learn</a:t>
          </a:r>
          <a:r>
            <a:rPr lang="en-ZA" dirty="0"/>
            <a:t>: Essential for machine learning tasks, including preprocessing, </a:t>
          </a:r>
          <a:r>
            <a:rPr lang="en-ZA" dirty="0" err="1"/>
            <a:t>modeling</a:t>
          </a:r>
          <a:r>
            <a:rPr lang="en-ZA" dirty="0"/>
            <a:t>, and evaluation.</a:t>
          </a:r>
        </a:p>
      </dgm:t>
    </dgm:pt>
    <dgm:pt modelId="{B178E0EA-262D-4606-A449-004A92532DD0}" type="parTrans" cxnId="{FE916E47-6EFD-4905-9381-E6AAE3127CF0}">
      <dgm:prSet/>
      <dgm:spPr/>
      <dgm:t>
        <a:bodyPr/>
        <a:lstStyle/>
        <a:p>
          <a:endParaRPr lang="en-ZA"/>
        </a:p>
      </dgm:t>
    </dgm:pt>
    <dgm:pt modelId="{9FF8BCC6-BA87-41CE-95F2-E3F03C4AF8C7}" type="sibTrans" cxnId="{FE916E47-6EFD-4905-9381-E6AAE3127CF0}">
      <dgm:prSet/>
      <dgm:spPr/>
      <dgm:t>
        <a:bodyPr/>
        <a:lstStyle/>
        <a:p>
          <a:endParaRPr lang="en-ZA"/>
        </a:p>
      </dgm:t>
    </dgm:pt>
    <dgm:pt modelId="{FC350B9B-5E99-4E93-8AB4-0CE182CCD5DA}">
      <dgm:prSet phldrT="[Text]"/>
      <dgm:spPr/>
      <dgm:t>
        <a:bodyPr/>
        <a:lstStyle/>
        <a:p>
          <a:pPr algn="ctr"/>
          <a:r>
            <a:rPr lang="en-ZA" b="1" dirty="0"/>
            <a:t>SciPy</a:t>
          </a:r>
          <a:r>
            <a:rPr lang="en-ZA" dirty="0"/>
            <a:t>: Provides additional functionality for scientific computing.</a:t>
          </a:r>
        </a:p>
      </dgm:t>
    </dgm:pt>
    <dgm:pt modelId="{815C28C0-8026-4EF6-B6AC-14E418D9320B}" type="parTrans" cxnId="{8FAF579A-94B1-4B1A-82E9-73E7ACA1990E}">
      <dgm:prSet/>
      <dgm:spPr/>
      <dgm:t>
        <a:bodyPr/>
        <a:lstStyle/>
        <a:p>
          <a:endParaRPr lang="en-ZA"/>
        </a:p>
      </dgm:t>
    </dgm:pt>
    <dgm:pt modelId="{7113941E-19F5-4C3B-9853-4EBC564613F0}" type="sibTrans" cxnId="{8FAF579A-94B1-4B1A-82E9-73E7ACA1990E}">
      <dgm:prSet/>
      <dgm:spPr/>
      <dgm:t>
        <a:bodyPr/>
        <a:lstStyle/>
        <a:p>
          <a:endParaRPr lang="en-ZA"/>
        </a:p>
      </dgm:t>
    </dgm:pt>
    <dgm:pt modelId="{17597577-B05E-4935-8AEF-5BD8C300DDD7}">
      <dgm:prSet phldrT="[Text]"/>
      <dgm:spPr/>
      <dgm:t>
        <a:bodyPr/>
        <a:lstStyle/>
        <a:p>
          <a:pPr algn="ctr"/>
          <a:r>
            <a:rPr lang="en-ZA" b="1" dirty="0"/>
            <a:t>Matplotlib/Seaborn</a:t>
          </a:r>
          <a:r>
            <a:rPr lang="en-ZA" dirty="0"/>
            <a:t>: Crucial for creating various types of visualizations.</a:t>
          </a:r>
        </a:p>
      </dgm:t>
    </dgm:pt>
    <dgm:pt modelId="{7FE20DCA-E041-409A-A3C1-0FCA110D14CC}" type="parTrans" cxnId="{511FC12D-CA38-4F00-A160-8ACAC19D5693}">
      <dgm:prSet/>
      <dgm:spPr/>
      <dgm:t>
        <a:bodyPr/>
        <a:lstStyle/>
        <a:p>
          <a:endParaRPr lang="en-ZA"/>
        </a:p>
      </dgm:t>
    </dgm:pt>
    <dgm:pt modelId="{BCB92990-356D-415F-A5AF-E5F62ADA33AF}" type="sibTrans" cxnId="{511FC12D-CA38-4F00-A160-8ACAC19D5693}">
      <dgm:prSet/>
      <dgm:spPr/>
      <dgm:t>
        <a:bodyPr/>
        <a:lstStyle/>
        <a:p>
          <a:endParaRPr lang="en-ZA"/>
        </a:p>
      </dgm:t>
    </dgm:pt>
    <dgm:pt modelId="{1D036727-706E-42DD-997B-C9A5D66695E7}">
      <dgm:prSet phldrT="[Text]"/>
      <dgm:spPr/>
      <dgm:t>
        <a:bodyPr/>
        <a:lstStyle/>
        <a:p>
          <a:pPr algn="l"/>
          <a:endParaRPr lang="en-ZA" dirty="0"/>
        </a:p>
      </dgm:t>
    </dgm:pt>
    <dgm:pt modelId="{51EC4FD7-0D1D-4F3C-81DC-98B2EABE1719}" type="parTrans" cxnId="{94C4B2E8-8065-418F-880E-C7CB97348479}">
      <dgm:prSet/>
      <dgm:spPr/>
      <dgm:t>
        <a:bodyPr/>
        <a:lstStyle/>
        <a:p>
          <a:endParaRPr lang="en-ZA"/>
        </a:p>
      </dgm:t>
    </dgm:pt>
    <dgm:pt modelId="{30EEA932-BB55-4672-A39F-0DE48DAFB6ED}" type="sibTrans" cxnId="{94C4B2E8-8065-418F-880E-C7CB97348479}">
      <dgm:prSet/>
      <dgm:spPr/>
      <dgm:t>
        <a:bodyPr/>
        <a:lstStyle/>
        <a:p>
          <a:endParaRPr lang="en-ZA"/>
        </a:p>
      </dgm:t>
    </dgm:pt>
    <dgm:pt modelId="{29B70A2C-4CBA-4942-9463-378D57BA021A}">
      <dgm:prSet phldrT="[Text]"/>
      <dgm:spPr/>
      <dgm:t>
        <a:bodyPr/>
        <a:lstStyle/>
        <a:p>
          <a:pPr algn="ctr"/>
          <a:r>
            <a:rPr lang="en-ZA" b="1" dirty="0"/>
            <a:t>NumPy</a:t>
          </a:r>
          <a:r>
            <a:rPr lang="en-ZA" dirty="0"/>
            <a:t>: Fundamental for numerical operations, supporting arrays and matrices.</a:t>
          </a:r>
        </a:p>
      </dgm:t>
    </dgm:pt>
    <dgm:pt modelId="{9FD587FB-EF73-4F70-8A94-99009C4F9560}" type="parTrans" cxnId="{0B8C4584-9E2A-4921-8BF8-2237C40C548A}">
      <dgm:prSet/>
      <dgm:spPr/>
      <dgm:t>
        <a:bodyPr/>
        <a:lstStyle/>
        <a:p>
          <a:endParaRPr lang="en-ZA"/>
        </a:p>
      </dgm:t>
    </dgm:pt>
    <dgm:pt modelId="{D2F9E48B-AAC6-497C-94EB-CB45B56262C9}" type="sibTrans" cxnId="{0B8C4584-9E2A-4921-8BF8-2237C40C548A}">
      <dgm:prSet/>
      <dgm:spPr/>
      <dgm:t>
        <a:bodyPr/>
        <a:lstStyle/>
        <a:p>
          <a:endParaRPr lang="en-ZA"/>
        </a:p>
      </dgm:t>
    </dgm:pt>
    <dgm:pt modelId="{F27EAD81-893F-4C8A-9454-C2071D4A9D67}">
      <dgm:prSet phldrT="[Text]"/>
      <dgm:spPr/>
      <dgm:t>
        <a:bodyPr/>
        <a:lstStyle/>
        <a:p>
          <a:pPr algn="ctr"/>
          <a:r>
            <a:rPr lang="en-ZA" b="1" dirty="0"/>
            <a:t>Pandas</a:t>
          </a:r>
          <a:r>
            <a:rPr lang="en-ZA" dirty="0"/>
            <a:t>: Essential for data manipulation, including reading, cleaning, and analysing data</a:t>
          </a:r>
        </a:p>
      </dgm:t>
    </dgm:pt>
    <dgm:pt modelId="{69890897-B72F-4FCE-9165-CD467B70CD1D}" type="parTrans" cxnId="{E3B76446-D623-4F84-B6E7-5F1B30DD5041}">
      <dgm:prSet/>
      <dgm:spPr/>
      <dgm:t>
        <a:bodyPr/>
        <a:lstStyle/>
        <a:p>
          <a:endParaRPr lang="en-ZA"/>
        </a:p>
      </dgm:t>
    </dgm:pt>
    <dgm:pt modelId="{2A65682C-63CD-41C2-8242-0D45DB7BE8A6}" type="sibTrans" cxnId="{E3B76446-D623-4F84-B6E7-5F1B30DD5041}">
      <dgm:prSet/>
      <dgm:spPr/>
      <dgm:t>
        <a:bodyPr/>
        <a:lstStyle/>
        <a:p>
          <a:endParaRPr lang="en-ZA"/>
        </a:p>
      </dgm:t>
    </dgm:pt>
    <dgm:pt modelId="{7EC95670-4C2A-450A-8656-326406AD2250}">
      <dgm:prSet phldrT="[Text]"/>
      <dgm:spPr/>
      <dgm:t>
        <a:bodyPr/>
        <a:lstStyle/>
        <a:p>
          <a:pPr algn="ctr">
            <a:buNone/>
          </a:pPr>
          <a:r>
            <a:rPr lang="en-ZA" b="1"/>
            <a:t>Jupyter Notebook</a:t>
          </a:r>
          <a:r>
            <a:rPr lang="en-ZA"/>
            <a:t>: Facilitates an interactive environment for coding and data exploration.</a:t>
          </a:r>
          <a:endParaRPr lang="en-ZA" dirty="0"/>
        </a:p>
      </dgm:t>
    </dgm:pt>
    <dgm:pt modelId="{C7DD1FF3-7CDB-4C06-A560-D995D9EB3484}" type="parTrans" cxnId="{4F2FF2F8-F5D9-4A16-BA05-5DCB9EA7D1C7}">
      <dgm:prSet/>
      <dgm:spPr/>
      <dgm:t>
        <a:bodyPr/>
        <a:lstStyle/>
        <a:p>
          <a:endParaRPr lang="en-ZA"/>
        </a:p>
      </dgm:t>
    </dgm:pt>
    <dgm:pt modelId="{5BF6F379-3204-4D38-8081-AEDB08698421}" type="sibTrans" cxnId="{4F2FF2F8-F5D9-4A16-BA05-5DCB9EA7D1C7}">
      <dgm:prSet/>
      <dgm:spPr/>
      <dgm:t>
        <a:bodyPr/>
        <a:lstStyle/>
        <a:p>
          <a:endParaRPr lang="en-ZA"/>
        </a:p>
      </dgm:t>
    </dgm:pt>
    <dgm:pt modelId="{C5FBACE8-F32D-4923-8E33-862245004B54}" type="pres">
      <dgm:prSet presAssocID="{CA1A6013-E379-4205-8B52-BF7418D9B975}" presName="rootnode" presStyleCnt="0">
        <dgm:presLayoutVars>
          <dgm:chMax/>
          <dgm:chPref/>
          <dgm:dir/>
          <dgm:animLvl val="lvl"/>
        </dgm:presLayoutVars>
      </dgm:prSet>
      <dgm:spPr/>
    </dgm:pt>
    <dgm:pt modelId="{2DF2A7ED-9051-455C-AACE-5784CA9F8584}" type="pres">
      <dgm:prSet presAssocID="{7EC95670-4C2A-450A-8656-326406AD2250}" presName="composite" presStyleCnt="0"/>
      <dgm:spPr/>
    </dgm:pt>
    <dgm:pt modelId="{38EF0F2D-9685-46D7-B5D4-3A9E7A4D9073}" type="pres">
      <dgm:prSet presAssocID="{7EC95670-4C2A-450A-8656-326406AD2250}" presName="LShape" presStyleLbl="alignNode1" presStyleIdx="0" presStyleCnt="11"/>
      <dgm:spPr/>
    </dgm:pt>
    <dgm:pt modelId="{ED6DA493-1953-44B2-91C3-656AC3B6C6EA}" type="pres">
      <dgm:prSet presAssocID="{7EC95670-4C2A-450A-8656-326406AD2250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1E96C1F2-0C19-4556-9ED8-5BD629C73342}" type="pres">
      <dgm:prSet presAssocID="{7EC95670-4C2A-450A-8656-326406AD2250}" presName="Triangle" presStyleLbl="alignNode1" presStyleIdx="1" presStyleCnt="11"/>
      <dgm:spPr/>
    </dgm:pt>
    <dgm:pt modelId="{C9B493ED-9179-4D54-BB35-13E396B5C59B}" type="pres">
      <dgm:prSet presAssocID="{5BF6F379-3204-4D38-8081-AEDB08698421}" presName="sibTrans" presStyleCnt="0"/>
      <dgm:spPr/>
    </dgm:pt>
    <dgm:pt modelId="{55C81620-1A26-48EB-BFF0-646C0DFBE1E1}" type="pres">
      <dgm:prSet presAssocID="{5BF6F379-3204-4D38-8081-AEDB08698421}" presName="space" presStyleCnt="0"/>
      <dgm:spPr/>
    </dgm:pt>
    <dgm:pt modelId="{AABA9180-0BAA-471C-9DD4-46AD473F0E03}" type="pres">
      <dgm:prSet presAssocID="{DCBE10B5-7569-43F7-A3F1-5ADF32B728FB}" presName="composite" presStyleCnt="0"/>
      <dgm:spPr/>
    </dgm:pt>
    <dgm:pt modelId="{10CAD734-EFE7-412A-B437-CD8D96D5387A}" type="pres">
      <dgm:prSet presAssocID="{DCBE10B5-7569-43F7-A3F1-5ADF32B728FB}" presName="LShape" presStyleLbl="alignNode1" presStyleIdx="2" presStyleCnt="11"/>
      <dgm:spPr>
        <a:solidFill>
          <a:srgbClr val="006341"/>
        </a:solidFill>
      </dgm:spPr>
    </dgm:pt>
    <dgm:pt modelId="{B2E57CA8-B5F8-4826-99DA-261D2E509A3F}" type="pres">
      <dgm:prSet presAssocID="{DCBE10B5-7569-43F7-A3F1-5ADF32B728FB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CC6E747C-4329-4DE8-A112-7796E6B26081}" type="pres">
      <dgm:prSet presAssocID="{DCBE10B5-7569-43F7-A3F1-5ADF32B728FB}" presName="Triangle" presStyleLbl="alignNode1" presStyleIdx="3" presStyleCnt="11"/>
      <dgm:spPr>
        <a:solidFill>
          <a:srgbClr val="006341"/>
        </a:solidFill>
      </dgm:spPr>
    </dgm:pt>
    <dgm:pt modelId="{5A6DE9E3-0456-4CCA-AC16-655E40FBE918}" type="pres">
      <dgm:prSet presAssocID="{9FF8BCC6-BA87-41CE-95F2-E3F03C4AF8C7}" presName="sibTrans" presStyleCnt="0"/>
      <dgm:spPr/>
    </dgm:pt>
    <dgm:pt modelId="{62E84599-A93F-485D-92FF-19EDBB59F527}" type="pres">
      <dgm:prSet presAssocID="{9FF8BCC6-BA87-41CE-95F2-E3F03C4AF8C7}" presName="space" presStyleCnt="0"/>
      <dgm:spPr/>
    </dgm:pt>
    <dgm:pt modelId="{7C4F2290-9E38-4AAD-8452-B91F4DA857AB}" type="pres">
      <dgm:prSet presAssocID="{FC350B9B-5E99-4E93-8AB4-0CE182CCD5DA}" presName="composite" presStyleCnt="0"/>
      <dgm:spPr/>
    </dgm:pt>
    <dgm:pt modelId="{43D94316-C1C5-4512-9D7F-DE64EC89F2FF}" type="pres">
      <dgm:prSet presAssocID="{FC350B9B-5E99-4E93-8AB4-0CE182CCD5DA}" presName="LShape" presStyleLbl="alignNode1" presStyleIdx="4" presStyleCnt="11"/>
      <dgm:spPr>
        <a:solidFill>
          <a:srgbClr val="006341"/>
        </a:solidFill>
      </dgm:spPr>
    </dgm:pt>
    <dgm:pt modelId="{FA39C202-85B8-453F-BCF8-86105382E661}" type="pres">
      <dgm:prSet presAssocID="{FC350B9B-5E99-4E93-8AB4-0CE182CCD5DA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C7747AFB-FB4A-4D25-B17D-13F6A397184C}" type="pres">
      <dgm:prSet presAssocID="{FC350B9B-5E99-4E93-8AB4-0CE182CCD5DA}" presName="Triangle" presStyleLbl="alignNode1" presStyleIdx="5" presStyleCnt="11"/>
      <dgm:spPr>
        <a:solidFill>
          <a:srgbClr val="006341"/>
        </a:solidFill>
      </dgm:spPr>
    </dgm:pt>
    <dgm:pt modelId="{A2CDB663-1F0B-4792-B10D-B40BBBE0DE95}" type="pres">
      <dgm:prSet presAssocID="{7113941E-19F5-4C3B-9853-4EBC564613F0}" presName="sibTrans" presStyleCnt="0"/>
      <dgm:spPr/>
    </dgm:pt>
    <dgm:pt modelId="{3B37139D-75F2-4FA1-9709-1B00DE1A4908}" type="pres">
      <dgm:prSet presAssocID="{7113941E-19F5-4C3B-9853-4EBC564613F0}" presName="space" presStyleCnt="0"/>
      <dgm:spPr/>
    </dgm:pt>
    <dgm:pt modelId="{0ADA53B0-3781-4C4C-B4E6-1E0779268259}" type="pres">
      <dgm:prSet presAssocID="{17597577-B05E-4935-8AEF-5BD8C300DDD7}" presName="composite" presStyleCnt="0"/>
      <dgm:spPr/>
    </dgm:pt>
    <dgm:pt modelId="{31514AAE-C871-46DA-998A-C6043B48CC5C}" type="pres">
      <dgm:prSet presAssocID="{17597577-B05E-4935-8AEF-5BD8C300DDD7}" presName="LShape" presStyleLbl="alignNode1" presStyleIdx="6" presStyleCnt="11"/>
      <dgm:spPr>
        <a:solidFill>
          <a:srgbClr val="006341"/>
        </a:solidFill>
      </dgm:spPr>
    </dgm:pt>
    <dgm:pt modelId="{46E61FCF-C72A-465E-84D4-BAC5FA64387C}" type="pres">
      <dgm:prSet presAssocID="{17597577-B05E-4935-8AEF-5BD8C300DDD7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FC662DEE-5164-4027-8403-580EF75E8B6B}" type="pres">
      <dgm:prSet presAssocID="{17597577-B05E-4935-8AEF-5BD8C300DDD7}" presName="Triangle" presStyleLbl="alignNode1" presStyleIdx="7" presStyleCnt="11"/>
      <dgm:spPr>
        <a:solidFill>
          <a:srgbClr val="006341"/>
        </a:solidFill>
      </dgm:spPr>
    </dgm:pt>
    <dgm:pt modelId="{128BD63F-221B-4EBB-9031-550E99C18A84}" type="pres">
      <dgm:prSet presAssocID="{BCB92990-356D-415F-A5AF-E5F62ADA33AF}" presName="sibTrans" presStyleCnt="0"/>
      <dgm:spPr/>
    </dgm:pt>
    <dgm:pt modelId="{C20A0F27-8CB6-4483-BC6A-57773DF85A0A}" type="pres">
      <dgm:prSet presAssocID="{BCB92990-356D-415F-A5AF-E5F62ADA33AF}" presName="space" presStyleCnt="0"/>
      <dgm:spPr/>
    </dgm:pt>
    <dgm:pt modelId="{A3234D1F-157A-47DA-A176-AD7681FBD8AD}" type="pres">
      <dgm:prSet presAssocID="{29B70A2C-4CBA-4942-9463-378D57BA021A}" presName="composite" presStyleCnt="0"/>
      <dgm:spPr/>
    </dgm:pt>
    <dgm:pt modelId="{988F3964-4B00-4036-AE9E-F9B860540E66}" type="pres">
      <dgm:prSet presAssocID="{29B70A2C-4CBA-4942-9463-378D57BA021A}" presName="LShape" presStyleLbl="alignNode1" presStyleIdx="8" presStyleCnt="11"/>
      <dgm:spPr>
        <a:solidFill>
          <a:srgbClr val="006341"/>
        </a:solidFill>
      </dgm:spPr>
    </dgm:pt>
    <dgm:pt modelId="{3EF30545-327F-4C74-96F6-687B2A2E5A8C}" type="pres">
      <dgm:prSet presAssocID="{29B70A2C-4CBA-4942-9463-378D57BA021A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6794512D-4796-4C65-8A6C-86059E215CE1}" type="pres">
      <dgm:prSet presAssocID="{29B70A2C-4CBA-4942-9463-378D57BA021A}" presName="Triangle" presStyleLbl="alignNode1" presStyleIdx="9" presStyleCnt="11"/>
      <dgm:spPr>
        <a:solidFill>
          <a:srgbClr val="006341"/>
        </a:solidFill>
      </dgm:spPr>
    </dgm:pt>
    <dgm:pt modelId="{6384A09B-0A3E-4044-A235-EB589731037C}" type="pres">
      <dgm:prSet presAssocID="{D2F9E48B-AAC6-497C-94EB-CB45B56262C9}" presName="sibTrans" presStyleCnt="0"/>
      <dgm:spPr/>
    </dgm:pt>
    <dgm:pt modelId="{280315E1-7000-47F7-9506-E10644C2C689}" type="pres">
      <dgm:prSet presAssocID="{D2F9E48B-AAC6-497C-94EB-CB45B56262C9}" presName="space" presStyleCnt="0"/>
      <dgm:spPr/>
    </dgm:pt>
    <dgm:pt modelId="{BD36C5AF-D2FF-4454-B7CB-40726F66E5EF}" type="pres">
      <dgm:prSet presAssocID="{F27EAD81-893F-4C8A-9454-C2071D4A9D67}" presName="composite" presStyleCnt="0"/>
      <dgm:spPr/>
    </dgm:pt>
    <dgm:pt modelId="{11E34809-34EF-409F-8A0B-E5C9D0C83CC3}" type="pres">
      <dgm:prSet presAssocID="{F27EAD81-893F-4C8A-9454-C2071D4A9D67}" presName="LShape" presStyleLbl="alignNode1" presStyleIdx="10" presStyleCnt="11"/>
      <dgm:spPr>
        <a:solidFill>
          <a:srgbClr val="006341"/>
        </a:solidFill>
      </dgm:spPr>
    </dgm:pt>
    <dgm:pt modelId="{A0634A9E-57AD-44EE-B562-C78980496651}" type="pres">
      <dgm:prSet presAssocID="{F27EAD81-893F-4C8A-9454-C2071D4A9D67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430430B-3B11-40A6-B187-407AB149C45C}" type="presOf" srcId="{29B70A2C-4CBA-4942-9463-378D57BA021A}" destId="{3EF30545-327F-4C74-96F6-687B2A2E5A8C}" srcOrd="0" destOrd="0" presId="urn:microsoft.com/office/officeart/2009/3/layout/StepUpProcess"/>
    <dgm:cxn modelId="{D727C919-851A-42EB-8E3A-10F0F9F6C120}" type="presOf" srcId="{17597577-B05E-4935-8AEF-5BD8C300DDD7}" destId="{46E61FCF-C72A-465E-84D4-BAC5FA64387C}" srcOrd="0" destOrd="0" presId="urn:microsoft.com/office/officeart/2009/3/layout/StepUpProcess"/>
    <dgm:cxn modelId="{796E5D2A-516A-4A7D-8AE9-D0AC0A426989}" type="presOf" srcId="{7EC95670-4C2A-450A-8656-326406AD2250}" destId="{ED6DA493-1953-44B2-91C3-656AC3B6C6EA}" srcOrd="0" destOrd="0" presId="urn:microsoft.com/office/officeart/2009/3/layout/StepUpProcess"/>
    <dgm:cxn modelId="{511FC12D-CA38-4F00-A160-8ACAC19D5693}" srcId="{CA1A6013-E379-4205-8B52-BF7418D9B975}" destId="{17597577-B05E-4935-8AEF-5BD8C300DDD7}" srcOrd="3" destOrd="0" parTransId="{7FE20DCA-E041-409A-A3C1-0FCA110D14CC}" sibTransId="{BCB92990-356D-415F-A5AF-E5F62ADA33AF}"/>
    <dgm:cxn modelId="{350DE062-72F5-40D7-8DBA-54A4F091BF7D}" type="presOf" srcId="{CA1A6013-E379-4205-8B52-BF7418D9B975}" destId="{C5FBACE8-F32D-4923-8E33-862245004B54}" srcOrd="0" destOrd="0" presId="urn:microsoft.com/office/officeart/2009/3/layout/StepUpProcess"/>
    <dgm:cxn modelId="{E3B76446-D623-4F84-B6E7-5F1B30DD5041}" srcId="{CA1A6013-E379-4205-8B52-BF7418D9B975}" destId="{F27EAD81-893F-4C8A-9454-C2071D4A9D67}" srcOrd="5" destOrd="0" parTransId="{69890897-B72F-4FCE-9165-CD467B70CD1D}" sibTransId="{2A65682C-63CD-41C2-8242-0D45DB7BE8A6}"/>
    <dgm:cxn modelId="{FE916E47-6EFD-4905-9381-E6AAE3127CF0}" srcId="{CA1A6013-E379-4205-8B52-BF7418D9B975}" destId="{DCBE10B5-7569-43F7-A3F1-5ADF32B728FB}" srcOrd="1" destOrd="0" parTransId="{B178E0EA-262D-4606-A449-004A92532DD0}" sibTransId="{9FF8BCC6-BA87-41CE-95F2-E3F03C4AF8C7}"/>
    <dgm:cxn modelId="{0114DC71-E75B-41AA-A7CA-04DB6FA29118}" type="presOf" srcId="{DCBE10B5-7569-43F7-A3F1-5ADF32B728FB}" destId="{B2E57CA8-B5F8-4826-99DA-261D2E509A3F}" srcOrd="0" destOrd="0" presId="urn:microsoft.com/office/officeart/2009/3/layout/StepUpProcess"/>
    <dgm:cxn modelId="{0B8C4584-9E2A-4921-8BF8-2237C40C548A}" srcId="{CA1A6013-E379-4205-8B52-BF7418D9B975}" destId="{29B70A2C-4CBA-4942-9463-378D57BA021A}" srcOrd="4" destOrd="0" parTransId="{9FD587FB-EF73-4F70-8A94-99009C4F9560}" sibTransId="{D2F9E48B-AAC6-497C-94EB-CB45B56262C9}"/>
    <dgm:cxn modelId="{8FAF579A-94B1-4B1A-82E9-73E7ACA1990E}" srcId="{CA1A6013-E379-4205-8B52-BF7418D9B975}" destId="{FC350B9B-5E99-4E93-8AB4-0CE182CCD5DA}" srcOrd="2" destOrd="0" parTransId="{815C28C0-8026-4EF6-B6AC-14E418D9320B}" sibTransId="{7113941E-19F5-4C3B-9853-4EBC564613F0}"/>
    <dgm:cxn modelId="{B95561A1-825C-420E-909F-51D5DA5F185B}" type="presOf" srcId="{F27EAD81-893F-4C8A-9454-C2071D4A9D67}" destId="{A0634A9E-57AD-44EE-B562-C78980496651}" srcOrd="0" destOrd="0" presId="urn:microsoft.com/office/officeart/2009/3/layout/StepUpProcess"/>
    <dgm:cxn modelId="{9A1408AF-1E28-492C-8BFF-4047342E0DDF}" type="presOf" srcId="{FC350B9B-5E99-4E93-8AB4-0CE182CCD5DA}" destId="{FA39C202-85B8-453F-BCF8-86105382E661}" srcOrd="0" destOrd="0" presId="urn:microsoft.com/office/officeart/2009/3/layout/StepUpProcess"/>
    <dgm:cxn modelId="{33E371C6-0F68-4E1F-AFB2-ECF7E23AB4EF}" type="presOf" srcId="{1D036727-706E-42DD-997B-C9A5D66695E7}" destId="{46E61FCF-C72A-465E-84D4-BAC5FA64387C}" srcOrd="0" destOrd="1" presId="urn:microsoft.com/office/officeart/2009/3/layout/StepUpProcess"/>
    <dgm:cxn modelId="{94C4B2E8-8065-418F-880E-C7CB97348479}" srcId="{17597577-B05E-4935-8AEF-5BD8C300DDD7}" destId="{1D036727-706E-42DD-997B-C9A5D66695E7}" srcOrd="0" destOrd="0" parTransId="{51EC4FD7-0D1D-4F3C-81DC-98B2EABE1719}" sibTransId="{30EEA932-BB55-4672-A39F-0DE48DAFB6ED}"/>
    <dgm:cxn modelId="{4F2FF2F8-F5D9-4A16-BA05-5DCB9EA7D1C7}" srcId="{CA1A6013-E379-4205-8B52-BF7418D9B975}" destId="{7EC95670-4C2A-450A-8656-326406AD2250}" srcOrd="0" destOrd="0" parTransId="{C7DD1FF3-7CDB-4C06-A560-D995D9EB3484}" sibTransId="{5BF6F379-3204-4D38-8081-AEDB08698421}"/>
    <dgm:cxn modelId="{16D98CA2-C103-40C8-9DE4-F11421C50F55}" type="presParOf" srcId="{C5FBACE8-F32D-4923-8E33-862245004B54}" destId="{2DF2A7ED-9051-455C-AACE-5784CA9F8584}" srcOrd="0" destOrd="0" presId="urn:microsoft.com/office/officeart/2009/3/layout/StepUpProcess"/>
    <dgm:cxn modelId="{86FD3AE1-4A43-4F26-8349-0A52DF80C3B3}" type="presParOf" srcId="{2DF2A7ED-9051-455C-AACE-5784CA9F8584}" destId="{38EF0F2D-9685-46D7-B5D4-3A9E7A4D9073}" srcOrd="0" destOrd="0" presId="urn:microsoft.com/office/officeart/2009/3/layout/StepUpProcess"/>
    <dgm:cxn modelId="{04BB48DC-C26A-4889-AD92-7EC69D9B4DBF}" type="presParOf" srcId="{2DF2A7ED-9051-455C-AACE-5784CA9F8584}" destId="{ED6DA493-1953-44B2-91C3-656AC3B6C6EA}" srcOrd="1" destOrd="0" presId="urn:microsoft.com/office/officeart/2009/3/layout/StepUpProcess"/>
    <dgm:cxn modelId="{0256C959-5A02-4DF2-9B27-43F9392CE657}" type="presParOf" srcId="{2DF2A7ED-9051-455C-AACE-5784CA9F8584}" destId="{1E96C1F2-0C19-4556-9ED8-5BD629C73342}" srcOrd="2" destOrd="0" presId="urn:microsoft.com/office/officeart/2009/3/layout/StepUpProcess"/>
    <dgm:cxn modelId="{E5C1C556-BC40-4703-BC5C-E50C15D2F336}" type="presParOf" srcId="{C5FBACE8-F32D-4923-8E33-862245004B54}" destId="{C9B493ED-9179-4D54-BB35-13E396B5C59B}" srcOrd="1" destOrd="0" presId="urn:microsoft.com/office/officeart/2009/3/layout/StepUpProcess"/>
    <dgm:cxn modelId="{982C8ABF-3042-42AE-AC7C-6FA8BC226847}" type="presParOf" srcId="{C9B493ED-9179-4D54-BB35-13E396B5C59B}" destId="{55C81620-1A26-48EB-BFF0-646C0DFBE1E1}" srcOrd="0" destOrd="0" presId="urn:microsoft.com/office/officeart/2009/3/layout/StepUpProcess"/>
    <dgm:cxn modelId="{4E74058C-0352-41B8-A1B2-B9A8AD1EFEA2}" type="presParOf" srcId="{C5FBACE8-F32D-4923-8E33-862245004B54}" destId="{AABA9180-0BAA-471C-9DD4-46AD473F0E03}" srcOrd="2" destOrd="0" presId="urn:microsoft.com/office/officeart/2009/3/layout/StepUpProcess"/>
    <dgm:cxn modelId="{65964D65-EEE0-487E-B0AB-E3EAF694B35C}" type="presParOf" srcId="{AABA9180-0BAA-471C-9DD4-46AD473F0E03}" destId="{10CAD734-EFE7-412A-B437-CD8D96D5387A}" srcOrd="0" destOrd="0" presId="urn:microsoft.com/office/officeart/2009/3/layout/StepUpProcess"/>
    <dgm:cxn modelId="{8C022B8B-3DF1-4598-B969-48F709820109}" type="presParOf" srcId="{AABA9180-0BAA-471C-9DD4-46AD473F0E03}" destId="{B2E57CA8-B5F8-4826-99DA-261D2E509A3F}" srcOrd="1" destOrd="0" presId="urn:microsoft.com/office/officeart/2009/3/layout/StepUpProcess"/>
    <dgm:cxn modelId="{738359F7-0B8E-4AC8-A7BD-E194FCD24CFB}" type="presParOf" srcId="{AABA9180-0BAA-471C-9DD4-46AD473F0E03}" destId="{CC6E747C-4329-4DE8-A112-7796E6B26081}" srcOrd="2" destOrd="0" presId="urn:microsoft.com/office/officeart/2009/3/layout/StepUpProcess"/>
    <dgm:cxn modelId="{84732CB0-DB53-48A2-8BB2-FAF087E93C05}" type="presParOf" srcId="{C5FBACE8-F32D-4923-8E33-862245004B54}" destId="{5A6DE9E3-0456-4CCA-AC16-655E40FBE918}" srcOrd="3" destOrd="0" presId="urn:microsoft.com/office/officeart/2009/3/layout/StepUpProcess"/>
    <dgm:cxn modelId="{662ABCF5-01FA-42CC-BAE0-28C47A44BE92}" type="presParOf" srcId="{5A6DE9E3-0456-4CCA-AC16-655E40FBE918}" destId="{62E84599-A93F-485D-92FF-19EDBB59F527}" srcOrd="0" destOrd="0" presId="urn:microsoft.com/office/officeart/2009/3/layout/StepUpProcess"/>
    <dgm:cxn modelId="{4BC1F92D-C8A4-4F41-A0AE-6FB7575E24BC}" type="presParOf" srcId="{C5FBACE8-F32D-4923-8E33-862245004B54}" destId="{7C4F2290-9E38-4AAD-8452-B91F4DA857AB}" srcOrd="4" destOrd="0" presId="urn:microsoft.com/office/officeart/2009/3/layout/StepUpProcess"/>
    <dgm:cxn modelId="{3890ADCC-D641-49FE-93C1-C81F992BEB54}" type="presParOf" srcId="{7C4F2290-9E38-4AAD-8452-B91F4DA857AB}" destId="{43D94316-C1C5-4512-9D7F-DE64EC89F2FF}" srcOrd="0" destOrd="0" presId="urn:microsoft.com/office/officeart/2009/3/layout/StepUpProcess"/>
    <dgm:cxn modelId="{FFC8DDDA-FC6D-462B-B60A-68F7A4B17B0E}" type="presParOf" srcId="{7C4F2290-9E38-4AAD-8452-B91F4DA857AB}" destId="{FA39C202-85B8-453F-BCF8-86105382E661}" srcOrd="1" destOrd="0" presId="urn:microsoft.com/office/officeart/2009/3/layout/StepUpProcess"/>
    <dgm:cxn modelId="{DDE3182A-79ED-4939-A903-D7D069EF7B50}" type="presParOf" srcId="{7C4F2290-9E38-4AAD-8452-B91F4DA857AB}" destId="{C7747AFB-FB4A-4D25-B17D-13F6A397184C}" srcOrd="2" destOrd="0" presId="urn:microsoft.com/office/officeart/2009/3/layout/StepUpProcess"/>
    <dgm:cxn modelId="{74DCDD9A-CD9D-499C-A1CE-0D221D53B9C2}" type="presParOf" srcId="{C5FBACE8-F32D-4923-8E33-862245004B54}" destId="{A2CDB663-1F0B-4792-B10D-B40BBBE0DE95}" srcOrd="5" destOrd="0" presId="urn:microsoft.com/office/officeart/2009/3/layout/StepUpProcess"/>
    <dgm:cxn modelId="{EC1235B1-2F7D-412B-8B59-F24BC8E9C825}" type="presParOf" srcId="{A2CDB663-1F0B-4792-B10D-B40BBBE0DE95}" destId="{3B37139D-75F2-4FA1-9709-1B00DE1A4908}" srcOrd="0" destOrd="0" presId="urn:microsoft.com/office/officeart/2009/3/layout/StepUpProcess"/>
    <dgm:cxn modelId="{90BF600D-1059-4F8B-814F-F91849C2DB29}" type="presParOf" srcId="{C5FBACE8-F32D-4923-8E33-862245004B54}" destId="{0ADA53B0-3781-4C4C-B4E6-1E0779268259}" srcOrd="6" destOrd="0" presId="urn:microsoft.com/office/officeart/2009/3/layout/StepUpProcess"/>
    <dgm:cxn modelId="{79EC7662-E9B1-4CE2-8060-BF3C15715031}" type="presParOf" srcId="{0ADA53B0-3781-4C4C-B4E6-1E0779268259}" destId="{31514AAE-C871-46DA-998A-C6043B48CC5C}" srcOrd="0" destOrd="0" presId="urn:microsoft.com/office/officeart/2009/3/layout/StepUpProcess"/>
    <dgm:cxn modelId="{1DD394D9-A256-4956-BD73-7482C326D5F3}" type="presParOf" srcId="{0ADA53B0-3781-4C4C-B4E6-1E0779268259}" destId="{46E61FCF-C72A-465E-84D4-BAC5FA64387C}" srcOrd="1" destOrd="0" presId="urn:microsoft.com/office/officeart/2009/3/layout/StepUpProcess"/>
    <dgm:cxn modelId="{59374297-21DD-47F9-BEFF-0FAA74B32533}" type="presParOf" srcId="{0ADA53B0-3781-4C4C-B4E6-1E0779268259}" destId="{FC662DEE-5164-4027-8403-580EF75E8B6B}" srcOrd="2" destOrd="0" presId="urn:microsoft.com/office/officeart/2009/3/layout/StepUpProcess"/>
    <dgm:cxn modelId="{DDB7109B-0128-43D3-92DF-A057AB7D383C}" type="presParOf" srcId="{C5FBACE8-F32D-4923-8E33-862245004B54}" destId="{128BD63F-221B-4EBB-9031-550E99C18A84}" srcOrd="7" destOrd="0" presId="urn:microsoft.com/office/officeart/2009/3/layout/StepUpProcess"/>
    <dgm:cxn modelId="{BED429A0-8DB4-4807-BFD9-8BA3868BF1B8}" type="presParOf" srcId="{128BD63F-221B-4EBB-9031-550E99C18A84}" destId="{C20A0F27-8CB6-4483-BC6A-57773DF85A0A}" srcOrd="0" destOrd="0" presId="urn:microsoft.com/office/officeart/2009/3/layout/StepUpProcess"/>
    <dgm:cxn modelId="{29C733F4-16AF-43A3-BEF8-7947B7638C8C}" type="presParOf" srcId="{C5FBACE8-F32D-4923-8E33-862245004B54}" destId="{A3234D1F-157A-47DA-A176-AD7681FBD8AD}" srcOrd="8" destOrd="0" presId="urn:microsoft.com/office/officeart/2009/3/layout/StepUpProcess"/>
    <dgm:cxn modelId="{39966DE9-92B8-4468-B09F-70BFF770ECC5}" type="presParOf" srcId="{A3234D1F-157A-47DA-A176-AD7681FBD8AD}" destId="{988F3964-4B00-4036-AE9E-F9B860540E66}" srcOrd="0" destOrd="0" presId="urn:microsoft.com/office/officeart/2009/3/layout/StepUpProcess"/>
    <dgm:cxn modelId="{19A2676F-254D-4D87-9535-3A83CA1DB128}" type="presParOf" srcId="{A3234D1F-157A-47DA-A176-AD7681FBD8AD}" destId="{3EF30545-327F-4C74-96F6-687B2A2E5A8C}" srcOrd="1" destOrd="0" presId="urn:microsoft.com/office/officeart/2009/3/layout/StepUpProcess"/>
    <dgm:cxn modelId="{27DD0A0C-84A2-4A4C-A8E7-2B5E73751C6C}" type="presParOf" srcId="{A3234D1F-157A-47DA-A176-AD7681FBD8AD}" destId="{6794512D-4796-4C65-8A6C-86059E215CE1}" srcOrd="2" destOrd="0" presId="urn:microsoft.com/office/officeart/2009/3/layout/StepUpProcess"/>
    <dgm:cxn modelId="{FE9FFF65-6699-41E7-89F3-1436CFB94AD0}" type="presParOf" srcId="{C5FBACE8-F32D-4923-8E33-862245004B54}" destId="{6384A09B-0A3E-4044-A235-EB589731037C}" srcOrd="9" destOrd="0" presId="urn:microsoft.com/office/officeart/2009/3/layout/StepUpProcess"/>
    <dgm:cxn modelId="{3D4CA69C-6F1F-455B-8DC0-3298AAF798F4}" type="presParOf" srcId="{6384A09B-0A3E-4044-A235-EB589731037C}" destId="{280315E1-7000-47F7-9506-E10644C2C689}" srcOrd="0" destOrd="0" presId="urn:microsoft.com/office/officeart/2009/3/layout/StepUpProcess"/>
    <dgm:cxn modelId="{D6E76422-9EC3-4D0B-8F92-8B71B0F2C1AF}" type="presParOf" srcId="{C5FBACE8-F32D-4923-8E33-862245004B54}" destId="{BD36C5AF-D2FF-4454-B7CB-40726F66E5EF}" srcOrd="10" destOrd="0" presId="urn:microsoft.com/office/officeart/2009/3/layout/StepUpProcess"/>
    <dgm:cxn modelId="{1EF71A92-C88A-4D18-8208-97815F071855}" type="presParOf" srcId="{BD36C5AF-D2FF-4454-B7CB-40726F66E5EF}" destId="{11E34809-34EF-409F-8A0B-E5C9D0C83CC3}" srcOrd="0" destOrd="0" presId="urn:microsoft.com/office/officeart/2009/3/layout/StepUpProcess"/>
    <dgm:cxn modelId="{3A6E9DBF-BE63-4293-ABE2-419B0B5A9F6F}" type="presParOf" srcId="{BD36C5AF-D2FF-4454-B7CB-40726F66E5EF}" destId="{A0634A9E-57AD-44EE-B562-C78980496651}" srcOrd="1" destOrd="0" presId="urn:microsoft.com/office/officeart/2009/3/layout/StepUpProcess"/>
  </dgm:cxnLst>
  <dgm:bg>
    <a:solidFill>
      <a:schemeClr val="bg1">
        <a:lumMod val="95000"/>
      </a:schemeClr>
    </a:solidFill>
    <a:effectLst/>
  </dgm:bg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1A6013-E379-4205-8B52-BF7418D9B975}" type="doc">
      <dgm:prSet loTypeId="urn:microsoft.com/office/officeart/2009/3/layout/StepUpProcess" loCatId="process" qsTypeId="urn:microsoft.com/office/officeart/2005/8/quickstyle/simple5" qsCatId="simple" csTypeId="urn:microsoft.com/office/officeart/2005/8/colors/accent6_4" csCatId="accent6" phldr="1"/>
      <dgm:spPr/>
      <dgm:t>
        <a:bodyPr/>
        <a:lstStyle/>
        <a:p>
          <a:endParaRPr lang="en-ZA"/>
        </a:p>
      </dgm:t>
    </dgm:pt>
    <dgm:pt modelId="{DCBE10B5-7569-43F7-A3F1-5ADF32B728FB}">
      <dgm:prSet phldrT="[Text]"/>
      <dgm:spPr/>
      <dgm:t>
        <a:bodyPr/>
        <a:lstStyle/>
        <a:p>
          <a:pPr algn="ctr"/>
          <a:r>
            <a:rPr lang="en-ZA" b="1" dirty="0"/>
            <a:t>Removing Duplicates</a:t>
          </a:r>
          <a:r>
            <a:rPr lang="en-ZA" dirty="0"/>
            <a:t>: Eliminated redundant rows</a:t>
          </a:r>
        </a:p>
      </dgm:t>
    </dgm:pt>
    <dgm:pt modelId="{B178E0EA-262D-4606-A449-004A92532DD0}" type="parTrans" cxnId="{FE916E47-6EFD-4905-9381-E6AAE3127CF0}">
      <dgm:prSet/>
      <dgm:spPr/>
      <dgm:t>
        <a:bodyPr/>
        <a:lstStyle/>
        <a:p>
          <a:endParaRPr lang="en-ZA"/>
        </a:p>
      </dgm:t>
    </dgm:pt>
    <dgm:pt modelId="{9FF8BCC6-BA87-41CE-95F2-E3F03C4AF8C7}" type="sibTrans" cxnId="{FE916E47-6EFD-4905-9381-E6AAE3127CF0}">
      <dgm:prSet/>
      <dgm:spPr/>
      <dgm:t>
        <a:bodyPr/>
        <a:lstStyle/>
        <a:p>
          <a:endParaRPr lang="en-ZA"/>
        </a:p>
      </dgm:t>
    </dgm:pt>
    <dgm:pt modelId="{FC350B9B-5E99-4E93-8AB4-0CE182CCD5DA}">
      <dgm:prSet phldrT="[Text]"/>
      <dgm:spPr/>
      <dgm:t>
        <a:bodyPr/>
        <a:lstStyle/>
        <a:p>
          <a:pPr algn="ctr"/>
          <a:r>
            <a:rPr lang="en-ZA" b="1" dirty="0"/>
            <a:t>Filtering Data</a:t>
          </a:r>
          <a:r>
            <a:rPr lang="en-ZA" dirty="0"/>
            <a:t>: Selected specific data based on conditions..</a:t>
          </a:r>
        </a:p>
      </dgm:t>
    </dgm:pt>
    <dgm:pt modelId="{815C28C0-8026-4EF6-B6AC-14E418D9320B}" type="parTrans" cxnId="{8FAF579A-94B1-4B1A-82E9-73E7ACA1990E}">
      <dgm:prSet/>
      <dgm:spPr/>
      <dgm:t>
        <a:bodyPr/>
        <a:lstStyle/>
        <a:p>
          <a:endParaRPr lang="en-ZA"/>
        </a:p>
      </dgm:t>
    </dgm:pt>
    <dgm:pt modelId="{7113941E-19F5-4C3B-9853-4EBC564613F0}" type="sibTrans" cxnId="{8FAF579A-94B1-4B1A-82E9-73E7ACA1990E}">
      <dgm:prSet/>
      <dgm:spPr/>
      <dgm:t>
        <a:bodyPr/>
        <a:lstStyle/>
        <a:p>
          <a:endParaRPr lang="en-ZA"/>
        </a:p>
      </dgm:t>
    </dgm:pt>
    <dgm:pt modelId="{17597577-B05E-4935-8AEF-5BD8C300DDD7}">
      <dgm:prSet phldrT="[Text]"/>
      <dgm:spPr/>
      <dgm:t>
        <a:bodyPr/>
        <a:lstStyle/>
        <a:p>
          <a:pPr algn="ctr"/>
          <a:r>
            <a:rPr lang="en-ZA" b="1" dirty="0"/>
            <a:t>Column Names</a:t>
          </a:r>
          <a:r>
            <a:rPr lang="en-ZA" dirty="0"/>
            <a:t>: Checked and displayed column names.</a:t>
          </a:r>
        </a:p>
      </dgm:t>
    </dgm:pt>
    <dgm:pt modelId="{7FE20DCA-E041-409A-A3C1-0FCA110D14CC}" type="parTrans" cxnId="{511FC12D-CA38-4F00-A160-8ACAC19D5693}">
      <dgm:prSet/>
      <dgm:spPr/>
      <dgm:t>
        <a:bodyPr/>
        <a:lstStyle/>
        <a:p>
          <a:endParaRPr lang="en-ZA"/>
        </a:p>
      </dgm:t>
    </dgm:pt>
    <dgm:pt modelId="{BCB92990-356D-415F-A5AF-E5F62ADA33AF}" type="sibTrans" cxnId="{511FC12D-CA38-4F00-A160-8ACAC19D5693}">
      <dgm:prSet/>
      <dgm:spPr/>
      <dgm:t>
        <a:bodyPr/>
        <a:lstStyle/>
        <a:p>
          <a:endParaRPr lang="en-ZA"/>
        </a:p>
      </dgm:t>
    </dgm:pt>
    <dgm:pt modelId="{1D036727-706E-42DD-997B-C9A5D66695E7}">
      <dgm:prSet phldrT="[Text]"/>
      <dgm:spPr/>
      <dgm:t>
        <a:bodyPr/>
        <a:lstStyle/>
        <a:p>
          <a:pPr algn="l"/>
          <a:endParaRPr lang="en-ZA" dirty="0"/>
        </a:p>
      </dgm:t>
    </dgm:pt>
    <dgm:pt modelId="{51EC4FD7-0D1D-4F3C-81DC-98B2EABE1719}" type="parTrans" cxnId="{94C4B2E8-8065-418F-880E-C7CB97348479}">
      <dgm:prSet/>
      <dgm:spPr/>
      <dgm:t>
        <a:bodyPr/>
        <a:lstStyle/>
        <a:p>
          <a:endParaRPr lang="en-ZA"/>
        </a:p>
      </dgm:t>
    </dgm:pt>
    <dgm:pt modelId="{30EEA932-BB55-4672-A39F-0DE48DAFB6ED}" type="sibTrans" cxnId="{94C4B2E8-8065-418F-880E-C7CB97348479}">
      <dgm:prSet/>
      <dgm:spPr/>
      <dgm:t>
        <a:bodyPr/>
        <a:lstStyle/>
        <a:p>
          <a:endParaRPr lang="en-ZA"/>
        </a:p>
      </dgm:t>
    </dgm:pt>
    <dgm:pt modelId="{29B70A2C-4CBA-4942-9463-378D57BA021A}">
      <dgm:prSet phldrT="[Text]"/>
      <dgm:spPr/>
      <dgm:t>
        <a:bodyPr/>
        <a:lstStyle/>
        <a:p>
          <a:pPr algn="ctr"/>
          <a:r>
            <a:rPr lang="en-ZA" b="1" dirty="0"/>
            <a:t>Initial Data Display</a:t>
          </a:r>
          <a:r>
            <a:rPr lang="en-ZA" dirty="0"/>
            <a:t>: Showed the first few rows for a quick overview.</a:t>
          </a:r>
        </a:p>
      </dgm:t>
    </dgm:pt>
    <dgm:pt modelId="{9FD587FB-EF73-4F70-8A94-99009C4F9560}" type="parTrans" cxnId="{0B8C4584-9E2A-4921-8BF8-2237C40C548A}">
      <dgm:prSet/>
      <dgm:spPr/>
      <dgm:t>
        <a:bodyPr/>
        <a:lstStyle/>
        <a:p>
          <a:endParaRPr lang="en-ZA"/>
        </a:p>
      </dgm:t>
    </dgm:pt>
    <dgm:pt modelId="{D2F9E48B-AAC6-497C-94EB-CB45B56262C9}" type="sibTrans" cxnId="{0B8C4584-9E2A-4921-8BF8-2237C40C548A}">
      <dgm:prSet/>
      <dgm:spPr/>
      <dgm:t>
        <a:bodyPr/>
        <a:lstStyle/>
        <a:p>
          <a:endParaRPr lang="en-ZA"/>
        </a:p>
      </dgm:t>
    </dgm:pt>
    <dgm:pt modelId="{F27EAD81-893F-4C8A-9454-C2071D4A9D67}">
      <dgm:prSet phldrT="[Text]"/>
      <dgm:spPr/>
      <dgm:t>
        <a:bodyPr/>
        <a:lstStyle/>
        <a:p>
          <a:pPr algn="ctr"/>
          <a:r>
            <a:rPr lang="en-ZA" b="1" dirty="0"/>
            <a:t>Loading the Dataset</a:t>
          </a:r>
          <a:r>
            <a:rPr lang="en-ZA" dirty="0"/>
            <a:t>: Imported the data into a dataframe</a:t>
          </a:r>
        </a:p>
      </dgm:t>
    </dgm:pt>
    <dgm:pt modelId="{69890897-B72F-4FCE-9165-CD467B70CD1D}" type="parTrans" cxnId="{E3B76446-D623-4F84-B6E7-5F1B30DD5041}">
      <dgm:prSet/>
      <dgm:spPr/>
      <dgm:t>
        <a:bodyPr/>
        <a:lstStyle/>
        <a:p>
          <a:endParaRPr lang="en-ZA"/>
        </a:p>
      </dgm:t>
    </dgm:pt>
    <dgm:pt modelId="{2A65682C-63CD-41C2-8242-0D45DB7BE8A6}" type="sibTrans" cxnId="{E3B76446-D623-4F84-B6E7-5F1B30DD5041}">
      <dgm:prSet/>
      <dgm:spPr/>
      <dgm:t>
        <a:bodyPr/>
        <a:lstStyle/>
        <a:p>
          <a:endParaRPr lang="en-ZA"/>
        </a:p>
      </dgm:t>
    </dgm:pt>
    <dgm:pt modelId="{7EC95670-4C2A-450A-8656-326406AD2250}">
      <dgm:prSet phldrT="[Text]"/>
      <dgm:spPr/>
      <dgm:t>
        <a:bodyPr/>
        <a:lstStyle/>
        <a:p>
          <a:pPr algn="ctr">
            <a:buNone/>
          </a:pPr>
          <a:r>
            <a:rPr lang="en-ZA" b="1" dirty="0"/>
            <a:t>Converting Data Types</a:t>
          </a:r>
          <a:r>
            <a:rPr lang="en-ZA" dirty="0"/>
            <a:t>: Ensured columns had appropriate data types.</a:t>
          </a:r>
        </a:p>
      </dgm:t>
    </dgm:pt>
    <dgm:pt modelId="{C7DD1FF3-7CDB-4C06-A560-D995D9EB3484}" type="parTrans" cxnId="{4F2FF2F8-F5D9-4A16-BA05-5DCB9EA7D1C7}">
      <dgm:prSet/>
      <dgm:spPr/>
      <dgm:t>
        <a:bodyPr/>
        <a:lstStyle/>
        <a:p>
          <a:endParaRPr lang="en-ZA"/>
        </a:p>
      </dgm:t>
    </dgm:pt>
    <dgm:pt modelId="{5BF6F379-3204-4D38-8081-AEDB08698421}" type="sibTrans" cxnId="{4F2FF2F8-F5D9-4A16-BA05-5DCB9EA7D1C7}">
      <dgm:prSet/>
      <dgm:spPr/>
      <dgm:t>
        <a:bodyPr/>
        <a:lstStyle/>
        <a:p>
          <a:endParaRPr lang="en-ZA"/>
        </a:p>
      </dgm:t>
    </dgm:pt>
    <dgm:pt modelId="{99980FE8-3746-4BD6-8F0B-1460AB8CA4C7}">
      <dgm:prSet phldrT="[Text]"/>
      <dgm:spPr/>
      <dgm:t>
        <a:bodyPr/>
        <a:lstStyle/>
        <a:p>
          <a:pPr algn="ctr">
            <a:buNone/>
          </a:pPr>
          <a:r>
            <a:rPr lang="en-ZA" b="1" dirty="0"/>
            <a:t>Renaming Columns</a:t>
          </a:r>
          <a:r>
            <a:rPr lang="en-ZA" dirty="0"/>
            <a:t>: Standardized column names to lowercase.</a:t>
          </a:r>
        </a:p>
      </dgm:t>
    </dgm:pt>
    <dgm:pt modelId="{F48065B4-5884-4549-BBA2-DDA0FC34F5B2}" type="parTrans" cxnId="{0A60EE71-BAED-4373-B331-9B44A49F35BB}">
      <dgm:prSet/>
      <dgm:spPr/>
      <dgm:t>
        <a:bodyPr/>
        <a:lstStyle/>
        <a:p>
          <a:endParaRPr lang="en-ZA"/>
        </a:p>
      </dgm:t>
    </dgm:pt>
    <dgm:pt modelId="{7D9D5987-65DE-4B93-B532-246D0C3C4851}" type="sibTrans" cxnId="{0A60EE71-BAED-4373-B331-9B44A49F35BB}">
      <dgm:prSet/>
      <dgm:spPr/>
      <dgm:t>
        <a:bodyPr/>
        <a:lstStyle/>
        <a:p>
          <a:endParaRPr lang="en-ZA"/>
        </a:p>
      </dgm:t>
    </dgm:pt>
    <dgm:pt modelId="{9398F75D-C17F-4B88-B1EA-E091049F506A}">
      <dgm:prSet phldrT="[Text]"/>
      <dgm:spPr/>
      <dgm:t>
        <a:bodyPr/>
        <a:lstStyle/>
        <a:p>
          <a:pPr algn="ctr">
            <a:buNone/>
          </a:pPr>
          <a:r>
            <a:rPr lang="en-ZA" b="1" dirty="0"/>
            <a:t>Removing Outliers</a:t>
          </a:r>
          <a:r>
            <a:rPr lang="en-ZA" dirty="0"/>
            <a:t>: Used the IQR method to filter out extreme values.</a:t>
          </a:r>
        </a:p>
      </dgm:t>
    </dgm:pt>
    <dgm:pt modelId="{0BBF2B49-D7F8-4106-9F2D-965FE392613F}" type="parTrans" cxnId="{B917156D-4020-4316-9C74-8B955A8C094B}">
      <dgm:prSet/>
      <dgm:spPr/>
      <dgm:t>
        <a:bodyPr/>
        <a:lstStyle/>
        <a:p>
          <a:endParaRPr lang="en-ZA"/>
        </a:p>
      </dgm:t>
    </dgm:pt>
    <dgm:pt modelId="{B6A53BCD-431B-4B2E-ACE9-D733D4FFFF2F}" type="sibTrans" cxnId="{B917156D-4020-4316-9C74-8B955A8C094B}">
      <dgm:prSet/>
      <dgm:spPr/>
      <dgm:t>
        <a:bodyPr/>
        <a:lstStyle/>
        <a:p>
          <a:endParaRPr lang="en-ZA"/>
        </a:p>
      </dgm:t>
    </dgm:pt>
    <dgm:pt modelId="{2C449451-5F97-4399-89FF-6490675F771E}">
      <dgm:prSet phldrT="[Text]"/>
      <dgm:spPr/>
      <dgm:t>
        <a:bodyPr/>
        <a:lstStyle/>
        <a:p>
          <a:pPr algn="ctr">
            <a:buNone/>
          </a:pPr>
          <a:r>
            <a:rPr lang="en-ZA" b="1" dirty="0"/>
            <a:t>Filling Missing Values</a:t>
          </a:r>
          <a:r>
            <a:rPr lang="en-ZA" dirty="0"/>
            <a:t>: Replaced </a:t>
          </a:r>
          <a:r>
            <a:rPr lang="en-ZA" dirty="0" err="1"/>
            <a:t>NaNs</a:t>
          </a:r>
          <a:r>
            <a:rPr lang="en-ZA" dirty="0"/>
            <a:t> with column means.</a:t>
          </a:r>
        </a:p>
      </dgm:t>
    </dgm:pt>
    <dgm:pt modelId="{2C89B8D2-5E9F-4A10-A1D7-129F103408E2}" type="parTrans" cxnId="{63ECDECA-11F7-4BA3-89E3-1B9D9C00DE7F}">
      <dgm:prSet/>
      <dgm:spPr/>
      <dgm:t>
        <a:bodyPr/>
        <a:lstStyle/>
        <a:p>
          <a:endParaRPr lang="en-ZA"/>
        </a:p>
      </dgm:t>
    </dgm:pt>
    <dgm:pt modelId="{EFE5A1F3-2289-4102-B08B-29281BED6C24}" type="sibTrans" cxnId="{63ECDECA-11F7-4BA3-89E3-1B9D9C00DE7F}">
      <dgm:prSet/>
      <dgm:spPr/>
      <dgm:t>
        <a:bodyPr/>
        <a:lstStyle/>
        <a:p>
          <a:endParaRPr lang="en-ZA"/>
        </a:p>
      </dgm:t>
    </dgm:pt>
    <dgm:pt modelId="{FEE2291C-141A-4333-8A8A-5A51968E066C}">
      <dgm:prSet phldrT="[Text]"/>
      <dgm:spPr/>
      <dgm:t>
        <a:bodyPr/>
        <a:lstStyle/>
        <a:p>
          <a:pPr algn="ctr">
            <a:buNone/>
          </a:pPr>
          <a:r>
            <a:rPr lang="en-ZA" b="1" dirty="0"/>
            <a:t>Normalizing Data</a:t>
          </a:r>
          <a:r>
            <a:rPr lang="en-ZA" dirty="0"/>
            <a:t>: Scaled numeric columns and combined them with non-numeric columns.</a:t>
          </a:r>
        </a:p>
      </dgm:t>
    </dgm:pt>
    <dgm:pt modelId="{FACD8B50-A595-4A5D-BB9D-90B80BF68370}" type="parTrans" cxnId="{0C817B72-CF5D-407B-A5E1-1D7554A3106C}">
      <dgm:prSet/>
      <dgm:spPr/>
      <dgm:t>
        <a:bodyPr/>
        <a:lstStyle/>
        <a:p>
          <a:endParaRPr lang="en-ZA"/>
        </a:p>
      </dgm:t>
    </dgm:pt>
    <dgm:pt modelId="{8E2B0C44-BAD0-42CA-BDC2-162E0A7090C3}" type="sibTrans" cxnId="{0C817B72-CF5D-407B-A5E1-1D7554A3106C}">
      <dgm:prSet/>
      <dgm:spPr/>
      <dgm:t>
        <a:bodyPr/>
        <a:lstStyle/>
        <a:p>
          <a:endParaRPr lang="en-ZA"/>
        </a:p>
      </dgm:t>
    </dgm:pt>
    <dgm:pt modelId="{C5FBACE8-F32D-4923-8E33-862245004B54}" type="pres">
      <dgm:prSet presAssocID="{CA1A6013-E379-4205-8B52-BF7418D9B975}" presName="rootnode" presStyleCnt="0">
        <dgm:presLayoutVars>
          <dgm:chMax/>
          <dgm:chPref/>
          <dgm:dir/>
          <dgm:animLvl val="lvl"/>
        </dgm:presLayoutVars>
      </dgm:prSet>
      <dgm:spPr/>
    </dgm:pt>
    <dgm:pt modelId="{859B5AD2-535C-46B8-ABEA-ED153A6A1D62}" type="pres">
      <dgm:prSet presAssocID="{FEE2291C-141A-4333-8A8A-5A51968E066C}" presName="composite" presStyleCnt="0"/>
      <dgm:spPr/>
    </dgm:pt>
    <dgm:pt modelId="{BA396F47-2606-4E72-B847-00F7185C9E00}" type="pres">
      <dgm:prSet presAssocID="{FEE2291C-141A-4333-8A8A-5A51968E066C}" presName="LShape" presStyleLbl="alignNode1" presStyleIdx="0" presStyleCnt="19"/>
      <dgm:spPr/>
    </dgm:pt>
    <dgm:pt modelId="{550CF431-2E7A-42A1-9230-8B497DBE743B}" type="pres">
      <dgm:prSet presAssocID="{FEE2291C-141A-4333-8A8A-5A51968E066C}" presName="ParentText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8D408059-CB8D-4751-B7CC-F07CC661EDC7}" type="pres">
      <dgm:prSet presAssocID="{FEE2291C-141A-4333-8A8A-5A51968E066C}" presName="Triangle" presStyleLbl="alignNode1" presStyleIdx="1" presStyleCnt="19"/>
      <dgm:spPr/>
    </dgm:pt>
    <dgm:pt modelId="{1B679030-E544-46CD-A679-2A7C3A4DE3AD}" type="pres">
      <dgm:prSet presAssocID="{8E2B0C44-BAD0-42CA-BDC2-162E0A7090C3}" presName="sibTrans" presStyleCnt="0"/>
      <dgm:spPr/>
    </dgm:pt>
    <dgm:pt modelId="{34D36CC4-DA9F-4C59-868D-CACDB2E98D89}" type="pres">
      <dgm:prSet presAssocID="{8E2B0C44-BAD0-42CA-BDC2-162E0A7090C3}" presName="space" presStyleCnt="0"/>
      <dgm:spPr/>
    </dgm:pt>
    <dgm:pt modelId="{33F03892-EBA9-442E-B169-5EE5C10E3D80}" type="pres">
      <dgm:prSet presAssocID="{2C449451-5F97-4399-89FF-6490675F771E}" presName="composite" presStyleCnt="0"/>
      <dgm:spPr/>
    </dgm:pt>
    <dgm:pt modelId="{5AEF72F9-6324-4B20-93B3-6E3EC5BE95A1}" type="pres">
      <dgm:prSet presAssocID="{2C449451-5F97-4399-89FF-6490675F771E}" presName="LShape" presStyleLbl="alignNode1" presStyleIdx="2" presStyleCnt="19"/>
      <dgm:spPr/>
    </dgm:pt>
    <dgm:pt modelId="{59204C74-F9B4-40B1-A870-9CF11C18AC5B}" type="pres">
      <dgm:prSet presAssocID="{2C449451-5F97-4399-89FF-6490675F771E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7DCC2738-3AE1-49B5-B8A6-5E27D7CA93BC}" type="pres">
      <dgm:prSet presAssocID="{2C449451-5F97-4399-89FF-6490675F771E}" presName="Triangle" presStyleLbl="alignNode1" presStyleIdx="3" presStyleCnt="19"/>
      <dgm:spPr/>
    </dgm:pt>
    <dgm:pt modelId="{74D64F8F-233E-4279-9485-E9B8BBE21D3E}" type="pres">
      <dgm:prSet presAssocID="{EFE5A1F3-2289-4102-B08B-29281BED6C24}" presName="sibTrans" presStyleCnt="0"/>
      <dgm:spPr/>
    </dgm:pt>
    <dgm:pt modelId="{27AEDB53-CF66-4F38-A595-9242E0660486}" type="pres">
      <dgm:prSet presAssocID="{EFE5A1F3-2289-4102-B08B-29281BED6C24}" presName="space" presStyleCnt="0"/>
      <dgm:spPr/>
    </dgm:pt>
    <dgm:pt modelId="{8E68DB1C-82AD-4C60-8CAF-C4B7E6C7D022}" type="pres">
      <dgm:prSet presAssocID="{9398F75D-C17F-4B88-B1EA-E091049F506A}" presName="composite" presStyleCnt="0"/>
      <dgm:spPr/>
    </dgm:pt>
    <dgm:pt modelId="{7E8D5348-283B-4D92-AAE3-2269B07936F4}" type="pres">
      <dgm:prSet presAssocID="{9398F75D-C17F-4B88-B1EA-E091049F506A}" presName="LShape" presStyleLbl="alignNode1" presStyleIdx="4" presStyleCnt="19"/>
      <dgm:spPr/>
    </dgm:pt>
    <dgm:pt modelId="{6C944546-F54B-4063-A59B-931AD5267B58}" type="pres">
      <dgm:prSet presAssocID="{9398F75D-C17F-4B88-B1EA-E091049F506A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7E643548-5DCD-42D1-B5E8-3E3BD0BB6479}" type="pres">
      <dgm:prSet presAssocID="{9398F75D-C17F-4B88-B1EA-E091049F506A}" presName="Triangle" presStyleLbl="alignNode1" presStyleIdx="5" presStyleCnt="19"/>
      <dgm:spPr/>
    </dgm:pt>
    <dgm:pt modelId="{14600AE2-6732-4EDD-B60C-CE2DA9CA02EF}" type="pres">
      <dgm:prSet presAssocID="{B6A53BCD-431B-4B2E-ACE9-D733D4FFFF2F}" presName="sibTrans" presStyleCnt="0"/>
      <dgm:spPr/>
    </dgm:pt>
    <dgm:pt modelId="{C7F01D20-905F-4498-BBB7-76D927B7FC34}" type="pres">
      <dgm:prSet presAssocID="{B6A53BCD-431B-4B2E-ACE9-D733D4FFFF2F}" presName="space" presStyleCnt="0"/>
      <dgm:spPr/>
    </dgm:pt>
    <dgm:pt modelId="{CA23B26A-E77D-4185-B7AC-5A01CBF51673}" type="pres">
      <dgm:prSet presAssocID="{99980FE8-3746-4BD6-8F0B-1460AB8CA4C7}" presName="composite" presStyleCnt="0"/>
      <dgm:spPr/>
    </dgm:pt>
    <dgm:pt modelId="{40397217-A5AF-47CD-86DA-60B43E743637}" type="pres">
      <dgm:prSet presAssocID="{99980FE8-3746-4BD6-8F0B-1460AB8CA4C7}" presName="LShape" presStyleLbl="alignNode1" presStyleIdx="6" presStyleCnt="19"/>
      <dgm:spPr/>
    </dgm:pt>
    <dgm:pt modelId="{583B7316-F4EE-430C-928E-27D7767FC741}" type="pres">
      <dgm:prSet presAssocID="{99980FE8-3746-4BD6-8F0B-1460AB8CA4C7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6FE643A6-57BB-447E-93FD-03E7A2C46306}" type="pres">
      <dgm:prSet presAssocID="{99980FE8-3746-4BD6-8F0B-1460AB8CA4C7}" presName="Triangle" presStyleLbl="alignNode1" presStyleIdx="7" presStyleCnt="19"/>
      <dgm:spPr/>
    </dgm:pt>
    <dgm:pt modelId="{6173B60D-A989-43DC-81C7-AEF497E2A762}" type="pres">
      <dgm:prSet presAssocID="{7D9D5987-65DE-4B93-B532-246D0C3C4851}" presName="sibTrans" presStyleCnt="0"/>
      <dgm:spPr/>
    </dgm:pt>
    <dgm:pt modelId="{92DF589C-6E20-4361-974D-B5CBEEE7C9B8}" type="pres">
      <dgm:prSet presAssocID="{7D9D5987-65DE-4B93-B532-246D0C3C4851}" presName="space" presStyleCnt="0"/>
      <dgm:spPr/>
    </dgm:pt>
    <dgm:pt modelId="{2DF2A7ED-9051-455C-AACE-5784CA9F8584}" type="pres">
      <dgm:prSet presAssocID="{7EC95670-4C2A-450A-8656-326406AD2250}" presName="composite" presStyleCnt="0"/>
      <dgm:spPr/>
    </dgm:pt>
    <dgm:pt modelId="{38EF0F2D-9685-46D7-B5D4-3A9E7A4D9073}" type="pres">
      <dgm:prSet presAssocID="{7EC95670-4C2A-450A-8656-326406AD2250}" presName="LShape" presStyleLbl="alignNode1" presStyleIdx="8" presStyleCnt="19"/>
      <dgm:spPr/>
    </dgm:pt>
    <dgm:pt modelId="{ED6DA493-1953-44B2-91C3-656AC3B6C6EA}" type="pres">
      <dgm:prSet presAssocID="{7EC95670-4C2A-450A-8656-326406AD2250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1E96C1F2-0C19-4556-9ED8-5BD629C73342}" type="pres">
      <dgm:prSet presAssocID="{7EC95670-4C2A-450A-8656-326406AD2250}" presName="Triangle" presStyleLbl="alignNode1" presStyleIdx="9" presStyleCnt="19"/>
      <dgm:spPr/>
    </dgm:pt>
    <dgm:pt modelId="{C9B493ED-9179-4D54-BB35-13E396B5C59B}" type="pres">
      <dgm:prSet presAssocID="{5BF6F379-3204-4D38-8081-AEDB08698421}" presName="sibTrans" presStyleCnt="0"/>
      <dgm:spPr/>
    </dgm:pt>
    <dgm:pt modelId="{55C81620-1A26-48EB-BFF0-646C0DFBE1E1}" type="pres">
      <dgm:prSet presAssocID="{5BF6F379-3204-4D38-8081-AEDB08698421}" presName="space" presStyleCnt="0"/>
      <dgm:spPr/>
    </dgm:pt>
    <dgm:pt modelId="{AABA9180-0BAA-471C-9DD4-46AD473F0E03}" type="pres">
      <dgm:prSet presAssocID="{DCBE10B5-7569-43F7-A3F1-5ADF32B728FB}" presName="composite" presStyleCnt="0"/>
      <dgm:spPr/>
    </dgm:pt>
    <dgm:pt modelId="{10CAD734-EFE7-412A-B437-CD8D96D5387A}" type="pres">
      <dgm:prSet presAssocID="{DCBE10B5-7569-43F7-A3F1-5ADF32B728FB}" presName="LShape" presStyleLbl="alignNode1" presStyleIdx="10" presStyleCnt="19"/>
      <dgm:spPr>
        <a:solidFill>
          <a:srgbClr val="006341"/>
        </a:solidFill>
      </dgm:spPr>
    </dgm:pt>
    <dgm:pt modelId="{B2E57CA8-B5F8-4826-99DA-261D2E509A3F}" type="pres">
      <dgm:prSet presAssocID="{DCBE10B5-7569-43F7-A3F1-5ADF32B728FB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CC6E747C-4329-4DE8-A112-7796E6B26081}" type="pres">
      <dgm:prSet presAssocID="{DCBE10B5-7569-43F7-A3F1-5ADF32B728FB}" presName="Triangle" presStyleLbl="alignNode1" presStyleIdx="11" presStyleCnt="19"/>
      <dgm:spPr>
        <a:solidFill>
          <a:srgbClr val="006341"/>
        </a:solidFill>
      </dgm:spPr>
    </dgm:pt>
    <dgm:pt modelId="{5A6DE9E3-0456-4CCA-AC16-655E40FBE918}" type="pres">
      <dgm:prSet presAssocID="{9FF8BCC6-BA87-41CE-95F2-E3F03C4AF8C7}" presName="sibTrans" presStyleCnt="0"/>
      <dgm:spPr/>
    </dgm:pt>
    <dgm:pt modelId="{62E84599-A93F-485D-92FF-19EDBB59F527}" type="pres">
      <dgm:prSet presAssocID="{9FF8BCC6-BA87-41CE-95F2-E3F03C4AF8C7}" presName="space" presStyleCnt="0"/>
      <dgm:spPr/>
    </dgm:pt>
    <dgm:pt modelId="{7C4F2290-9E38-4AAD-8452-B91F4DA857AB}" type="pres">
      <dgm:prSet presAssocID="{FC350B9B-5E99-4E93-8AB4-0CE182CCD5DA}" presName="composite" presStyleCnt="0"/>
      <dgm:spPr/>
    </dgm:pt>
    <dgm:pt modelId="{43D94316-C1C5-4512-9D7F-DE64EC89F2FF}" type="pres">
      <dgm:prSet presAssocID="{FC350B9B-5E99-4E93-8AB4-0CE182CCD5DA}" presName="LShape" presStyleLbl="alignNode1" presStyleIdx="12" presStyleCnt="19"/>
      <dgm:spPr>
        <a:solidFill>
          <a:srgbClr val="006341"/>
        </a:solidFill>
      </dgm:spPr>
    </dgm:pt>
    <dgm:pt modelId="{FA39C202-85B8-453F-BCF8-86105382E661}" type="pres">
      <dgm:prSet presAssocID="{FC350B9B-5E99-4E93-8AB4-0CE182CCD5DA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7747AFB-FB4A-4D25-B17D-13F6A397184C}" type="pres">
      <dgm:prSet presAssocID="{FC350B9B-5E99-4E93-8AB4-0CE182CCD5DA}" presName="Triangle" presStyleLbl="alignNode1" presStyleIdx="13" presStyleCnt="19"/>
      <dgm:spPr>
        <a:solidFill>
          <a:srgbClr val="006341"/>
        </a:solidFill>
      </dgm:spPr>
    </dgm:pt>
    <dgm:pt modelId="{A2CDB663-1F0B-4792-B10D-B40BBBE0DE95}" type="pres">
      <dgm:prSet presAssocID="{7113941E-19F5-4C3B-9853-4EBC564613F0}" presName="sibTrans" presStyleCnt="0"/>
      <dgm:spPr/>
    </dgm:pt>
    <dgm:pt modelId="{3B37139D-75F2-4FA1-9709-1B00DE1A4908}" type="pres">
      <dgm:prSet presAssocID="{7113941E-19F5-4C3B-9853-4EBC564613F0}" presName="space" presStyleCnt="0"/>
      <dgm:spPr/>
    </dgm:pt>
    <dgm:pt modelId="{0ADA53B0-3781-4C4C-B4E6-1E0779268259}" type="pres">
      <dgm:prSet presAssocID="{17597577-B05E-4935-8AEF-5BD8C300DDD7}" presName="composite" presStyleCnt="0"/>
      <dgm:spPr/>
    </dgm:pt>
    <dgm:pt modelId="{31514AAE-C871-46DA-998A-C6043B48CC5C}" type="pres">
      <dgm:prSet presAssocID="{17597577-B05E-4935-8AEF-5BD8C300DDD7}" presName="LShape" presStyleLbl="alignNode1" presStyleIdx="14" presStyleCnt="19"/>
      <dgm:spPr>
        <a:solidFill>
          <a:srgbClr val="006341"/>
        </a:solidFill>
      </dgm:spPr>
    </dgm:pt>
    <dgm:pt modelId="{46E61FCF-C72A-465E-84D4-BAC5FA64387C}" type="pres">
      <dgm:prSet presAssocID="{17597577-B05E-4935-8AEF-5BD8C300DDD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FC662DEE-5164-4027-8403-580EF75E8B6B}" type="pres">
      <dgm:prSet presAssocID="{17597577-B05E-4935-8AEF-5BD8C300DDD7}" presName="Triangle" presStyleLbl="alignNode1" presStyleIdx="15" presStyleCnt="19"/>
      <dgm:spPr>
        <a:solidFill>
          <a:srgbClr val="006341"/>
        </a:solidFill>
      </dgm:spPr>
    </dgm:pt>
    <dgm:pt modelId="{128BD63F-221B-4EBB-9031-550E99C18A84}" type="pres">
      <dgm:prSet presAssocID="{BCB92990-356D-415F-A5AF-E5F62ADA33AF}" presName="sibTrans" presStyleCnt="0"/>
      <dgm:spPr/>
    </dgm:pt>
    <dgm:pt modelId="{C20A0F27-8CB6-4483-BC6A-57773DF85A0A}" type="pres">
      <dgm:prSet presAssocID="{BCB92990-356D-415F-A5AF-E5F62ADA33AF}" presName="space" presStyleCnt="0"/>
      <dgm:spPr/>
    </dgm:pt>
    <dgm:pt modelId="{A3234D1F-157A-47DA-A176-AD7681FBD8AD}" type="pres">
      <dgm:prSet presAssocID="{29B70A2C-4CBA-4942-9463-378D57BA021A}" presName="composite" presStyleCnt="0"/>
      <dgm:spPr/>
    </dgm:pt>
    <dgm:pt modelId="{988F3964-4B00-4036-AE9E-F9B860540E66}" type="pres">
      <dgm:prSet presAssocID="{29B70A2C-4CBA-4942-9463-378D57BA021A}" presName="LShape" presStyleLbl="alignNode1" presStyleIdx="16" presStyleCnt="19"/>
      <dgm:spPr>
        <a:solidFill>
          <a:srgbClr val="006341"/>
        </a:solidFill>
      </dgm:spPr>
    </dgm:pt>
    <dgm:pt modelId="{3EF30545-327F-4C74-96F6-687B2A2E5A8C}" type="pres">
      <dgm:prSet presAssocID="{29B70A2C-4CBA-4942-9463-378D57BA021A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6794512D-4796-4C65-8A6C-86059E215CE1}" type="pres">
      <dgm:prSet presAssocID="{29B70A2C-4CBA-4942-9463-378D57BA021A}" presName="Triangle" presStyleLbl="alignNode1" presStyleIdx="17" presStyleCnt="19"/>
      <dgm:spPr>
        <a:solidFill>
          <a:srgbClr val="006341"/>
        </a:solidFill>
      </dgm:spPr>
    </dgm:pt>
    <dgm:pt modelId="{6384A09B-0A3E-4044-A235-EB589731037C}" type="pres">
      <dgm:prSet presAssocID="{D2F9E48B-AAC6-497C-94EB-CB45B56262C9}" presName="sibTrans" presStyleCnt="0"/>
      <dgm:spPr/>
    </dgm:pt>
    <dgm:pt modelId="{280315E1-7000-47F7-9506-E10644C2C689}" type="pres">
      <dgm:prSet presAssocID="{D2F9E48B-AAC6-497C-94EB-CB45B56262C9}" presName="space" presStyleCnt="0"/>
      <dgm:spPr/>
    </dgm:pt>
    <dgm:pt modelId="{BD36C5AF-D2FF-4454-B7CB-40726F66E5EF}" type="pres">
      <dgm:prSet presAssocID="{F27EAD81-893F-4C8A-9454-C2071D4A9D67}" presName="composite" presStyleCnt="0"/>
      <dgm:spPr/>
    </dgm:pt>
    <dgm:pt modelId="{11E34809-34EF-409F-8A0B-E5C9D0C83CC3}" type="pres">
      <dgm:prSet presAssocID="{F27EAD81-893F-4C8A-9454-C2071D4A9D67}" presName="LShape" presStyleLbl="alignNode1" presStyleIdx="18" presStyleCnt="19"/>
      <dgm:spPr>
        <a:solidFill>
          <a:srgbClr val="006341"/>
        </a:solidFill>
      </dgm:spPr>
    </dgm:pt>
    <dgm:pt modelId="{A0634A9E-57AD-44EE-B562-C78980496651}" type="pres">
      <dgm:prSet presAssocID="{F27EAD81-893F-4C8A-9454-C2071D4A9D67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430430B-3B11-40A6-B187-407AB149C45C}" type="presOf" srcId="{29B70A2C-4CBA-4942-9463-378D57BA021A}" destId="{3EF30545-327F-4C74-96F6-687B2A2E5A8C}" srcOrd="0" destOrd="0" presId="urn:microsoft.com/office/officeart/2009/3/layout/StepUpProcess"/>
    <dgm:cxn modelId="{12DBE910-12D6-4A1F-A6BB-5F318885C733}" type="presOf" srcId="{FEE2291C-141A-4333-8A8A-5A51968E066C}" destId="{550CF431-2E7A-42A1-9230-8B497DBE743B}" srcOrd="0" destOrd="0" presId="urn:microsoft.com/office/officeart/2009/3/layout/StepUpProcess"/>
    <dgm:cxn modelId="{D727C919-851A-42EB-8E3A-10F0F9F6C120}" type="presOf" srcId="{17597577-B05E-4935-8AEF-5BD8C300DDD7}" destId="{46E61FCF-C72A-465E-84D4-BAC5FA64387C}" srcOrd="0" destOrd="0" presId="urn:microsoft.com/office/officeart/2009/3/layout/StepUpProcess"/>
    <dgm:cxn modelId="{796E5D2A-516A-4A7D-8AE9-D0AC0A426989}" type="presOf" srcId="{7EC95670-4C2A-450A-8656-326406AD2250}" destId="{ED6DA493-1953-44B2-91C3-656AC3B6C6EA}" srcOrd="0" destOrd="0" presId="urn:microsoft.com/office/officeart/2009/3/layout/StepUpProcess"/>
    <dgm:cxn modelId="{511FC12D-CA38-4F00-A160-8ACAC19D5693}" srcId="{CA1A6013-E379-4205-8B52-BF7418D9B975}" destId="{17597577-B05E-4935-8AEF-5BD8C300DDD7}" srcOrd="7" destOrd="0" parTransId="{7FE20DCA-E041-409A-A3C1-0FCA110D14CC}" sibTransId="{BCB92990-356D-415F-A5AF-E5F62ADA33AF}"/>
    <dgm:cxn modelId="{350DE062-72F5-40D7-8DBA-54A4F091BF7D}" type="presOf" srcId="{CA1A6013-E379-4205-8B52-BF7418D9B975}" destId="{C5FBACE8-F32D-4923-8E33-862245004B54}" srcOrd="0" destOrd="0" presId="urn:microsoft.com/office/officeart/2009/3/layout/StepUpProcess"/>
    <dgm:cxn modelId="{F2045464-31DA-4ECD-A3BB-53FE2FD91DB0}" type="presOf" srcId="{2C449451-5F97-4399-89FF-6490675F771E}" destId="{59204C74-F9B4-40B1-A870-9CF11C18AC5B}" srcOrd="0" destOrd="0" presId="urn:microsoft.com/office/officeart/2009/3/layout/StepUpProcess"/>
    <dgm:cxn modelId="{E3B76446-D623-4F84-B6E7-5F1B30DD5041}" srcId="{CA1A6013-E379-4205-8B52-BF7418D9B975}" destId="{F27EAD81-893F-4C8A-9454-C2071D4A9D67}" srcOrd="9" destOrd="0" parTransId="{69890897-B72F-4FCE-9165-CD467B70CD1D}" sibTransId="{2A65682C-63CD-41C2-8242-0D45DB7BE8A6}"/>
    <dgm:cxn modelId="{FE916E47-6EFD-4905-9381-E6AAE3127CF0}" srcId="{CA1A6013-E379-4205-8B52-BF7418D9B975}" destId="{DCBE10B5-7569-43F7-A3F1-5ADF32B728FB}" srcOrd="5" destOrd="0" parTransId="{B178E0EA-262D-4606-A449-004A92532DD0}" sibTransId="{9FF8BCC6-BA87-41CE-95F2-E3F03C4AF8C7}"/>
    <dgm:cxn modelId="{B917156D-4020-4316-9C74-8B955A8C094B}" srcId="{CA1A6013-E379-4205-8B52-BF7418D9B975}" destId="{9398F75D-C17F-4B88-B1EA-E091049F506A}" srcOrd="2" destOrd="0" parTransId="{0BBF2B49-D7F8-4106-9F2D-965FE392613F}" sibTransId="{B6A53BCD-431B-4B2E-ACE9-D733D4FFFF2F}"/>
    <dgm:cxn modelId="{0114DC71-E75B-41AA-A7CA-04DB6FA29118}" type="presOf" srcId="{DCBE10B5-7569-43F7-A3F1-5ADF32B728FB}" destId="{B2E57CA8-B5F8-4826-99DA-261D2E509A3F}" srcOrd="0" destOrd="0" presId="urn:microsoft.com/office/officeart/2009/3/layout/StepUpProcess"/>
    <dgm:cxn modelId="{0A60EE71-BAED-4373-B331-9B44A49F35BB}" srcId="{CA1A6013-E379-4205-8B52-BF7418D9B975}" destId="{99980FE8-3746-4BD6-8F0B-1460AB8CA4C7}" srcOrd="3" destOrd="0" parTransId="{F48065B4-5884-4549-BBA2-DDA0FC34F5B2}" sibTransId="{7D9D5987-65DE-4B93-B532-246D0C3C4851}"/>
    <dgm:cxn modelId="{0C817B72-CF5D-407B-A5E1-1D7554A3106C}" srcId="{CA1A6013-E379-4205-8B52-BF7418D9B975}" destId="{FEE2291C-141A-4333-8A8A-5A51968E066C}" srcOrd="0" destOrd="0" parTransId="{FACD8B50-A595-4A5D-BB9D-90B80BF68370}" sibTransId="{8E2B0C44-BAD0-42CA-BDC2-162E0A7090C3}"/>
    <dgm:cxn modelId="{0B8C4584-9E2A-4921-8BF8-2237C40C548A}" srcId="{CA1A6013-E379-4205-8B52-BF7418D9B975}" destId="{29B70A2C-4CBA-4942-9463-378D57BA021A}" srcOrd="8" destOrd="0" parTransId="{9FD587FB-EF73-4F70-8A94-99009C4F9560}" sibTransId="{D2F9E48B-AAC6-497C-94EB-CB45B56262C9}"/>
    <dgm:cxn modelId="{8FAF579A-94B1-4B1A-82E9-73E7ACA1990E}" srcId="{CA1A6013-E379-4205-8B52-BF7418D9B975}" destId="{FC350B9B-5E99-4E93-8AB4-0CE182CCD5DA}" srcOrd="6" destOrd="0" parTransId="{815C28C0-8026-4EF6-B6AC-14E418D9320B}" sibTransId="{7113941E-19F5-4C3B-9853-4EBC564613F0}"/>
    <dgm:cxn modelId="{B95561A1-825C-420E-909F-51D5DA5F185B}" type="presOf" srcId="{F27EAD81-893F-4C8A-9454-C2071D4A9D67}" destId="{A0634A9E-57AD-44EE-B562-C78980496651}" srcOrd="0" destOrd="0" presId="urn:microsoft.com/office/officeart/2009/3/layout/StepUpProcess"/>
    <dgm:cxn modelId="{CEA8A1A9-F552-4BD2-B7F8-0F3C3CE43D86}" type="presOf" srcId="{9398F75D-C17F-4B88-B1EA-E091049F506A}" destId="{6C944546-F54B-4063-A59B-931AD5267B58}" srcOrd="0" destOrd="0" presId="urn:microsoft.com/office/officeart/2009/3/layout/StepUpProcess"/>
    <dgm:cxn modelId="{9A1408AF-1E28-492C-8BFF-4047342E0DDF}" type="presOf" srcId="{FC350B9B-5E99-4E93-8AB4-0CE182CCD5DA}" destId="{FA39C202-85B8-453F-BCF8-86105382E661}" srcOrd="0" destOrd="0" presId="urn:microsoft.com/office/officeart/2009/3/layout/StepUpProcess"/>
    <dgm:cxn modelId="{B98A74C5-7296-48ED-A7EB-11C5992E79AF}" type="presOf" srcId="{99980FE8-3746-4BD6-8F0B-1460AB8CA4C7}" destId="{583B7316-F4EE-430C-928E-27D7767FC741}" srcOrd="0" destOrd="0" presId="urn:microsoft.com/office/officeart/2009/3/layout/StepUpProcess"/>
    <dgm:cxn modelId="{33E371C6-0F68-4E1F-AFB2-ECF7E23AB4EF}" type="presOf" srcId="{1D036727-706E-42DD-997B-C9A5D66695E7}" destId="{46E61FCF-C72A-465E-84D4-BAC5FA64387C}" srcOrd="0" destOrd="1" presId="urn:microsoft.com/office/officeart/2009/3/layout/StepUpProcess"/>
    <dgm:cxn modelId="{63ECDECA-11F7-4BA3-89E3-1B9D9C00DE7F}" srcId="{CA1A6013-E379-4205-8B52-BF7418D9B975}" destId="{2C449451-5F97-4399-89FF-6490675F771E}" srcOrd="1" destOrd="0" parTransId="{2C89B8D2-5E9F-4A10-A1D7-129F103408E2}" sibTransId="{EFE5A1F3-2289-4102-B08B-29281BED6C24}"/>
    <dgm:cxn modelId="{94C4B2E8-8065-418F-880E-C7CB97348479}" srcId="{17597577-B05E-4935-8AEF-5BD8C300DDD7}" destId="{1D036727-706E-42DD-997B-C9A5D66695E7}" srcOrd="0" destOrd="0" parTransId="{51EC4FD7-0D1D-4F3C-81DC-98B2EABE1719}" sibTransId="{30EEA932-BB55-4672-A39F-0DE48DAFB6ED}"/>
    <dgm:cxn modelId="{4F2FF2F8-F5D9-4A16-BA05-5DCB9EA7D1C7}" srcId="{CA1A6013-E379-4205-8B52-BF7418D9B975}" destId="{7EC95670-4C2A-450A-8656-326406AD2250}" srcOrd="4" destOrd="0" parTransId="{C7DD1FF3-7CDB-4C06-A560-D995D9EB3484}" sibTransId="{5BF6F379-3204-4D38-8081-AEDB08698421}"/>
    <dgm:cxn modelId="{B82F251A-0ABA-42B0-A7A9-199BF8249455}" type="presParOf" srcId="{C5FBACE8-F32D-4923-8E33-862245004B54}" destId="{859B5AD2-535C-46B8-ABEA-ED153A6A1D62}" srcOrd="0" destOrd="0" presId="urn:microsoft.com/office/officeart/2009/3/layout/StepUpProcess"/>
    <dgm:cxn modelId="{19856436-FC90-4D43-BB57-D0C86DF68CA3}" type="presParOf" srcId="{859B5AD2-535C-46B8-ABEA-ED153A6A1D62}" destId="{BA396F47-2606-4E72-B847-00F7185C9E00}" srcOrd="0" destOrd="0" presId="urn:microsoft.com/office/officeart/2009/3/layout/StepUpProcess"/>
    <dgm:cxn modelId="{BD8248F0-195C-4722-8BBA-9A504A134C32}" type="presParOf" srcId="{859B5AD2-535C-46B8-ABEA-ED153A6A1D62}" destId="{550CF431-2E7A-42A1-9230-8B497DBE743B}" srcOrd="1" destOrd="0" presId="urn:microsoft.com/office/officeart/2009/3/layout/StepUpProcess"/>
    <dgm:cxn modelId="{E04583B9-E1EF-43B0-8A6F-ADA47445B194}" type="presParOf" srcId="{859B5AD2-535C-46B8-ABEA-ED153A6A1D62}" destId="{8D408059-CB8D-4751-B7CC-F07CC661EDC7}" srcOrd="2" destOrd="0" presId="urn:microsoft.com/office/officeart/2009/3/layout/StepUpProcess"/>
    <dgm:cxn modelId="{6C793516-9346-4DEF-9B69-852DB0921BAF}" type="presParOf" srcId="{C5FBACE8-F32D-4923-8E33-862245004B54}" destId="{1B679030-E544-46CD-A679-2A7C3A4DE3AD}" srcOrd="1" destOrd="0" presId="urn:microsoft.com/office/officeart/2009/3/layout/StepUpProcess"/>
    <dgm:cxn modelId="{5A2B1FAC-BF17-4582-BD65-88B6532A38F7}" type="presParOf" srcId="{1B679030-E544-46CD-A679-2A7C3A4DE3AD}" destId="{34D36CC4-DA9F-4C59-868D-CACDB2E98D89}" srcOrd="0" destOrd="0" presId="urn:microsoft.com/office/officeart/2009/3/layout/StepUpProcess"/>
    <dgm:cxn modelId="{7D63E216-C72A-4F82-A8E7-49F7CC0240B7}" type="presParOf" srcId="{C5FBACE8-F32D-4923-8E33-862245004B54}" destId="{33F03892-EBA9-442E-B169-5EE5C10E3D80}" srcOrd="2" destOrd="0" presId="urn:microsoft.com/office/officeart/2009/3/layout/StepUpProcess"/>
    <dgm:cxn modelId="{7838484E-4444-462A-BB9F-0A41D484D91B}" type="presParOf" srcId="{33F03892-EBA9-442E-B169-5EE5C10E3D80}" destId="{5AEF72F9-6324-4B20-93B3-6E3EC5BE95A1}" srcOrd="0" destOrd="0" presId="urn:microsoft.com/office/officeart/2009/3/layout/StepUpProcess"/>
    <dgm:cxn modelId="{624444AE-5AED-4A3B-B0C5-B744B5E757CE}" type="presParOf" srcId="{33F03892-EBA9-442E-B169-5EE5C10E3D80}" destId="{59204C74-F9B4-40B1-A870-9CF11C18AC5B}" srcOrd="1" destOrd="0" presId="urn:microsoft.com/office/officeart/2009/3/layout/StepUpProcess"/>
    <dgm:cxn modelId="{08F52399-CB01-45B1-BD44-7660FEE4B81A}" type="presParOf" srcId="{33F03892-EBA9-442E-B169-5EE5C10E3D80}" destId="{7DCC2738-3AE1-49B5-B8A6-5E27D7CA93BC}" srcOrd="2" destOrd="0" presId="urn:microsoft.com/office/officeart/2009/3/layout/StepUpProcess"/>
    <dgm:cxn modelId="{00882857-6D1D-4A4C-B12B-A47FF039E7B2}" type="presParOf" srcId="{C5FBACE8-F32D-4923-8E33-862245004B54}" destId="{74D64F8F-233E-4279-9485-E9B8BBE21D3E}" srcOrd="3" destOrd="0" presId="urn:microsoft.com/office/officeart/2009/3/layout/StepUpProcess"/>
    <dgm:cxn modelId="{88D5EAAB-5E11-4E75-B6CC-D3FEA1BFE19C}" type="presParOf" srcId="{74D64F8F-233E-4279-9485-E9B8BBE21D3E}" destId="{27AEDB53-CF66-4F38-A595-9242E0660486}" srcOrd="0" destOrd="0" presId="urn:microsoft.com/office/officeart/2009/3/layout/StepUpProcess"/>
    <dgm:cxn modelId="{4100DB45-E2D2-4D4A-A9ED-4762D9C95521}" type="presParOf" srcId="{C5FBACE8-F32D-4923-8E33-862245004B54}" destId="{8E68DB1C-82AD-4C60-8CAF-C4B7E6C7D022}" srcOrd="4" destOrd="0" presId="urn:microsoft.com/office/officeart/2009/3/layout/StepUpProcess"/>
    <dgm:cxn modelId="{332B5DF7-FB58-4CB9-B319-13C90CA4B001}" type="presParOf" srcId="{8E68DB1C-82AD-4C60-8CAF-C4B7E6C7D022}" destId="{7E8D5348-283B-4D92-AAE3-2269B07936F4}" srcOrd="0" destOrd="0" presId="urn:microsoft.com/office/officeart/2009/3/layout/StepUpProcess"/>
    <dgm:cxn modelId="{094CF9C5-5DD1-4722-8CF0-F0075C3FA28E}" type="presParOf" srcId="{8E68DB1C-82AD-4C60-8CAF-C4B7E6C7D022}" destId="{6C944546-F54B-4063-A59B-931AD5267B58}" srcOrd="1" destOrd="0" presId="urn:microsoft.com/office/officeart/2009/3/layout/StepUpProcess"/>
    <dgm:cxn modelId="{BE1550E2-AB4C-4314-A0CE-0A578E4F11CC}" type="presParOf" srcId="{8E68DB1C-82AD-4C60-8CAF-C4B7E6C7D022}" destId="{7E643548-5DCD-42D1-B5E8-3E3BD0BB6479}" srcOrd="2" destOrd="0" presId="urn:microsoft.com/office/officeart/2009/3/layout/StepUpProcess"/>
    <dgm:cxn modelId="{03087040-17D4-40BE-AC2B-5D712ED260E0}" type="presParOf" srcId="{C5FBACE8-F32D-4923-8E33-862245004B54}" destId="{14600AE2-6732-4EDD-B60C-CE2DA9CA02EF}" srcOrd="5" destOrd="0" presId="urn:microsoft.com/office/officeart/2009/3/layout/StepUpProcess"/>
    <dgm:cxn modelId="{51529314-DFC7-462D-9D4C-E991A336FA7C}" type="presParOf" srcId="{14600AE2-6732-4EDD-B60C-CE2DA9CA02EF}" destId="{C7F01D20-905F-4498-BBB7-76D927B7FC34}" srcOrd="0" destOrd="0" presId="urn:microsoft.com/office/officeart/2009/3/layout/StepUpProcess"/>
    <dgm:cxn modelId="{326DCD31-B795-42F5-9E11-12EA23C6C8BD}" type="presParOf" srcId="{C5FBACE8-F32D-4923-8E33-862245004B54}" destId="{CA23B26A-E77D-4185-B7AC-5A01CBF51673}" srcOrd="6" destOrd="0" presId="urn:microsoft.com/office/officeart/2009/3/layout/StepUpProcess"/>
    <dgm:cxn modelId="{5E6128AF-16D5-42AB-B2AA-F859403DC105}" type="presParOf" srcId="{CA23B26A-E77D-4185-B7AC-5A01CBF51673}" destId="{40397217-A5AF-47CD-86DA-60B43E743637}" srcOrd="0" destOrd="0" presId="urn:microsoft.com/office/officeart/2009/3/layout/StepUpProcess"/>
    <dgm:cxn modelId="{FD7EE873-C511-48B7-A496-38DFD0F7C852}" type="presParOf" srcId="{CA23B26A-E77D-4185-B7AC-5A01CBF51673}" destId="{583B7316-F4EE-430C-928E-27D7767FC741}" srcOrd="1" destOrd="0" presId="urn:microsoft.com/office/officeart/2009/3/layout/StepUpProcess"/>
    <dgm:cxn modelId="{DB6CA815-4205-483F-8AF5-F96BFD465C6A}" type="presParOf" srcId="{CA23B26A-E77D-4185-B7AC-5A01CBF51673}" destId="{6FE643A6-57BB-447E-93FD-03E7A2C46306}" srcOrd="2" destOrd="0" presId="urn:microsoft.com/office/officeart/2009/3/layout/StepUpProcess"/>
    <dgm:cxn modelId="{435301A7-405B-467D-973F-E7062CC6AC47}" type="presParOf" srcId="{C5FBACE8-F32D-4923-8E33-862245004B54}" destId="{6173B60D-A989-43DC-81C7-AEF497E2A762}" srcOrd="7" destOrd="0" presId="urn:microsoft.com/office/officeart/2009/3/layout/StepUpProcess"/>
    <dgm:cxn modelId="{B246D6C6-5DBD-44BC-8B13-76C6E598A5FA}" type="presParOf" srcId="{6173B60D-A989-43DC-81C7-AEF497E2A762}" destId="{92DF589C-6E20-4361-974D-B5CBEEE7C9B8}" srcOrd="0" destOrd="0" presId="urn:microsoft.com/office/officeart/2009/3/layout/StepUpProcess"/>
    <dgm:cxn modelId="{16D98CA2-C103-40C8-9DE4-F11421C50F55}" type="presParOf" srcId="{C5FBACE8-F32D-4923-8E33-862245004B54}" destId="{2DF2A7ED-9051-455C-AACE-5784CA9F8584}" srcOrd="8" destOrd="0" presId="urn:microsoft.com/office/officeart/2009/3/layout/StepUpProcess"/>
    <dgm:cxn modelId="{86FD3AE1-4A43-4F26-8349-0A52DF80C3B3}" type="presParOf" srcId="{2DF2A7ED-9051-455C-AACE-5784CA9F8584}" destId="{38EF0F2D-9685-46D7-B5D4-3A9E7A4D9073}" srcOrd="0" destOrd="0" presId="urn:microsoft.com/office/officeart/2009/3/layout/StepUpProcess"/>
    <dgm:cxn modelId="{04BB48DC-C26A-4889-AD92-7EC69D9B4DBF}" type="presParOf" srcId="{2DF2A7ED-9051-455C-AACE-5784CA9F8584}" destId="{ED6DA493-1953-44B2-91C3-656AC3B6C6EA}" srcOrd="1" destOrd="0" presId="urn:microsoft.com/office/officeart/2009/3/layout/StepUpProcess"/>
    <dgm:cxn modelId="{0256C959-5A02-4DF2-9B27-43F9392CE657}" type="presParOf" srcId="{2DF2A7ED-9051-455C-AACE-5784CA9F8584}" destId="{1E96C1F2-0C19-4556-9ED8-5BD629C73342}" srcOrd="2" destOrd="0" presId="urn:microsoft.com/office/officeart/2009/3/layout/StepUpProcess"/>
    <dgm:cxn modelId="{E5C1C556-BC40-4703-BC5C-E50C15D2F336}" type="presParOf" srcId="{C5FBACE8-F32D-4923-8E33-862245004B54}" destId="{C9B493ED-9179-4D54-BB35-13E396B5C59B}" srcOrd="9" destOrd="0" presId="urn:microsoft.com/office/officeart/2009/3/layout/StepUpProcess"/>
    <dgm:cxn modelId="{982C8ABF-3042-42AE-AC7C-6FA8BC226847}" type="presParOf" srcId="{C9B493ED-9179-4D54-BB35-13E396B5C59B}" destId="{55C81620-1A26-48EB-BFF0-646C0DFBE1E1}" srcOrd="0" destOrd="0" presId="urn:microsoft.com/office/officeart/2009/3/layout/StepUpProcess"/>
    <dgm:cxn modelId="{4E74058C-0352-41B8-A1B2-B9A8AD1EFEA2}" type="presParOf" srcId="{C5FBACE8-F32D-4923-8E33-862245004B54}" destId="{AABA9180-0BAA-471C-9DD4-46AD473F0E03}" srcOrd="10" destOrd="0" presId="urn:microsoft.com/office/officeart/2009/3/layout/StepUpProcess"/>
    <dgm:cxn modelId="{65964D65-EEE0-487E-B0AB-E3EAF694B35C}" type="presParOf" srcId="{AABA9180-0BAA-471C-9DD4-46AD473F0E03}" destId="{10CAD734-EFE7-412A-B437-CD8D96D5387A}" srcOrd="0" destOrd="0" presId="urn:microsoft.com/office/officeart/2009/3/layout/StepUpProcess"/>
    <dgm:cxn modelId="{8C022B8B-3DF1-4598-B969-48F709820109}" type="presParOf" srcId="{AABA9180-0BAA-471C-9DD4-46AD473F0E03}" destId="{B2E57CA8-B5F8-4826-99DA-261D2E509A3F}" srcOrd="1" destOrd="0" presId="urn:microsoft.com/office/officeart/2009/3/layout/StepUpProcess"/>
    <dgm:cxn modelId="{738359F7-0B8E-4AC8-A7BD-E194FCD24CFB}" type="presParOf" srcId="{AABA9180-0BAA-471C-9DD4-46AD473F0E03}" destId="{CC6E747C-4329-4DE8-A112-7796E6B26081}" srcOrd="2" destOrd="0" presId="urn:microsoft.com/office/officeart/2009/3/layout/StepUpProcess"/>
    <dgm:cxn modelId="{84732CB0-DB53-48A2-8BB2-FAF087E93C05}" type="presParOf" srcId="{C5FBACE8-F32D-4923-8E33-862245004B54}" destId="{5A6DE9E3-0456-4CCA-AC16-655E40FBE918}" srcOrd="11" destOrd="0" presId="urn:microsoft.com/office/officeart/2009/3/layout/StepUpProcess"/>
    <dgm:cxn modelId="{662ABCF5-01FA-42CC-BAE0-28C47A44BE92}" type="presParOf" srcId="{5A6DE9E3-0456-4CCA-AC16-655E40FBE918}" destId="{62E84599-A93F-485D-92FF-19EDBB59F527}" srcOrd="0" destOrd="0" presId="urn:microsoft.com/office/officeart/2009/3/layout/StepUpProcess"/>
    <dgm:cxn modelId="{4BC1F92D-C8A4-4F41-A0AE-6FB7575E24BC}" type="presParOf" srcId="{C5FBACE8-F32D-4923-8E33-862245004B54}" destId="{7C4F2290-9E38-4AAD-8452-B91F4DA857AB}" srcOrd="12" destOrd="0" presId="urn:microsoft.com/office/officeart/2009/3/layout/StepUpProcess"/>
    <dgm:cxn modelId="{3890ADCC-D641-49FE-93C1-C81F992BEB54}" type="presParOf" srcId="{7C4F2290-9E38-4AAD-8452-B91F4DA857AB}" destId="{43D94316-C1C5-4512-9D7F-DE64EC89F2FF}" srcOrd="0" destOrd="0" presId="urn:microsoft.com/office/officeart/2009/3/layout/StepUpProcess"/>
    <dgm:cxn modelId="{FFC8DDDA-FC6D-462B-B60A-68F7A4B17B0E}" type="presParOf" srcId="{7C4F2290-9E38-4AAD-8452-B91F4DA857AB}" destId="{FA39C202-85B8-453F-BCF8-86105382E661}" srcOrd="1" destOrd="0" presId="urn:microsoft.com/office/officeart/2009/3/layout/StepUpProcess"/>
    <dgm:cxn modelId="{DDE3182A-79ED-4939-A903-D7D069EF7B50}" type="presParOf" srcId="{7C4F2290-9E38-4AAD-8452-B91F4DA857AB}" destId="{C7747AFB-FB4A-4D25-B17D-13F6A397184C}" srcOrd="2" destOrd="0" presId="urn:microsoft.com/office/officeart/2009/3/layout/StepUpProcess"/>
    <dgm:cxn modelId="{74DCDD9A-CD9D-499C-A1CE-0D221D53B9C2}" type="presParOf" srcId="{C5FBACE8-F32D-4923-8E33-862245004B54}" destId="{A2CDB663-1F0B-4792-B10D-B40BBBE0DE95}" srcOrd="13" destOrd="0" presId="urn:microsoft.com/office/officeart/2009/3/layout/StepUpProcess"/>
    <dgm:cxn modelId="{EC1235B1-2F7D-412B-8B59-F24BC8E9C825}" type="presParOf" srcId="{A2CDB663-1F0B-4792-B10D-B40BBBE0DE95}" destId="{3B37139D-75F2-4FA1-9709-1B00DE1A4908}" srcOrd="0" destOrd="0" presId="urn:microsoft.com/office/officeart/2009/3/layout/StepUpProcess"/>
    <dgm:cxn modelId="{90BF600D-1059-4F8B-814F-F91849C2DB29}" type="presParOf" srcId="{C5FBACE8-F32D-4923-8E33-862245004B54}" destId="{0ADA53B0-3781-4C4C-B4E6-1E0779268259}" srcOrd="14" destOrd="0" presId="urn:microsoft.com/office/officeart/2009/3/layout/StepUpProcess"/>
    <dgm:cxn modelId="{79EC7662-E9B1-4CE2-8060-BF3C15715031}" type="presParOf" srcId="{0ADA53B0-3781-4C4C-B4E6-1E0779268259}" destId="{31514AAE-C871-46DA-998A-C6043B48CC5C}" srcOrd="0" destOrd="0" presId="urn:microsoft.com/office/officeart/2009/3/layout/StepUpProcess"/>
    <dgm:cxn modelId="{1DD394D9-A256-4956-BD73-7482C326D5F3}" type="presParOf" srcId="{0ADA53B0-3781-4C4C-B4E6-1E0779268259}" destId="{46E61FCF-C72A-465E-84D4-BAC5FA64387C}" srcOrd="1" destOrd="0" presId="urn:microsoft.com/office/officeart/2009/3/layout/StepUpProcess"/>
    <dgm:cxn modelId="{59374297-21DD-47F9-BEFF-0FAA74B32533}" type="presParOf" srcId="{0ADA53B0-3781-4C4C-B4E6-1E0779268259}" destId="{FC662DEE-5164-4027-8403-580EF75E8B6B}" srcOrd="2" destOrd="0" presId="urn:microsoft.com/office/officeart/2009/3/layout/StepUpProcess"/>
    <dgm:cxn modelId="{DDB7109B-0128-43D3-92DF-A057AB7D383C}" type="presParOf" srcId="{C5FBACE8-F32D-4923-8E33-862245004B54}" destId="{128BD63F-221B-4EBB-9031-550E99C18A84}" srcOrd="15" destOrd="0" presId="urn:microsoft.com/office/officeart/2009/3/layout/StepUpProcess"/>
    <dgm:cxn modelId="{BED429A0-8DB4-4807-BFD9-8BA3868BF1B8}" type="presParOf" srcId="{128BD63F-221B-4EBB-9031-550E99C18A84}" destId="{C20A0F27-8CB6-4483-BC6A-57773DF85A0A}" srcOrd="0" destOrd="0" presId="urn:microsoft.com/office/officeart/2009/3/layout/StepUpProcess"/>
    <dgm:cxn modelId="{29C733F4-16AF-43A3-BEF8-7947B7638C8C}" type="presParOf" srcId="{C5FBACE8-F32D-4923-8E33-862245004B54}" destId="{A3234D1F-157A-47DA-A176-AD7681FBD8AD}" srcOrd="16" destOrd="0" presId="urn:microsoft.com/office/officeart/2009/3/layout/StepUpProcess"/>
    <dgm:cxn modelId="{39966DE9-92B8-4468-B09F-70BFF770ECC5}" type="presParOf" srcId="{A3234D1F-157A-47DA-A176-AD7681FBD8AD}" destId="{988F3964-4B00-4036-AE9E-F9B860540E66}" srcOrd="0" destOrd="0" presId="urn:microsoft.com/office/officeart/2009/3/layout/StepUpProcess"/>
    <dgm:cxn modelId="{19A2676F-254D-4D87-9535-3A83CA1DB128}" type="presParOf" srcId="{A3234D1F-157A-47DA-A176-AD7681FBD8AD}" destId="{3EF30545-327F-4C74-96F6-687B2A2E5A8C}" srcOrd="1" destOrd="0" presId="urn:microsoft.com/office/officeart/2009/3/layout/StepUpProcess"/>
    <dgm:cxn modelId="{27DD0A0C-84A2-4A4C-A8E7-2B5E73751C6C}" type="presParOf" srcId="{A3234D1F-157A-47DA-A176-AD7681FBD8AD}" destId="{6794512D-4796-4C65-8A6C-86059E215CE1}" srcOrd="2" destOrd="0" presId="urn:microsoft.com/office/officeart/2009/3/layout/StepUpProcess"/>
    <dgm:cxn modelId="{FE9FFF65-6699-41E7-89F3-1436CFB94AD0}" type="presParOf" srcId="{C5FBACE8-F32D-4923-8E33-862245004B54}" destId="{6384A09B-0A3E-4044-A235-EB589731037C}" srcOrd="17" destOrd="0" presId="urn:microsoft.com/office/officeart/2009/3/layout/StepUpProcess"/>
    <dgm:cxn modelId="{3D4CA69C-6F1F-455B-8DC0-3298AAF798F4}" type="presParOf" srcId="{6384A09B-0A3E-4044-A235-EB589731037C}" destId="{280315E1-7000-47F7-9506-E10644C2C689}" srcOrd="0" destOrd="0" presId="urn:microsoft.com/office/officeart/2009/3/layout/StepUpProcess"/>
    <dgm:cxn modelId="{D6E76422-9EC3-4D0B-8F92-8B71B0F2C1AF}" type="presParOf" srcId="{C5FBACE8-F32D-4923-8E33-862245004B54}" destId="{BD36C5AF-D2FF-4454-B7CB-40726F66E5EF}" srcOrd="18" destOrd="0" presId="urn:microsoft.com/office/officeart/2009/3/layout/StepUpProcess"/>
    <dgm:cxn modelId="{1EF71A92-C88A-4D18-8208-97815F071855}" type="presParOf" srcId="{BD36C5AF-D2FF-4454-B7CB-40726F66E5EF}" destId="{11E34809-34EF-409F-8A0B-E5C9D0C83CC3}" srcOrd="0" destOrd="0" presId="urn:microsoft.com/office/officeart/2009/3/layout/StepUpProcess"/>
    <dgm:cxn modelId="{3A6E9DBF-BE63-4293-ABE2-419B0B5A9F6F}" type="presParOf" srcId="{BD36C5AF-D2FF-4454-B7CB-40726F66E5EF}" destId="{A0634A9E-57AD-44EE-B562-C78980496651}" srcOrd="1" destOrd="0" presId="urn:microsoft.com/office/officeart/2009/3/layout/StepUpProcess"/>
  </dgm:cxnLst>
  <dgm:bg>
    <a:solidFill>
      <a:schemeClr val="bg1">
        <a:lumMod val="95000"/>
      </a:schemeClr>
    </a:solidFill>
    <a:effectLst/>
  </dgm:bg>
  <dgm:whole>
    <a:ln w="1270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F0F2D-9685-46D7-B5D4-3A9E7A4D9073}">
      <dsp:nvSpPr>
        <dsp:cNvPr id="0" name=""/>
        <dsp:cNvSpPr/>
      </dsp:nvSpPr>
      <dsp:spPr>
        <a:xfrm rot="5400000">
          <a:off x="332388" y="2050424"/>
          <a:ext cx="985827" cy="1640395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6DA493-1953-44B2-91C3-656AC3B6C6EA}">
      <dsp:nvSpPr>
        <dsp:cNvPr id="0" name=""/>
        <dsp:cNvSpPr/>
      </dsp:nvSpPr>
      <dsp:spPr>
        <a:xfrm>
          <a:off x="167829" y="2540549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/>
            <a:t>Jupyter Notebook</a:t>
          </a:r>
          <a:r>
            <a:rPr lang="en-ZA" sz="1100" kern="1200"/>
            <a:t>: Facilitates an interactive environment for coding and data exploration.</a:t>
          </a:r>
          <a:endParaRPr lang="en-ZA" sz="1100" kern="1200" dirty="0"/>
        </a:p>
      </dsp:txBody>
      <dsp:txXfrm>
        <a:off x="167829" y="2540549"/>
        <a:ext cx="1480957" cy="1298146"/>
      </dsp:txXfrm>
    </dsp:sp>
    <dsp:sp modelId="{1E96C1F2-0C19-4556-9ED8-5BD629C73342}">
      <dsp:nvSpPr>
        <dsp:cNvPr id="0" name=""/>
        <dsp:cNvSpPr/>
      </dsp:nvSpPr>
      <dsp:spPr>
        <a:xfrm>
          <a:off x="1369360" y="1929657"/>
          <a:ext cx="279426" cy="279426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75612"/>
                <a:satOff val="-5929"/>
                <a:lumOff val="861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75612"/>
                <a:satOff val="-5929"/>
                <a:lumOff val="861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75612"/>
                <a:satOff val="-5929"/>
                <a:lumOff val="861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75612"/>
              <a:satOff val="-5929"/>
              <a:lumOff val="861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CAD734-EFE7-412A-B437-CD8D96D5387A}">
      <dsp:nvSpPr>
        <dsp:cNvPr id="0" name=""/>
        <dsp:cNvSpPr/>
      </dsp:nvSpPr>
      <dsp:spPr>
        <a:xfrm rot="5400000">
          <a:off x="2145369" y="1601800"/>
          <a:ext cx="985827" cy="1640395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151225"/>
              <a:satOff val="-11859"/>
              <a:lumOff val="1722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E57CA8-B5F8-4826-99DA-261D2E509A3F}">
      <dsp:nvSpPr>
        <dsp:cNvPr id="0" name=""/>
        <dsp:cNvSpPr/>
      </dsp:nvSpPr>
      <dsp:spPr>
        <a:xfrm>
          <a:off x="1980810" y="2091925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 dirty="0"/>
            <a:t>Scikit-learn</a:t>
          </a:r>
          <a:r>
            <a:rPr lang="en-ZA" sz="1100" kern="1200" dirty="0"/>
            <a:t>: Essential for machine learning tasks, including preprocessing, </a:t>
          </a:r>
          <a:r>
            <a:rPr lang="en-ZA" sz="1100" kern="1200" dirty="0" err="1"/>
            <a:t>modeling</a:t>
          </a:r>
          <a:r>
            <a:rPr lang="en-ZA" sz="1100" kern="1200" dirty="0"/>
            <a:t>, and evaluation.</a:t>
          </a:r>
        </a:p>
      </dsp:txBody>
      <dsp:txXfrm>
        <a:off x="1980810" y="2091925"/>
        <a:ext cx="1480957" cy="1298146"/>
      </dsp:txXfrm>
    </dsp:sp>
    <dsp:sp modelId="{CC6E747C-4329-4DE8-A112-7796E6B26081}">
      <dsp:nvSpPr>
        <dsp:cNvPr id="0" name=""/>
        <dsp:cNvSpPr/>
      </dsp:nvSpPr>
      <dsp:spPr>
        <a:xfrm>
          <a:off x="3182342" y="1481033"/>
          <a:ext cx="279426" cy="279426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226837"/>
              <a:satOff val="-17788"/>
              <a:lumOff val="2583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94316-C1C5-4512-9D7F-DE64EC89F2FF}">
      <dsp:nvSpPr>
        <dsp:cNvPr id="0" name=""/>
        <dsp:cNvSpPr/>
      </dsp:nvSpPr>
      <dsp:spPr>
        <a:xfrm rot="5400000">
          <a:off x="3958351" y="1153176"/>
          <a:ext cx="985827" cy="1640395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02449"/>
              <a:satOff val="-23718"/>
              <a:lumOff val="3445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39C202-85B8-453F-BCF8-86105382E661}">
      <dsp:nvSpPr>
        <dsp:cNvPr id="0" name=""/>
        <dsp:cNvSpPr/>
      </dsp:nvSpPr>
      <dsp:spPr>
        <a:xfrm>
          <a:off x="3793792" y="1643301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 dirty="0"/>
            <a:t>SciPy</a:t>
          </a:r>
          <a:r>
            <a:rPr lang="en-ZA" sz="1100" kern="1200" dirty="0"/>
            <a:t>: Provides additional functionality for scientific computing.</a:t>
          </a:r>
        </a:p>
      </dsp:txBody>
      <dsp:txXfrm>
        <a:off x="3793792" y="1643301"/>
        <a:ext cx="1480957" cy="1298146"/>
      </dsp:txXfrm>
    </dsp:sp>
    <dsp:sp modelId="{C7747AFB-FB4A-4D25-B17D-13F6A397184C}">
      <dsp:nvSpPr>
        <dsp:cNvPr id="0" name=""/>
        <dsp:cNvSpPr/>
      </dsp:nvSpPr>
      <dsp:spPr>
        <a:xfrm>
          <a:off x="4995324" y="1032408"/>
          <a:ext cx="279426" cy="279426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78062"/>
              <a:satOff val="-29647"/>
              <a:lumOff val="430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14AAE-C871-46DA-998A-C6043B48CC5C}">
      <dsp:nvSpPr>
        <dsp:cNvPr id="0" name=""/>
        <dsp:cNvSpPr/>
      </dsp:nvSpPr>
      <dsp:spPr>
        <a:xfrm rot="5400000">
          <a:off x="5771333" y="704552"/>
          <a:ext cx="985827" cy="1640395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78062"/>
              <a:satOff val="-29647"/>
              <a:lumOff val="4306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E61FCF-C72A-465E-84D4-BAC5FA64387C}">
      <dsp:nvSpPr>
        <dsp:cNvPr id="0" name=""/>
        <dsp:cNvSpPr/>
      </dsp:nvSpPr>
      <dsp:spPr>
        <a:xfrm>
          <a:off x="5606774" y="1194677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 dirty="0"/>
            <a:t>Matplotlib/Seaborn</a:t>
          </a:r>
          <a:r>
            <a:rPr lang="en-ZA" sz="1100" kern="1200" dirty="0"/>
            <a:t>: Crucial for creating various types of visualizations.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900" kern="1200" dirty="0"/>
        </a:p>
      </dsp:txBody>
      <dsp:txXfrm>
        <a:off x="5606774" y="1194677"/>
        <a:ext cx="1480957" cy="1298146"/>
      </dsp:txXfrm>
    </dsp:sp>
    <dsp:sp modelId="{FC662DEE-5164-4027-8403-580EF75E8B6B}">
      <dsp:nvSpPr>
        <dsp:cNvPr id="0" name=""/>
        <dsp:cNvSpPr/>
      </dsp:nvSpPr>
      <dsp:spPr>
        <a:xfrm>
          <a:off x="6808306" y="583784"/>
          <a:ext cx="279426" cy="279426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02449"/>
              <a:satOff val="-23718"/>
              <a:lumOff val="3445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8F3964-4B00-4036-AE9E-F9B860540E66}">
      <dsp:nvSpPr>
        <dsp:cNvPr id="0" name=""/>
        <dsp:cNvSpPr/>
      </dsp:nvSpPr>
      <dsp:spPr>
        <a:xfrm rot="5400000">
          <a:off x="7584315" y="255928"/>
          <a:ext cx="985827" cy="1640395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226837"/>
              <a:satOff val="-17788"/>
              <a:lumOff val="25838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F30545-327F-4C74-96F6-687B2A2E5A8C}">
      <dsp:nvSpPr>
        <dsp:cNvPr id="0" name=""/>
        <dsp:cNvSpPr/>
      </dsp:nvSpPr>
      <dsp:spPr>
        <a:xfrm>
          <a:off x="7419755" y="746053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 dirty="0"/>
            <a:t>NumPy</a:t>
          </a:r>
          <a:r>
            <a:rPr lang="en-ZA" sz="1100" kern="1200" dirty="0"/>
            <a:t>: Fundamental for numerical operations, supporting arrays and matrices.</a:t>
          </a:r>
        </a:p>
      </dsp:txBody>
      <dsp:txXfrm>
        <a:off x="7419755" y="746053"/>
        <a:ext cx="1480957" cy="1298146"/>
      </dsp:txXfrm>
    </dsp:sp>
    <dsp:sp modelId="{6794512D-4796-4C65-8A6C-86059E215CE1}">
      <dsp:nvSpPr>
        <dsp:cNvPr id="0" name=""/>
        <dsp:cNvSpPr/>
      </dsp:nvSpPr>
      <dsp:spPr>
        <a:xfrm>
          <a:off x="8621287" y="135160"/>
          <a:ext cx="279426" cy="279426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151225"/>
              <a:satOff val="-11859"/>
              <a:lumOff val="1722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E34809-34EF-409F-8A0B-E5C9D0C83CC3}">
      <dsp:nvSpPr>
        <dsp:cNvPr id="0" name=""/>
        <dsp:cNvSpPr/>
      </dsp:nvSpPr>
      <dsp:spPr>
        <a:xfrm rot="5400000">
          <a:off x="9397296" y="-192695"/>
          <a:ext cx="985827" cy="1640395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75612"/>
              <a:satOff val="-5929"/>
              <a:lumOff val="861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634A9E-57AD-44EE-B562-C78980496651}">
      <dsp:nvSpPr>
        <dsp:cNvPr id="0" name=""/>
        <dsp:cNvSpPr/>
      </dsp:nvSpPr>
      <dsp:spPr>
        <a:xfrm>
          <a:off x="9232737" y="297429"/>
          <a:ext cx="1480957" cy="1298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100" b="1" kern="1200" dirty="0"/>
            <a:t>Pandas</a:t>
          </a:r>
          <a:r>
            <a:rPr lang="en-ZA" sz="1100" kern="1200" dirty="0"/>
            <a:t>: Essential for data manipulation, including reading, cleaning, and analysing data</a:t>
          </a:r>
        </a:p>
      </dsp:txBody>
      <dsp:txXfrm>
        <a:off x="9232737" y="297429"/>
        <a:ext cx="1480957" cy="1298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396F47-2606-4E72-B847-00F7185C9E00}">
      <dsp:nvSpPr>
        <dsp:cNvPr id="0" name=""/>
        <dsp:cNvSpPr/>
      </dsp:nvSpPr>
      <dsp:spPr>
        <a:xfrm rot="5400000">
          <a:off x="210890" y="2715273"/>
          <a:ext cx="624599" cy="103931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50CF431-2E7A-42A1-9230-8B497DBE743B}">
      <dsp:nvSpPr>
        <dsp:cNvPr id="0" name=""/>
        <dsp:cNvSpPr/>
      </dsp:nvSpPr>
      <dsp:spPr>
        <a:xfrm>
          <a:off x="106629" y="3025806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Normalizing Data</a:t>
          </a:r>
          <a:r>
            <a:rPr lang="en-ZA" sz="800" kern="1200" dirty="0"/>
            <a:t>: Scaled numeric columns and combined them with non-numeric columns.</a:t>
          </a:r>
        </a:p>
      </dsp:txBody>
      <dsp:txXfrm>
        <a:off x="106629" y="3025806"/>
        <a:ext cx="938302" cy="822477"/>
      </dsp:txXfrm>
    </dsp:sp>
    <dsp:sp modelId="{8D408059-CB8D-4751-B7CC-F07CC661EDC7}">
      <dsp:nvSpPr>
        <dsp:cNvPr id="0" name=""/>
        <dsp:cNvSpPr/>
      </dsp:nvSpPr>
      <dsp:spPr>
        <a:xfrm>
          <a:off x="867893" y="2638757"/>
          <a:ext cx="177038" cy="17703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43776"/>
                <a:satOff val="-3433"/>
                <a:lumOff val="498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43776"/>
                <a:satOff val="-3433"/>
                <a:lumOff val="498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43776"/>
                <a:satOff val="-3433"/>
                <a:lumOff val="498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43776"/>
              <a:satOff val="-3433"/>
              <a:lumOff val="498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EF72F9-6324-4B20-93B3-6E3EC5BE95A1}">
      <dsp:nvSpPr>
        <dsp:cNvPr id="0" name=""/>
        <dsp:cNvSpPr/>
      </dsp:nvSpPr>
      <dsp:spPr>
        <a:xfrm rot="5400000">
          <a:off x="1359556" y="2431035"/>
          <a:ext cx="624599" cy="103931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87551"/>
                <a:satOff val="-6866"/>
                <a:lumOff val="99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87551"/>
                <a:satOff val="-6866"/>
                <a:lumOff val="99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87551"/>
                <a:satOff val="-6866"/>
                <a:lumOff val="99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87551"/>
              <a:satOff val="-6866"/>
              <a:lumOff val="997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9204C74-F9B4-40B1-A870-9CF11C18AC5B}">
      <dsp:nvSpPr>
        <dsp:cNvPr id="0" name=""/>
        <dsp:cNvSpPr/>
      </dsp:nvSpPr>
      <dsp:spPr>
        <a:xfrm>
          <a:off x="1255295" y="2741567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Filling Missing Values</a:t>
          </a:r>
          <a:r>
            <a:rPr lang="en-ZA" sz="800" kern="1200" dirty="0"/>
            <a:t>: Replaced </a:t>
          </a:r>
          <a:r>
            <a:rPr lang="en-ZA" sz="800" kern="1200" dirty="0" err="1"/>
            <a:t>NaNs</a:t>
          </a:r>
          <a:r>
            <a:rPr lang="en-ZA" sz="800" kern="1200" dirty="0"/>
            <a:t> with column means.</a:t>
          </a:r>
        </a:p>
      </dsp:txBody>
      <dsp:txXfrm>
        <a:off x="1255295" y="2741567"/>
        <a:ext cx="938302" cy="822477"/>
      </dsp:txXfrm>
    </dsp:sp>
    <dsp:sp modelId="{7DCC2738-3AE1-49B5-B8A6-5E27D7CA93BC}">
      <dsp:nvSpPr>
        <dsp:cNvPr id="0" name=""/>
        <dsp:cNvSpPr/>
      </dsp:nvSpPr>
      <dsp:spPr>
        <a:xfrm>
          <a:off x="2016559" y="2354519"/>
          <a:ext cx="177038" cy="17703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131327"/>
                <a:satOff val="-10299"/>
                <a:lumOff val="14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31327"/>
                <a:satOff val="-10299"/>
                <a:lumOff val="14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31327"/>
                <a:satOff val="-10299"/>
                <a:lumOff val="14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131327"/>
              <a:satOff val="-10299"/>
              <a:lumOff val="149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8D5348-283B-4D92-AAE3-2269B07936F4}">
      <dsp:nvSpPr>
        <dsp:cNvPr id="0" name=""/>
        <dsp:cNvSpPr/>
      </dsp:nvSpPr>
      <dsp:spPr>
        <a:xfrm rot="5400000">
          <a:off x="2508222" y="2146796"/>
          <a:ext cx="624599" cy="103931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175102"/>
                <a:satOff val="-13731"/>
                <a:lumOff val="1994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175102"/>
                <a:satOff val="-13731"/>
                <a:lumOff val="1994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175102"/>
                <a:satOff val="-13731"/>
                <a:lumOff val="1994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175102"/>
              <a:satOff val="-13731"/>
              <a:lumOff val="1994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944546-F54B-4063-A59B-931AD5267B58}">
      <dsp:nvSpPr>
        <dsp:cNvPr id="0" name=""/>
        <dsp:cNvSpPr/>
      </dsp:nvSpPr>
      <dsp:spPr>
        <a:xfrm>
          <a:off x="2403961" y="2457328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Removing Outliers</a:t>
          </a:r>
          <a:r>
            <a:rPr lang="en-ZA" sz="800" kern="1200" dirty="0"/>
            <a:t>: Used the IQR method to filter out extreme values.</a:t>
          </a:r>
        </a:p>
      </dsp:txBody>
      <dsp:txXfrm>
        <a:off x="2403961" y="2457328"/>
        <a:ext cx="938302" cy="822477"/>
      </dsp:txXfrm>
    </dsp:sp>
    <dsp:sp modelId="{7E643548-5DCD-42D1-B5E8-3E3BD0BB6479}">
      <dsp:nvSpPr>
        <dsp:cNvPr id="0" name=""/>
        <dsp:cNvSpPr/>
      </dsp:nvSpPr>
      <dsp:spPr>
        <a:xfrm>
          <a:off x="3165225" y="2070280"/>
          <a:ext cx="177038" cy="17703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218878"/>
                <a:satOff val="-17164"/>
                <a:lumOff val="249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18878"/>
                <a:satOff val="-17164"/>
                <a:lumOff val="249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18878"/>
                <a:satOff val="-17164"/>
                <a:lumOff val="249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218878"/>
              <a:satOff val="-17164"/>
              <a:lumOff val="2493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0397217-A5AF-47CD-86DA-60B43E743637}">
      <dsp:nvSpPr>
        <dsp:cNvPr id="0" name=""/>
        <dsp:cNvSpPr/>
      </dsp:nvSpPr>
      <dsp:spPr>
        <a:xfrm rot="5400000">
          <a:off x="3656888" y="1862557"/>
          <a:ext cx="624599" cy="103931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262653"/>
                <a:satOff val="-20597"/>
                <a:lumOff val="2991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262653"/>
                <a:satOff val="-20597"/>
                <a:lumOff val="2991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262653"/>
                <a:satOff val="-20597"/>
                <a:lumOff val="2991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262653"/>
              <a:satOff val="-20597"/>
              <a:lumOff val="299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83B7316-F4EE-430C-928E-27D7767FC741}">
      <dsp:nvSpPr>
        <dsp:cNvPr id="0" name=""/>
        <dsp:cNvSpPr/>
      </dsp:nvSpPr>
      <dsp:spPr>
        <a:xfrm>
          <a:off x="3552627" y="2173090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Renaming Columns</a:t>
          </a:r>
          <a:r>
            <a:rPr lang="en-ZA" sz="800" kern="1200" dirty="0"/>
            <a:t>: Standardized column names to lowercase.</a:t>
          </a:r>
        </a:p>
      </dsp:txBody>
      <dsp:txXfrm>
        <a:off x="3552627" y="2173090"/>
        <a:ext cx="938302" cy="822477"/>
      </dsp:txXfrm>
    </dsp:sp>
    <dsp:sp modelId="{6FE643A6-57BB-447E-93FD-03E7A2C46306}">
      <dsp:nvSpPr>
        <dsp:cNvPr id="0" name=""/>
        <dsp:cNvSpPr/>
      </dsp:nvSpPr>
      <dsp:spPr>
        <a:xfrm>
          <a:off x="4313891" y="1786042"/>
          <a:ext cx="177038" cy="17703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306429"/>
                <a:satOff val="-24030"/>
                <a:lumOff val="3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06429"/>
                <a:satOff val="-24030"/>
                <a:lumOff val="3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06429"/>
                <a:satOff val="-24030"/>
                <a:lumOff val="3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306429"/>
              <a:satOff val="-24030"/>
              <a:lumOff val="349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EF0F2D-9685-46D7-B5D4-3A9E7A4D9073}">
      <dsp:nvSpPr>
        <dsp:cNvPr id="0" name=""/>
        <dsp:cNvSpPr/>
      </dsp:nvSpPr>
      <dsp:spPr>
        <a:xfrm rot="5400000">
          <a:off x="4805554" y="1578319"/>
          <a:ext cx="624599" cy="1039318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6">
                <a:shade val="50000"/>
                <a:hueOff val="350204"/>
                <a:satOff val="-27463"/>
                <a:lumOff val="398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50204"/>
                <a:satOff val="-27463"/>
                <a:lumOff val="398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50204"/>
                <a:satOff val="-27463"/>
                <a:lumOff val="398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350204"/>
              <a:satOff val="-27463"/>
              <a:lumOff val="398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D6DA493-1953-44B2-91C3-656AC3B6C6EA}">
      <dsp:nvSpPr>
        <dsp:cNvPr id="0" name=""/>
        <dsp:cNvSpPr/>
      </dsp:nvSpPr>
      <dsp:spPr>
        <a:xfrm>
          <a:off x="4701293" y="1888851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Converting Data Types</a:t>
          </a:r>
          <a:r>
            <a:rPr lang="en-ZA" sz="800" kern="1200" dirty="0"/>
            <a:t>: Ensured columns had appropriate data types.</a:t>
          </a:r>
        </a:p>
      </dsp:txBody>
      <dsp:txXfrm>
        <a:off x="4701293" y="1888851"/>
        <a:ext cx="938302" cy="822477"/>
      </dsp:txXfrm>
    </dsp:sp>
    <dsp:sp modelId="{1E96C1F2-0C19-4556-9ED8-5BD629C73342}">
      <dsp:nvSpPr>
        <dsp:cNvPr id="0" name=""/>
        <dsp:cNvSpPr/>
      </dsp:nvSpPr>
      <dsp:spPr>
        <a:xfrm>
          <a:off x="5462558" y="1501803"/>
          <a:ext cx="177038" cy="177038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6">
                <a:shade val="50000"/>
                <a:hueOff val="393980"/>
                <a:satOff val="-30896"/>
                <a:lumOff val="44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shade val="50000"/>
                <a:hueOff val="393980"/>
                <a:satOff val="-30896"/>
                <a:lumOff val="44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shade val="50000"/>
                <a:hueOff val="393980"/>
                <a:satOff val="-30896"/>
                <a:lumOff val="44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6">
              <a:shade val="50000"/>
              <a:hueOff val="393980"/>
              <a:satOff val="-30896"/>
              <a:lumOff val="44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0CAD734-EFE7-412A-B437-CD8D96D5387A}">
      <dsp:nvSpPr>
        <dsp:cNvPr id="0" name=""/>
        <dsp:cNvSpPr/>
      </dsp:nvSpPr>
      <dsp:spPr>
        <a:xfrm rot="5400000">
          <a:off x="5954220" y="1294080"/>
          <a:ext cx="624599" cy="1039318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93980"/>
              <a:satOff val="-30896"/>
              <a:lumOff val="4487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2E57CA8-B5F8-4826-99DA-261D2E509A3F}">
      <dsp:nvSpPr>
        <dsp:cNvPr id="0" name=""/>
        <dsp:cNvSpPr/>
      </dsp:nvSpPr>
      <dsp:spPr>
        <a:xfrm>
          <a:off x="5849959" y="1604613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Removing Duplicates</a:t>
          </a:r>
          <a:r>
            <a:rPr lang="en-ZA" sz="800" kern="1200" dirty="0"/>
            <a:t>: Eliminated redundant rows</a:t>
          </a:r>
        </a:p>
      </dsp:txBody>
      <dsp:txXfrm>
        <a:off x="5849959" y="1604613"/>
        <a:ext cx="938302" cy="822477"/>
      </dsp:txXfrm>
    </dsp:sp>
    <dsp:sp modelId="{CC6E747C-4329-4DE8-A112-7796E6B26081}">
      <dsp:nvSpPr>
        <dsp:cNvPr id="0" name=""/>
        <dsp:cNvSpPr/>
      </dsp:nvSpPr>
      <dsp:spPr>
        <a:xfrm>
          <a:off x="6611224" y="1217564"/>
          <a:ext cx="177038" cy="177038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50204"/>
              <a:satOff val="-27463"/>
              <a:lumOff val="3989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D94316-C1C5-4512-9D7F-DE64EC89F2FF}">
      <dsp:nvSpPr>
        <dsp:cNvPr id="0" name=""/>
        <dsp:cNvSpPr/>
      </dsp:nvSpPr>
      <dsp:spPr>
        <a:xfrm rot="5400000">
          <a:off x="7102886" y="1009842"/>
          <a:ext cx="624599" cy="1039318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306429"/>
              <a:satOff val="-24030"/>
              <a:lumOff val="34903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39C202-85B8-453F-BCF8-86105382E661}">
      <dsp:nvSpPr>
        <dsp:cNvPr id="0" name=""/>
        <dsp:cNvSpPr/>
      </dsp:nvSpPr>
      <dsp:spPr>
        <a:xfrm>
          <a:off x="6998625" y="1320374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Filtering Data</a:t>
          </a:r>
          <a:r>
            <a:rPr lang="en-ZA" sz="800" kern="1200" dirty="0"/>
            <a:t>: Selected specific data based on conditions..</a:t>
          </a:r>
        </a:p>
      </dsp:txBody>
      <dsp:txXfrm>
        <a:off x="6998625" y="1320374"/>
        <a:ext cx="938302" cy="822477"/>
      </dsp:txXfrm>
    </dsp:sp>
    <dsp:sp modelId="{C7747AFB-FB4A-4D25-B17D-13F6A397184C}">
      <dsp:nvSpPr>
        <dsp:cNvPr id="0" name=""/>
        <dsp:cNvSpPr/>
      </dsp:nvSpPr>
      <dsp:spPr>
        <a:xfrm>
          <a:off x="7759890" y="933326"/>
          <a:ext cx="177038" cy="177038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262653"/>
              <a:satOff val="-20597"/>
              <a:lumOff val="2991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514AAE-C871-46DA-998A-C6043B48CC5C}">
      <dsp:nvSpPr>
        <dsp:cNvPr id="0" name=""/>
        <dsp:cNvSpPr/>
      </dsp:nvSpPr>
      <dsp:spPr>
        <a:xfrm rot="5400000">
          <a:off x="8251552" y="725603"/>
          <a:ext cx="624599" cy="1039318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218878"/>
              <a:satOff val="-17164"/>
              <a:lumOff val="24931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E61FCF-C72A-465E-84D4-BAC5FA64387C}">
      <dsp:nvSpPr>
        <dsp:cNvPr id="0" name=""/>
        <dsp:cNvSpPr/>
      </dsp:nvSpPr>
      <dsp:spPr>
        <a:xfrm>
          <a:off x="8147291" y="1036136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Column Names</a:t>
          </a:r>
          <a:r>
            <a:rPr lang="en-ZA" sz="800" kern="1200" dirty="0"/>
            <a:t>: Checked and displayed column names.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ZA" sz="600" kern="1200" dirty="0"/>
        </a:p>
      </dsp:txBody>
      <dsp:txXfrm>
        <a:off x="8147291" y="1036136"/>
        <a:ext cx="938302" cy="822477"/>
      </dsp:txXfrm>
    </dsp:sp>
    <dsp:sp modelId="{FC662DEE-5164-4027-8403-580EF75E8B6B}">
      <dsp:nvSpPr>
        <dsp:cNvPr id="0" name=""/>
        <dsp:cNvSpPr/>
      </dsp:nvSpPr>
      <dsp:spPr>
        <a:xfrm>
          <a:off x="8908556" y="649087"/>
          <a:ext cx="177038" cy="177038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175102"/>
              <a:satOff val="-13731"/>
              <a:lumOff val="1994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88F3964-4B00-4036-AE9E-F9B860540E66}">
      <dsp:nvSpPr>
        <dsp:cNvPr id="0" name=""/>
        <dsp:cNvSpPr/>
      </dsp:nvSpPr>
      <dsp:spPr>
        <a:xfrm rot="5400000">
          <a:off x="9400218" y="441365"/>
          <a:ext cx="624599" cy="1039318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131327"/>
              <a:satOff val="-10299"/>
              <a:lumOff val="1495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F30545-327F-4C74-96F6-687B2A2E5A8C}">
      <dsp:nvSpPr>
        <dsp:cNvPr id="0" name=""/>
        <dsp:cNvSpPr/>
      </dsp:nvSpPr>
      <dsp:spPr>
        <a:xfrm>
          <a:off x="9295957" y="751897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Initial Data Display</a:t>
          </a:r>
          <a:r>
            <a:rPr lang="en-ZA" sz="800" kern="1200" dirty="0"/>
            <a:t>: Showed the first few rows for a quick overview.</a:t>
          </a:r>
        </a:p>
      </dsp:txBody>
      <dsp:txXfrm>
        <a:off x="9295957" y="751897"/>
        <a:ext cx="938302" cy="822477"/>
      </dsp:txXfrm>
    </dsp:sp>
    <dsp:sp modelId="{6794512D-4796-4C65-8A6C-86059E215CE1}">
      <dsp:nvSpPr>
        <dsp:cNvPr id="0" name=""/>
        <dsp:cNvSpPr/>
      </dsp:nvSpPr>
      <dsp:spPr>
        <a:xfrm>
          <a:off x="10057222" y="364849"/>
          <a:ext cx="177038" cy="177038"/>
        </a:xfrm>
        <a:prstGeom prst="triangle">
          <a:avLst>
            <a:gd name="adj" fmla="val 10000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87551"/>
              <a:satOff val="-6866"/>
              <a:lumOff val="997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1E34809-34EF-409F-8A0B-E5C9D0C83CC3}">
      <dsp:nvSpPr>
        <dsp:cNvPr id="0" name=""/>
        <dsp:cNvSpPr/>
      </dsp:nvSpPr>
      <dsp:spPr>
        <a:xfrm rot="5400000">
          <a:off x="10548884" y="157126"/>
          <a:ext cx="624599" cy="1039318"/>
        </a:xfrm>
        <a:prstGeom prst="corner">
          <a:avLst>
            <a:gd name="adj1" fmla="val 16120"/>
            <a:gd name="adj2" fmla="val 16110"/>
          </a:avLst>
        </a:prstGeom>
        <a:solidFill>
          <a:srgbClr val="006341"/>
        </a:solidFill>
        <a:ln w="12700" cap="flat" cmpd="sng" algn="ctr">
          <a:solidFill>
            <a:schemeClr val="accent6">
              <a:shade val="50000"/>
              <a:hueOff val="43776"/>
              <a:satOff val="-3433"/>
              <a:lumOff val="4986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0634A9E-57AD-44EE-B562-C78980496651}">
      <dsp:nvSpPr>
        <dsp:cNvPr id="0" name=""/>
        <dsp:cNvSpPr/>
      </dsp:nvSpPr>
      <dsp:spPr>
        <a:xfrm>
          <a:off x="10444623" y="467659"/>
          <a:ext cx="938302" cy="8224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800" b="1" kern="1200" dirty="0"/>
            <a:t>Loading the Dataset</a:t>
          </a:r>
          <a:r>
            <a:rPr lang="en-ZA" sz="800" kern="1200" dirty="0"/>
            <a:t>: Imported the data into a dataframe</a:t>
          </a:r>
        </a:p>
      </dsp:txBody>
      <dsp:txXfrm>
        <a:off x="10444623" y="467659"/>
        <a:ext cx="938302" cy="822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D5F-E3EC-9F36-B709-8B4F53CB4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86C10-A2F7-F1CD-63AE-CE2C522A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7C650-1B08-3C62-96C1-1344DB1D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F32A-F68B-4616-F712-D81A9E78E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3BCB-9976-D0C3-6B7F-1676ABB8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08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E606-8F68-A974-9252-8C10B56BB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C26CC-C69C-6144-B10D-C1DCE3F2C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887FF-9005-4F1A-D010-22A5E909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FDA11-7FCB-2FBF-FCD9-C2F3A7F8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C606D-1012-282C-2841-48CF344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2220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92787-1643-42B3-860E-FD5A26970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C68AC-64C4-0519-788E-609F756F8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B72B-2E3B-A6C4-0E66-31D2EB5F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7F62B-EAC5-C0A7-ED86-20E2E867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F1BF2-A875-007A-E76C-43C1D4382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3944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2848ACE-721A-7FBE-5E06-AD6936C52894}"/>
              </a:ext>
            </a:extLst>
          </p:cNvPr>
          <p:cNvSpPr>
            <a:spLocks noGrp="1"/>
          </p:cNvSpPr>
          <p:nvPr userDrawn="1"/>
        </p:nvSpPr>
        <p:spPr>
          <a:xfrm>
            <a:off x="199827" y="6367648"/>
            <a:ext cx="4114800" cy="365125"/>
          </a:xfrm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Imago" pitchFamily="2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96969"/>
              </a:solidFill>
              <a:effectLst/>
              <a:uLnTx/>
              <a:uFillTx/>
              <a:latin typeface="Libre Franklin" pitchFamily="2" charset="77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C498AF-3FDF-E6DE-6776-7EC66FCB5377}"/>
              </a:ext>
            </a:extLst>
          </p:cNvPr>
          <p:cNvSpPr/>
          <p:nvPr userDrawn="1"/>
        </p:nvSpPr>
        <p:spPr>
          <a:xfrm>
            <a:off x="865438" y="1114836"/>
            <a:ext cx="10479779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006341"/>
              </a:gs>
              <a:gs pos="99000">
                <a:srgbClr val="FFFFFF"/>
              </a:gs>
            </a:gsLst>
            <a:lin ang="0" scaled="0"/>
          </a:gradFill>
          <a:ln w="9525" cap="flat" cmpd="sng" algn="ctr">
            <a:noFill/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ibre Franklin" pitchFamily="2" charset="77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ABA4AB-C70D-4D75-727E-B9FF517867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062"/>
          <a:stretch/>
        </p:blipFill>
        <p:spPr>
          <a:xfrm>
            <a:off x="11057750" y="223391"/>
            <a:ext cx="897102" cy="744371"/>
          </a:xfrm>
          <a:prstGeom prst="rect">
            <a:avLst/>
          </a:prstGeom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1CB6DF-A45A-D1E4-4ECF-1292639B90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4040" y="6427033"/>
            <a:ext cx="5649913" cy="201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/>
                </a:solidFill>
                <a:latin typeface="Libre Franklin" pitchFamily="2" charset="77"/>
              </a:defRPr>
            </a:lvl1pPr>
            <a:lvl2pPr marL="457200" indent="0">
              <a:buNone/>
              <a:defRPr sz="1000">
                <a:solidFill>
                  <a:schemeClr val="tx1"/>
                </a:solidFill>
                <a:latin typeface="Libre Franklin" pitchFamily="2" charset="77"/>
              </a:defRPr>
            </a:lvl2pPr>
            <a:lvl3pPr marL="914400" indent="0">
              <a:buNone/>
              <a:defRPr sz="1000">
                <a:solidFill>
                  <a:schemeClr val="tx1"/>
                </a:solidFill>
                <a:latin typeface="Libre Franklin" pitchFamily="2" charset="77"/>
              </a:defRPr>
            </a:lvl3pPr>
            <a:lvl4pPr marL="1371600" indent="0">
              <a:buNone/>
              <a:defRPr sz="1000">
                <a:solidFill>
                  <a:schemeClr val="tx1"/>
                </a:solidFill>
                <a:latin typeface="Libre Franklin" pitchFamily="2" charset="77"/>
              </a:defRPr>
            </a:lvl4pPr>
            <a:lvl5pPr marL="1828800" indent="0">
              <a:buNone/>
              <a:defRPr sz="1000">
                <a:solidFill>
                  <a:schemeClr val="tx1"/>
                </a:solidFill>
                <a:latin typeface="Libre Franklin" pitchFamily="2" charset="77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spc="10">
                <a:effectLst/>
                <a:latin typeface="Libre Franklin" pitchFamily="2" charset="77"/>
                <a:ea typeface="Times New Roman" panose="02020603050405020304" pitchFamily="18" charset="0"/>
                <a:cs typeface="Times New Roman" panose="02020603050405020304" pitchFamily="18" charset="0"/>
              </a:rPr>
              <a:t>Presentation title – February 2022</a:t>
            </a:r>
            <a:r>
              <a:rPr lang="en-US" sz="1000" b="0" i="0">
                <a:effectLst/>
                <a:latin typeface="Libre Franklin" pitchFamily="2" charset="77"/>
                <a:ea typeface="MS PGothic" panose="020B0600070205080204" pitchFamily="34" charset="-128"/>
                <a:cs typeface="Arial" panose="020B0604020202020204" pitchFamily="34" charset="0"/>
              </a:rPr>
              <a:t> </a:t>
            </a:r>
            <a:endParaRPr lang="en-ZA" sz="1000">
              <a:effectLst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11A56C2-1E83-99CB-9112-1F9C08762D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9725" y="217646"/>
            <a:ext cx="10718800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006341"/>
                </a:solidFill>
                <a:latin typeface="Libre Franklin" pitchFamily="2" charset="77"/>
              </a:defRPr>
            </a:lvl1pPr>
            <a:lvl2pPr marL="457200" indent="0">
              <a:buNone/>
              <a:defRPr sz="1600">
                <a:latin typeface="Libre Franklin" pitchFamily="2" charset="77"/>
              </a:defRPr>
            </a:lvl2pPr>
            <a:lvl3pPr marL="914400" indent="0">
              <a:buNone/>
              <a:defRPr sz="1600">
                <a:latin typeface="Libre Franklin" pitchFamily="2" charset="77"/>
              </a:defRPr>
            </a:lvl3pPr>
            <a:lvl4pPr marL="1371600" indent="0">
              <a:buNone/>
              <a:defRPr sz="1600">
                <a:latin typeface="Libre Franklin" pitchFamily="2" charset="77"/>
              </a:defRPr>
            </a:lvl4pPr>
            <a:lvl5pPr marL="1828800" indent="0">
              <a:buNone/>
              <a:defRPr sz="1600">
                <a:latin typeface="Libre Franklin" pitchFamily="2" charset="77"/>
              </a:defRPr>
            </a:lvl5pPr>
          </a:lstStyle>
          <a:p>
            <a:pPr lvl="0"/>
            <a:r>
              <a:rPr lang="en-GB"/>
              <a:t>Main heading (Font: : Libre Franklin 18, bold | colour R0 G99 B65)</a:t>
            </a:r>
            <a:endParaRPr lang="en-US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2BE7BA23-11F1-D473-2FD0-FA04DC921A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9725" y="639677"/>
            <a:ext cx="10718800" cy="3857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>
                <a:solidFill>
                  <a:srgbClr val="00E677"/>
                </a:solidFill>
                <a:latin typeface="Libre Franklin" pitchFamily="2" charset="77"/>
              </a:defRPr>
            </a:lvl1pPr>
            <a:lvl2pPr marL="457200" indent="0">
              <a:buNone/>
              <a:defRPr sz="1600">
                <a:latin typeface="Libre Franklin" pitchFamily="2" charset="77"/>
              </a:defRPr>
            </a:lvl2pPr>
            <a:lvl3pPr marL="914400" indent="0">
              <a:buNone/>
              <a:defRPr sz="1600">
                <a:latin typeface="Libre Franklin" pitchFamily="2" charset="77"/>
              </a:defRPr>
            </a:lvl3pPr>
            <a:lvl4pPr marL="1371600" indent="0">
              <a:buNone/>
              <a:defRPr sz="1600">
                <a:latin typeface="Libre Franklin" pitchFamily="2" charset="77"/>
              </a:defRPr>
            </a:lvl4pPr>
            <a:lvl5pPr marL="1828800" indent="0">
              <a:buNone/>
              <a:defRPr sz="1600">
                <a:latin typeface="Libre Franklin" pitchFamily="2" charset="77"/>
              </a:defRPr>
            </a:lvl5pPr>
          </a:lstStyle>
          <a:p>
            <a:pPr lvl="0"/>
            <a:r>
              <a:rPr lang="en-GB"/>
              <a:t>Sub heading (Font: : Libre Franklin 14, regular | colour Go Green R0 G230 B119)</a:t>
            </a: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C54CD22-4516-F019-9468-43B3E6F0A7AA}"/>
              </a:ext>
            </a:extLst>
          </p:cNvPr>
          <p:cNvCxnSpPr/>
          <p:nvPr userDrawn="1"/>
        </p:nvCxnSpPr>
        <p:spPr>
          <a:xfrm>
            <a:off x="199827" y="217646"/>
            <a:ext cx="0" cy="807794"/>
          </a:xfrm>
          <a:prstGeom prst="line">
            <a:avLst/>
          </a:prstGeom>
          <a:ln w="38100">
            <a:solidFill>
              <a:srgbClr val="0063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E671F4-D554-A003-4A0A-03A5A327B7F7}"/>
              </a:ext>
            </a:extLst>
          </p:cNvPr>
          <p:cNvGrpSpPr/>
          <p:nvPr userDrawn="1"/>
        </p:nvGrpSpPr>
        <p:grpSpPr>
          <a:xfrm>
            <a:off x="14097" y="6457210"/>
            <a:ext cx="261065" cy="275563"/>
            <a:chOff x="445819" y="5592931"/>
            <a:chExt cx="336108" cy="354774"/>
          </a:xfrm>
        </p:grpSpPr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8AD2B28E-A2DC-3BEC-D13B-A155BCE266AE}"/>
                </a:ext>
              </a:extLst>
            </p:cNvPr>
            <p:cNvSpPr/>
            <p:nvPr userDrawn="1"/>
          </p:nvSpPr>
          <p:spPr>
            <a:xfrm rot="5400000">
              <a:off x="643646" y="5809425"/>
              <a:ext cx="155637" cy="120924"/>
            </a:xfrm>
            <a:prstGeom prst="triangle">
              <a:avLst/>
            </a:prstGeom>
            <a:noFill/>
            <a:ln w="28575">
              <a:solidFill>
                <a:srgbClr val="00634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iangle 26">
              <a:extLst>
                <a:ext uri="{FF2B5EF4-FFF2-40B4-BE49-F238E27FC236}">
                  <a16:creationId xmlns:a16="http://schemas.microsoft.com/office/drawing/2014/main" id="{3794616D-8206-4C65-6B8A-56A065757062}"/>
                </a:ext>
              </a:extLst>
            </p:cNvPr>
            <p:cNvSpPr/>
            <p:nvPr userDrawn="1"/>
          </p:nvSpPr>
          <p:spPr>
            <a:xfrm rot="5400000">
              <a:off x="414933" y="5623817"/>
              <a:ext cx="276955" cy="215184"/>
            </a:xfrm>
            <a:prstGeom prst="triangle">
              <a:avLst/>
            </a:prstGeom>
            <a:noFill/>
            <a:ln w="38100">
              <a:solidFill>
                <a:srgbClr val="0CC77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6577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95EAB0-8391-7E05-1BDB-0F6F400857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7600" y="12700"/>
            <a:ext cx="9804400" cy="6832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E97F285-B19B-A3B6-AED9-124832E23667}"/>
              </a:ext>
            </a:extLst>
          </p:cNvPr>
          <p:cNvSpPr/>
          <p:nvPr userDrawn="1"/>
        </p:nvSpPr>
        <p:spPr>
          <a:xfrm>
            <a:off x="0" y="0"/>
            <a:ext cx="6373504" cy="6858000"/>
          </a:xfrm>
          <a:prstGeom prst="rect">
            <a:avLst/>
          </a:prstGeom>
          <a:gradFill>
            <a:gsLst>
              <a:gs pos="0">
                <a:srgbClr val="006341"/>
              </a:gs>
              <a:gs pos="52000">
                <a:srgbClr val="006341"/>
              </a:gs>
              <a:gs pos="93000">
                <a:srgbClr val="006341">
                  <a:alpha val="0"/>
                </a:srgbClr>
              </a:gs>
              <a:gs pos="82000">
                <a:srgbClr val="009664">
                  <a:alpha val="26962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D49C4BA-084B-4F11-60D7-8F9F213F5C98}"/>
              </a:ext>
            </a:extLst>
          </p:cNvPr>
          <p:cNvSpPr/>
          <p:nvPr userDrawn="1"/>
        </p:nvSpPr>
        <p:spPr>
          <a:xfrm rot="5400000">
            <a:off x="1318123" y="3091385"/>
            <a:ext cx="413504" cy="321278"/>
          </a:xfrm>
          <a:prstGeom prst="triangle">
            <a:avLst/>
          </a:prstGeom>
          <a:noFill/>
          <a:ln w="60325">
            <a:solidFill>
              <a:srgbClr val="00F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69A2620-99EF-E1D4-D0B1-2FB73B57B295}"/>
              </a:ext>
            </a:extLst>
          </p:cNvPr>
          <p:cNvSpPr/>
          <p:nvPr userDrawn="1"/>
        </p:nvSpPr>
        <p:spPr>
          <a:xfrm rot="5400000">
            <a:off x="466701" y="1654944"/>
            <a:ext cx="609649" cy="473676"/>
          </a:xfrm>
          <a:prstGeom prst="triangle">
            <a:avLst/>
          </a:prstGeom>
          <a:noFill/>
          <a:ln w="60325">
            <a:solidFill>
              <a:srgbClr val="00FF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AEB995E-EE25-70EF-9057-2B248814C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6062"/>
          <a:stretch/>
        </p:blipFill>
        <p:spPr>
          <a:xfrm>
            <a:off x="10616338" y="390578"/>
            <a:ext cx="1012571" cy="840182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97534775-8EB2-F75F-F6B1-6636BE8F3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6103" y="1586957"/>
            <a:ext cx="5816600" cy="5318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Libre Franklin" pitchFamily="2" charset="77"/>
              </a:defRPr>
            </a:lvl1pPr>
          </a:lstStyle>
          <a:p>
            <a:pPr lvl="0"/>
            <a:r>
              <a:rPr lang="en-US"/>
              <a:t>Main Heading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9BA06ABD-3B64-5922-4CD3-1D801C77ADE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31551" y="2935745"/>
            <a:ext cx="5222875" cy="6325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  <a:latin typeface="Libre Franklin" pitchFamily="2" charset="77"/>
              </a:defRPr>
            </a:lvl1pPr>
          </a:lstStyle>
          <a:p>
            <a:pPr lvl="0"/>
            <a:r>
              <a:rPr lang="en-US"/>
              <a:t>Sub-Heading</a:t>
            </a:r>
          </a:p>
          <a:p>
            <a:pPr lvl="0"/>
            <a:r>
              <a:rPr lang="en-US"/>
              <a:t>Date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3DCEB671-04C8-4CE7-74C1-D40C6E71D5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78927" y="5740612"/>
            <a:ext cx="4048125" cy="632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rgbClr val="00FF6D"/>
                </a:solidFill>
                <a:latin typeface="Libre Franklin" pitchFamily="2" charset="77"/>
              </a:defRPr>
            </a:lvl1pPr>
            <a:lvl2pPr>
              <a:defRPr>
                <a:latin typeface="Libre Franklin" pitchFamily="2" charset="77"/>
              </a:defRPr>
            </a:lvl2pPr>
            <a:lvl3pPr>
              <a:defRPr>
                <a:latin typeface="Libre Franklin" pitchFamily="2" charset="77"/>
              </a:defRPr>
            </a:lvl3pPr>
            <a:lvl4pPr>
              <a:defRPr>
                <a:latin typeface="Libre Franklin" pitchFamily="2" charset="77"/>
              </a:defRPr>
            </a:lvl4pPr>
            <a:lvl5pPr>
              <a:defRPr>
                <a:latin typeface="Libre Franklin" pitchFamily="2" charset="77"/>
              </a:defRPr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Title</a:t>
            </a:r>
          </a:p>
        </p:txBody>
      </p:sp>
      <p:pic>
        <p:nvPicPr>
          <p:cNvPr id="20" name="Picture 19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73652944-8449-41CC-2A2B-4A2C46EDDD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47957" y="5946149"/>
            <a:ext cx="1835108" cy="10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055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IXED 3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46CF71-677B-493D-B5DB-C6B12C4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AFAC4089-B8B7-41E4-BC7D-74891EEDE8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915" y="729045"/>
            <a:ext cx="6951062" cy="420305"/>
          </a:xfrm>
          <a:noFill/>
        </p:spPr>
        <p:txBody>
          <a:bodyPr lIns="0" tIns="0"/>
          <a:lstStyle>
            <a:lvl1pPr algn="l">
              <a:defRPr sz="1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F0327B4D-3CDA-4142-8600-B739CAE74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35595" y="1689029"/>
            <a:ext cx="5040312" cy="4139931"/>
          </a:xfrm>
        </p:spPr>
        <p:txBody>
          <a:bodyPr anchor="ctr"/>
          <a:lstStyle>
            <a:lvl1pPr>
              <a:defRPr sz="1200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149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9408-008C-14EA-C7F0-DA812585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7F02-E51A-5750-DB6B-DA5CE882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B4139-723C-983A-4FEB-FF3D6409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59F2D-B25E-4E98-86DC-886D4C64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F9988-8FC7-DA4F-7E28-0EAEFC8E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110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1F7A-5666-B153-DDE9-DFD5CAD0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2E0A6-A57B-F112-7946-9A38E5BAC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ADB55-EA28-3B61-4A7F-78B0087E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B625-FB9E-DABD-82F2-394F3DE2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A897-2A99-9B80-A2FB-F77DB922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4568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D8C3-BB0B-3010-9839-2444CA4D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7D72F-F7F2-58F1-269B-82AF2BFCC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97D00-0CEE-4C3E-1D11-216FDB136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D5624-AA8F-3E79-55AC-B758FD20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20CC6-82CC-B8A8-2136-5ACAA967E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DF067-3E8C-24CC-31B4-3138DCA1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461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54424-F97C-F219-AF63-056200FF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4A38E-373F-42AE-E6DB-0BDF55D6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3861C-DD5B-9646-F58D-23EADE639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B7ACC-6A1D-899C-3111-97C67EE35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9DE024-1747-A23C-0DD8-ACF007C465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FC88A-960A-B7BF-1694-051BB9C8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647ACE-58FE-D0F0-CB41-764E250D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3DFD0B-97E1-481E-8A00-50C1C354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306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D1C8-E267-28AC-A286-39107BF82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038A5-F3B0-19D3-4487-AC338F53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AEFFE-D53C-F958-72CC-A77F9D8F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FB546B-8C8B-1CC1-50B8-723DAF5D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463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38C13-BA6C-D92D-5C8F-40C3785E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035DE4-A9C5-E011-E13D-D9519D17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B5455-91CE-F957-1068-2EE267C4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602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A8A2-5A93-4A9D-54A9-BB0F2833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F67A3-FDAB-01A7-895B-97B8B8B69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18667-FFD9-FED0-41BC-334419E8B3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FCAFB-7056-FE09-0D27-7A64765D9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2C62A-A561-9EFA-B5D4-6D7CA2C7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F380C-3E21-6768-5148-84E0167D3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776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228D-2580-B0C1-4737-004D098BD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DBFDF-DF7B-D8B0-80EE-AC1080D98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17962-CE51-DA6E-11B9-F63390D16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05E99-29AB-B28F-FCBD-9857DC6C6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3372F-6610-76E9-0FD4-FC338A2D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93BD0-7460-6D2B-79D6-8D41AF48D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920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274474-FB6E-CFBF-3E03-73F93D08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C81D4-44BD-6915-AFFA-CB7BF6496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69027-C6B7-BB7A-701B-9EC1D1C33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D369D-9B03-4706-9220-A03792A1BDF5}" type="datetimeFigureOut">
              <a:rPr lang="en-ZA" smtClean="0"/>
              <a:t>2025/06/02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F9848-5896-8C67-09DD-9FE1C26F3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3878A-9074-49F6-D27C-ECF96D98C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EE7B97-A021-4B7B-8AD3-E07B6D1F42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67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2D0546-31DA-E2C6-DAE2-0A99B6ED1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02278" y="1583684"/>
            <a:ext cx="5816600" cy="531813"/>
          </a:xfrm>
        </p:spPr>
        <p:txBody>
          <a:bodyPr>
            <a:normAutofit/>
          </a:bodyPr>
          <a:lstStyle/>
          <a:p>
            <a:r>
              <a:rPr lang="en-GB" sz="3000" dirty="0">
                <a:solidFill>
                  <a:prstClr val="white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Regression Group Project</a:t>
            </a:r>
            <a:r>
              <a:rPr lang="en-GB" sz="3000" b="1" dirty="0">
                <a:solidFill>
                  <a:prstClr val="white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3E8FA-8CA5-4667-AC92-C5670C7B16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83927" y="3019117"/>
            <a:ext cx="2273724" cy="632558"/>
          </a:xfrm>
        </p:spPr>
        <p:txBody>
          <a:bodyPr lIns="91440" tIns="45720" rIns="91440" bIns="45720" anchor="t"/>
          <a:lstStyle/>
          <a:p>
            <a:r>
              <a:rPr lang="en-ZA" sz="2400" b="1" dirty="0">
                <a:solidFill>
                  <a:prstClr val="white"/>
                </a:solidFill>
                <a:latin typeface="Arial" panose="020B0604020202020204" pitchFamily="34" charset="0"/>
                <a:ea typeface="Yu Gothic Light" panose="020B0300000000000000" pitchFamily="34" charset="-128"/>
                <a:cs typeface="Arial" panose="020B0604020202020204" pitchFamily="34" charset="0"/>
              </a:rPr>
              <a:t>Group 3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30944D-8C43-D423-94FB-38865BBD275B}"/>
              </a:ext>
            </a:extLst>
          </p:cNvPr>
          <p:cNvSpPr txBox="1">
            <a:spLocks/>
          </p:cNvSpPr>
          <p:nvPr/>
        </p:nvSpPr>
        <p:spPr>
          <a:xfrm>
            <a:off x="1783927" y="3571875"/>
            <a:ext cx="5055577" cy="632559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1" kern="1200">
                <a:solidFill>
                  <a:srgbClr val="00FF6D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prstClr val="white"/>
                </a:solidFill>
                <a:latin typeface="Arial" panose="020B0604020202020204" pitchFamily="34" charset="0"/>
              </a:rPr>
              <a:t>02 June 2025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7EE537-FF30-8D9C-1CF8-FFD295623C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78927" y="5274316"/>
            <a:ext cx="4048125" cy="1098855"/>
          </a:xfrm>
        </p:spPr>
        <p:txBody>
          <a:bodyPr>
            <a:normAutofit/>
          </a:bodyPr>
          <a:lstStyle/>
          <a:p>
            <a:r>
              <a:rPr lang="en-ZA" dirty="0"/>
              <a:t>Dembe Tsiwana</a:t>
            </a:r>
          </a:p>
          <a:p>
            <a:r>
              <a:rPr lang="en-ZA" dirty="0"/>
              <a:t>Khuthadzo Tshikovhele</a:t>
            </a:r>
          </a:p>
          <a:p>
            <a:r>
              <a:rPr lang="en-ZA" dirty="0"/>
              <a:t>Aston Greeves</a:t>
            </a:r>
          </a:p>
        </p:txBody>
      </p:sp>
    </p:spTree>
    <p:extLst>
      <p:ext uri="{BB962C8B-B14F-4D97-AF65-F5344CB8AC3E}">
        <p14:creationId xmlns:p14="http://schemas.microsoft.com/office/powerpoint/2010/main" val="66423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552AA8-50AF-30BF-7D4B-9B5163807BAA}"/>
              </a:ext>
            </a:extLst>
          </p:cNvPr>
          <p:cNvSpPr/>
          <p:nvPr/>
        </p:nvSpPr>
        <p:spPr>
          <a:xfrm>
            <a:off x="0" y="6181766"/>
            <a:ext cx="12192000" cy="676234"/>
          </a:xfrm>
          <a:prstGeom prst="rect">
            <a:avLst/>
          </a:prstGeom>
          <a:solidFill>
            <a:srgbClr val="237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1CFF420A-15E6-199D-D900-5635F4AD21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04" t="29565" r="33478" b="20870"/>
          <a:stretch/>
        </p:blipFill>
        <p:spPr>
          <a:xfrm>
            <a:off x="10836647" y="6181766"/>
            <a:ext cx="1355353" cy="750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BC41C9C-DA98-2034-CD32-50803649B15B}"/>
              </a:ext>
            </a:extLst>
          </p:cNvPr>
          <p:cNvSpPr/>
          <p:nvPr/>
        </p:nvSpPr>
        <p:spPr>
          <a:xfrm>
            <a:off x="856110" y="455567"/>
            <a:ext cx="10479779" cy="4571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2000">
                <a:srgbClr val="006341"/>
              </a:gs>
              <a:gs pos="99000">
                <a:schemeClr val="bg1"/>
              </a:gs>
            </a:gsLst>
            <a:lin ang="0" scaled="0"/>
          </a:gradFill>
          <a:ln w="952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ibre Franklin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CEF18C-EC23-2264-8C7A-4007E0A9B4B3}"/>
              </a:ext>
            </a:extLst>
          </p:cNvPr>
          <p:cNvSpPr txBox="1"/>
          <p:nvPr/>
        </p:nvSpPr>
        <p:spPr>
          <a:xfrm>
            <a:off x="346225" y="520820"/>
            <a:ext cx="11499547" cy="5601164"/>
          </a:xfrm>
          <a:prstGeom prst="rect">
            <a:avLst/>
          </a:prstGeom>
          <a:noFill/>
        </p:spPr>
        <p:txBody>
          <a:bodyPr wrap="square" lIns="0" tIns="49347" rIns="98694" bIns="49347" rtlCol="0" anchor="t">
            <a:spAutoFit/>
          </a:bodyPr>
          <a:lstStyle/>
          <a:p>
            <a:pPr algn="just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Summary of Findings and Model Evaluation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Variable Relationships: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Strong correlations were identified between CO₂ emissions and variables such as: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Urban population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Food household consumption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IPPU (Industrial Processes and Product Use)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Food packaging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Higher urban populations tend to drive up food demand, which in turn increases CO₂ emissions.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Model Performance: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Linear Regression: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R²: 0.999998 – explains nearly all variance.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MSE: High – indicates some prediction error.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K-Fold validation revealed a much higher MSE, suggesting possible overfitting.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Decision Tree: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MSE: ~783 million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R²: 0.9887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Random Forest: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MSE: ~634 million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R²: 0.9908</a:t>
            </a:r>
          </a:p>
          <a:p>
            <a:pPr marL="1143000" lvl="2" indent="-22860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Best overall performance due to higher accuracy and better generalization.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✅ Conclusion: Random Forest is the most reliable model for predicting CO₂ emissions, offering a strong balance between precision and robustness.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967D05-DF24-9CFF-9406-902738CFB8CC}"/>
              </a:ext>
            </a:extLst>
          </p:cNvPr>
          <p:cNvSpPr txBox="1">
            <a:spLocks/>
          </p:cNvSpPr>
          <p:nvPr/>
        </p:nvSpPr>
        <p:spPr>
          <a:xfrm>
            <a:off x="109781" y="107639"/>
            <a:ext cx="11404542" cy="52082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9639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000"/>
              </a:spcBef>
            </a:pPr>
            <a:r>
              <a:rPr lang="en-ZA" sz="2000" b="1" dirty="0">
                <a:solidFill>
                  <a:srgbClr val="115740"/>
                </a:solidFill>
                <a:latin typeface="Libre Franklin" pitchFamily="2" charset="0"/>
                <a:cs typeface="Arial"/>
              </a:rPr>
              <a:t>Conclusion</a:t>
            </a:r>
            <a:endParaRPr lang="en-ZA" sz="1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727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729C0C9-3C27-952D-2DBC-8041213E848A}"/>
              </a:ext>
            </a:extLst>
          </p:cNvPr>
          <p:cNvSpPr txBox="1">
            <a:spLocks/>
          </p:cNvSpPr>
          <p:nvPr/>
        </p:nvSpPr>
        <p:spPr>
          <a:xfrm>
            <a:off x="339725" y="217646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Overview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E3C9E7F-F35A-6FDD-9D0F-583322FD53CE}"/>
              </a:ext>
            </a:extLst>
          </p:cNvPr>
          <p:cNvSpPr txBox="1">
            <a:spLocks/>
          </p:cNvSpPr>
          <p:nvPr/>
        </p:nvSpPr>
        <p:spPr>
          <a:xfrm>
            <a:off x="339725" y="639677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rgbClr val="00E677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solidFill>
                  <a:srgbClr val="006341"/>
                </a:solidFill>
              </a:rPr>
              <a:t>The following presentation demonstrates models that were built using the CO2 Emissions data where we will be predicting emissions per area using the data provided</a:t>
            </a:r>
            <a:r>
              <a:rPr lang="en-ZA" b="0" i="0" dirty="0">
                <a:effectLst/>
                <a:latin typeface="system-ui"/>
              </a:rPr>
              <a:t>. </a:t>
            </a:r>
          </a:p>
          <a:p>
            <a:endParaRPr lang="en-ZA" dirty="0">
              <a:solidFill>
                <a:srgbClr val="00634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BAF151-0330-C0C9-20C5-98B191E7B0A8}"/>
              </a:ext>
            </a:extLst>
          </p:cNvPr>
          <p:cNvSpPr txBox="1"/>
          <p:nvPr/>
        </p:nvSpPr>
        <p:spPr>
          <a:xfrm>
            <a:off x="446313" y="2122714"/>
            <a:ext cx="7848600" cy="287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ZA" sz="1600" b="1" dirty="0">
              <a:solidFill>
                <a:srgbClr val="424242"/>
              </a:solidFill>
              <a:latin typeface="Segoe Sans"/>
            </a:endParaRPr>
          </a:p>
          <a:p>
            <a:pPr marR="0" lvl="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ZA" sz="1600" b="1" dirty="0">
                <a:solidFill>
                  <a:srgbClr val="424242"/>
                </a:solidFill>
                <a:latin typeface="Segoe Sans"/>
              </a:rPr>
              <a:t>Table of Content</a:t>
            </a:r>
          </a:p>
          <a:p>
            <a:pPr marL="342900" marR="0" lvl="0" indent="-34290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AutoNum type="arabicPeriod"/>
              <a:tabLst/>
              <a:defRPr/>
            </a:pPr>
            <a:r>
              <a:rPr lang="en-ZA" sz="1600" dirty="0">
                <a:solidFill>
                  <a:srgbClr val="424242"/>
                </a:solidFill>
                <a:latin typeface="Segoe Sans"/>
              </a:rPr>
              <a:t>Summary of Data Handling, Analysis, and Visualization</a:t>
            </a:r>
          </a:p>
          <a:p>
            <a:pPr marL="342900" marR="0" lvl="0" indent="-34290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AutoNum type="arabicPeriod"/>
              <a:tabLst/>
              <a:defRPr/>
            </a:pPr>
            <a:r>
              <a:rPr lang="en-ZA" sz="1600" dirty="0">
                <a:solidFill>
                  <a:srgbClr val="424242"/>
                </a:solidFill>
                <a:latin typeface="Segoe Sans"/>
              </a:rPr>
              <a:t>Data Processing</a:t>
            </a:r>
          </a:p>
          <a:p>
            <a:pPr marL="342900" marR="0" lvl="0" indent="-34290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AutoNum type="arabicPeriod"/>
              <a:tabLst/>
              <a:defRPr/>
            </a:pPr>
            <a:r>
              <a:rPr lang="en-ZA" sz="1600" dirty="0">
                <a:solidFill>
                  <a:srgbClr val="424242"/>
                </a:solidFill>
                <a:latin typeface="Segoe Sans"/>
              </a:rPr>
              <a:t>Exploratory Data Analysis</a:t>
            </a:r>
          </a:p>
          <a:p>
            <a:pPr marL="342900" marR="0" lvl="0" indent="-34290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AutoNum type="arabicPeriod"/>
              <a:tabLst/>
              <a:defRPr/>
            </a:pPr>
            <a:r>
              <a:rPr lang="en-ZA" sz="1600" dirty="0">
                <a:solidFill>
                  <a:srgbClr val="424242"/>
                </a:solidFill>
                <a:latin typeface="Segoe Sans"/>
              </a:rPr>
              <a:t>Model Testing results</a:t>
            </a:r>
          </a:p>
          <a:p>
            <a:pPr marL="342900" marR="0" lvl="0" indent="-342900" algn="just" fontAlgn="auto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AutoNum type="arabicPeriod"/>
              <a:tabLst/>
              <a:defRPr/>
            </a:pPr>
            <a:r>
              <a:rPr lang="en-ZA" sz="1600" dirty="0">
                <a:solidFill>
                  <a:srgbClr val="424242"/>
                </a:solidFill>
                <a:latin typeface="Segoe Sans"/>
              </a:rPr>
              <a:t>Conclusion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ZA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139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41323-3A47-2A1B-1E41-DA52F8215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CA715BB-7EF9-FE77-D951-09603777A340}"/>
              </a:ext>
            </a:extLst>
          </p:cNvPr>
          <p:cNvGraphicFramePr/>
          <p:nvPr/>
        </p:nvGraphicFramePr>
        <p:xfrm>
          <a:off x="468086" y="1458687"/>
          <a:ext cx="10718800" cy="3973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1E1E6C3-60C8-3ACC-3B7E-9778420F6DA8}"/>
              </a:ext>
            </a:extLst>
          </p:cNvPr>
          <p:cNvSpPr txBox="1">
            <a:spLocks/>
          </p:cNvSpPr>
          <p:nvPr/>
        </p:nvSpPr>
        <p:spPr>
          <a:xfrm>
            <a:off x="339725" y="217646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/>
              <a:t>Summary of Data Handling, Analysis, and Visualization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A249D18-7538-0B0C-7AD1-14ACD00C730C}"/>
              </a:ext>
            </a:extLst>
          </p:cNvPr>
          <p:cNvSpPr txBox="1">
            <a:spLocks/>
          </p:cNvSpPr>
          <p:nvPr/>
        </p:nvSpPr>
        <p:spPr>
          <a:xfrm>
            <a:off x="339725" y="639677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rgbClr val="00E677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>
                <a:solidFill>
                  <a:srgbClr val="009639"/>
                </a:solidFill>
                <a:latin typeface="+mn-lt"/>
              </a:rPr>
              <a:t>Powerful Toolkit of Packages that we used:</a:t>
            </a:r>
            <a:r>
              <a:rPr lang="en-ZA" dirty="0">
                <a:solidFill>
                  <a:srgbClr val="00634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F6044-8B80-E90E-7570-6A4E31DB65A9}"/>
              </a:ext>
            </a:extLst>
          </p:cNvPr>
          <p:cNvSpPr txBox="1"/>
          <p:nvPr/>
        </p:nvSpPr>
        <p:spPr>
          <a:xfrm>
            <a:off x="468086" y="5693229"/>
            <a:ext cx="10853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ZA" sz="1200" dirty="0">
                <a:solidFill>
                  <a:srgbClr val="424242"/>
                </a:solidFill>
              </a:rPr>
              <a:t>These packages collectively provide a comprehensive toolkit for efficient data handling, analysis, and visualization, enhancing our ability to derive meaningful insights from data.</a:t>
            </a:r>
          </a:p>
        </p:txBody>
      </p:sp>
    </p:spTree>
    <p:extLst>
      <p:ext uri="{BB962C8B-B14F-4D97-AF65-F5344CB8AC3E}">
        <p14:creationId xmlns:p14="http://schemas.microsoft.com/office/powerpoint/2010/main" val="102775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C5B7-FBAC-2626-95FE-BB09542D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DE4D86D-0D37-D89F-4BE0-163D3A8FAC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8927928"/>
              </p:ext>
            </p:extLst>
          </p:nvPr>
        </p:nvGraphicFramePr>
        <p:xfrm>
          <a:off x="468085" y="1458687"/>
          <a:ext cx="11386457" cy="4212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49C5312-C67F-41C7-CE08-E7D60F49EFEC}"/>
              </a:ext>
            </a:extLst>
          </p:cNvPr>
          <p:cNvSpPr txBox="1">
            <a:spLocks/>
          </p:cNvSpPr>
          <p:nvPr/>
        </p:nvSpPr>
        <p:spPr>
          <a:xfrm>
            <a:off x="339725" y="217646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b="1" dirty="0"/>
              <a:t>Data Preprocessing</a:t>
            </a:r>
            <a:endParaRPr lang="en-ZA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452F3E4-E4C1-A8DD-08E7-81EFF4CA204C}"/>
              </a:ext>
            </a:extLst>
          </p:cNvPr>
          <p:cNvSpPr txBox="1">
            <a:spLocks/>
          </p:cNvSpPr>
          <p:nvPr/>
        </p:nvSpPr>
        <p:spPr>
          <a:xfrm>
            <a:off x="339725" y="639677"/>
            <a:ext cx="10718800" cy="54686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rgbClr val="00E677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800" dirty="0">
                <a:solidFill>
                  <a:srgbClr val="009639"/>
                </a:solidFill>
                <a:latin typeface="+mn-lt"/>
              </a:rPr>
              <a:t>We conducted several data preprocessing tasks to ensure our dataset was well-prepared for analysis and visualization: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10EDD-98BD-879A-7BF8-DB5F62F2D75E}"/>
              </a:ext>
            </a:extLst>
          </p:cNvPr>
          <p:cNvSpPr txBox="1"/>
          <p:nvPr/>
        </p:nvSpPr>
        <p:spPr>
          <a:xfrm>
            <a:off x="468086" y="5693229"/>
            <a:ext cx="108530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ZA" sz="1200" dirty="0"/>
              <a:t>This comprehensive approach resulted in a complete, cleaned, and processed dataframe, ready for further analysis and visualization.</a:t>
            </a:r>
            <a:endParaRPr lang="en-ZA" sz="12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209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99C1E-76EA-E6B6-0E0E-5AE80ECAA51C}"/>
              </a:ext>
            </a:extLst>
          </p:cNvPr>
          <p:cNvSpPr txBox="1"/>
          <p:nvPr/>
        </p:nvSpPr>
        <p:spPr>
          <a:xfrm>
            <a:off x="171450" y="4449236"/>
            <a:ext cx="10267950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The above visual shows the correlations between </a:t>
            </a:r>
            <a:r>
              <a:rPr lang="en-ZA" sz="1200" b="1" dirty="0">
                <a:solidFill>
                  <a:srgbClr val="424242"/>
                </a:solidFill>
              </a:rPr>
              <a:t>total_emission </a:t>
            </a:r>
            <a:r>
              <a:rPr lang="en-ZA" sz="1200" dirty="0">
                <a:solidFill>
                  <a:srgbClr val="424242"/>
                </a:solidFill>
              </a:rPr>
              <a:t>and: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</a:rPr>
              <a:t>Food_transport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</a:rPr>
              <a:t>Food_household_consumption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</a:rPr>
              <a:t>Food_packaging</a:t>
            </a: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</a:rPr>
              <a:t>IPPU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These correlations indicate that in areas where it is more industrialized total_emission is higher, e.g. when food processing increases then so does emission showing a positive correlation.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D65C6A3-283F-45B1-6BF1-4512DA383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1439788"/>
            <a:ext cx="2263336" cy="217188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6B61EE-62DB-8C06-6C93-CA0277D7E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806" y="1439788"/>
            <a:ext cx="2255715" cy="21566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A6D42F-78F5-E223-4887-BED364423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2541" y="1374466"/>
            <a:ext cx="2248095" cy="2149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894D29-608D-C899-5DA9-547037F61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738" y="1326806"/>
            <a:ext cx="2248095" cy="220999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FFE91-7CAB-B735-C43C-BDC5FE835688}"/>
              </a:ext>
            </a:extLst>
          </p:cNvPr>
          <p:cNvSpPr txBox="1">
            <a:spLocks/>
          </p:cNvSpPr>
          <p:nvPr/>
        </p:nvSpPr>
        <p:spPr>
          <a:xfrm>
            <a:off x="0" y="62960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Exploratory Data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285E-5943-EEE2-741F-466D187DA36C}"/>
              </a:ext>
            </a:extLst>
          </p:cNvPr>
          <p:cNvSpPr txBox="1"/>
          <p:nvPr/>
        </p:nvSpPr>
        <p:spPr>
          <a:xfrm>
            <a:off x="0" y="456844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ZA" dirty="0">
                <a:solidFill>
                  <a:srgbClr val="009639"/>
                </a:solidFill>
              </a:rPr>
              <a:t>Correlations between variables</a:t>
            </a:r>
            <a:endParaRPr lang="en-ZA" sz="1800" dirty="0">
              <a:solidFill>
                <a:srgbClr val="009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2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99C1E-76EA-E6B6-0E0E-5AE80ECAA51C}"/>
              </a:ext>
            </a:extLst>
          </p:cNvPr>
          <p:cNvSpPr txBox="1"/>
          <p:nvPr/>
        </p:nvSpPr>
        <p:spPr>
          <a:xfrm>
            <a:off x="-324305" y="5090739"/>
            <a:ext cx="1026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Areas with higher urban population numbers generally have higher CO2 emissions this can be attributed to the increase in the need for food production.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7072-D9B7-F591-3874-AA6E8BA3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38" y="1349644"/>
            <a:ext cx="5486855" cy="34482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A5EEE-E3FA-7057-FA9D-D96F6471E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036" y="1118491"/>
            <a:ext cx="5646881" cy="35587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3C901D-995C-BF04-4A83-8E84CAE06EB7}"/>
              </a:ext>
            </a:extLst>
          </p:cNvPr>
          <p:cNvSpPr txBox="1"/>
          <p:nvPr/>
        </p:nvSpPr>
        <p:spPr>
          <a:xfrm>
            <a:off x="0" y="164256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ZA" sz="1800" dirty="0">
                <a:solidFill>
                  <a:srgbClr val="009639"/>
                </a:solidFill>
              </a:rPr>
              <a:t>Areas with the highest/lowest CO2 Emissions</a:t>
            </a:r>
          </a:p>
        </p:txBody>
      </p:sp>
    </p:spTree>
    <p:extLst>
      <p:ext uri="{BB962C8B-B14F-4D97-AF65-F5344CB8AC3E}">
        <p14:creationId xmlns:p14="http://schemas.microsoft.com/office/powerpoint/2010/main" val="384334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199C1E-76EA-E6B6-0E0E-5AE80ECAA51C}"/>
              </a:ext>
            </a:extLst>
          </p:cNvPr>
          <p:cNvSpPr txBox="1"/>
          <p:nvPr/>
        </p:nvSpPr>
        <p:spPr>
          <a:xfrm>
            <a:off x="-163286" y="5370992"/>
            <a:ext cx="1026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The scatter plot shows the relationship between </a:t>
            </a:r>
            <a:r>
              <a:rPr lang="en-ZA" sz="1200" dirty="0" err="1">
                <a:solidFill>
                  <a:srgbClr val="424242"/>
                </a:solidFill>
              </a:rPr>
              <a:t>total_emission</a:t>
            </a:r>
            <a:r>
              <a:rPr lang="en-ZA" sz="1200" dirty="0">
                <a:solidFill>
                  <a:srgbClr val="424242"/>
                </a:solidFill>
              </a:rPr>
              <a:t> and year where as the years progress the total emission increases in areas where the </a:t>
            </a:r>
            <a:r>
              <a:rPr lang="en-ZA" sz="1200" dirty="0" err="1">
                <a:solidFill>
                  <a:srgbClr val="424242"/>
                </a:solidFill>
              </a:rPr>
              <a:t>total_population</a:t>
            </a:r>
            <a:r>
              <a:rPr lang="en-ZA" sz="1200" dirty="0">
                <a:solidFill>
                  <a:srgbClr val="424242"/>
                </a:solidFill>
              </a:rPr>
              <a:t> is higher. This could be indicative of developments within the areas where production is increasing.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EBD9B-E37B-ECA7-AB3E-49871649D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520"/>
            <a:ext cx="10515600" cy="37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38187B-75D4-4948-6B21-9C2DFD9023AE}"/>
              </a:ext>
            </a:extLst>
          </p:cNvPr>
          <p:cNvSpPr txBox="1"/>
          <p:nvPr/>
        </p:nvSpPr>
        <p:spPr>
          <a:xfrm>
            <a:off x="0" y="164256"/>
            <a:ext cx="6112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ZA" dirty="0">
                <a:solidFill>
                  <a:srgbClr val="009639"/>
                </a:solidFill>
              </a:rPr>
              <a:t>Relationship between Emissions and Year</a:t>
            </a:r>
            <a:endParaRPr lang="en-ZA" sz="1800" dirty="0">
              <a:solidFill>
                <a:srgbClr val="00963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2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87F04-B1DA-4858-9130-2D68DF87B3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006" y="449134"/>
            <a:ext cx="6951062" cy="29906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ZA" sz="1600" dirty="0">
                <a:solidFill>
                  <a:srgbClr val="009639"/>
                </a:solidFill>
              </a:rPr>
              <a:t>Cross validation Regression Testing</a:t>
            </a:r>
          </a:p>
          <a:p>
            <a:endParaRPr lang="en-ZA" sz="1600" dirty="0">
              <a:solidFill>
                <a:srgbClr val="009639"/>
              </a:solidFill>
            </a:endParaRPr>
          </a:p>
          <a:p>
            <a:endParaRPr lang="en-ZA" sz="1200" b="1" dirty="0">
              <a:solidFill>
                <a:srgbClr val="004D36"/>
              </a:solidFill>
              <a:latin typeface="Arial" panose="020B0604020202020204" pitchFamily="34" charset="0"/>
              <a:cs typeface="Arial"/>
            </a:endParaRPr>
          </a:p>
          <a:p>
            <a:endParaRPr lang="en-US" dirty="0">
              <a:solidFill>
                <a:srgbClr val="11574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DD56217-9EFD-9FAC-9867-74DE4475A97D}"/>
              </a:ext>
            </a:extLst>
          </p:cNvPr>
          <p:cNvSpPr>
            <a:spLocks noGrp="1"/>
          </p:cNvSpPr>
          <p:nvPr/>
        </p:nvSpPr>
        <p:spPr>
          <a:xfrm>
            <a:off x="467120" y="1306116"/>
            <a:ext cx="10722850" cy="46832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5158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chemeClr val="accent1"/>
              </a:buClr>
              <a:buFont typeface="Calibri" panose="020F0502020204030204" pitchFamily="34" charset="0"/>
              <a:buChar char="‒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Arial" panose="020B0604020202020204" pitchFamily="34" charset="0"/>
              <a:buChar char="‒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Calibri" panose="020F0502020204030204" pitchFamily="34" charset="0"/>
              <a:buChar char="‒"/>
              <a:defRPr lang="en-ZA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5916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09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1704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4596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endParaRPr lang="en-ZA" sz="1600">
              <a:solidFill>
                <a:schemeClr val="tx2"/>
              </a:solidFill>
              <a:ea typeface="+mj-ea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273E35-08FD-ECF1-8276-1655312C5E37}"/>
              </a:ext>
            </a:extLst>
          </p:cNvPr>
          <p:cNvSpPr txBox="1"/>
          <p:nvPr/>
        </p:nvSpPr>
        <p:spPr>
          <a:xfrm>
            <a:off x="7369629" y="1119901"/>
            <a:ext cx="4190455" cy="29546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</a:rPr>
              <a:t>Each blue bar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represents the MSE from one fold in the 5-fold cross-validation.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</a:rPr>
              <a:t>The </a:t>
            </a:r>
            <a:r>
              <a:rPr lang="en-ZA" sz="1200" b="1" i="0" dirty="0">
                <a:solidFill>
                  <a:srgbClr val="424242"/>
                </a:solidFill>
                <a:effectLst/>
              </a:rPr>
              <a:t>red dashed line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shows the </a:t>
            </a:r>
            <a:r>
              <a:rPr lang="en-ZA" sz="1200" b="1" i="0" dirty="0">
                <a:solidFill>
                  <a:srgbClr val="424242"/>
                </a:solidFill>
                <a:effectLst/>
              </a:rPr>
              <a:t>mean MSE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across all folds: </a:t>
            </a:r>
            <a:r>
              <a:rPr lang="en-ZA" sz="1200" b="1" i="0" dirty="0">
                <a:solidFill>
                  <a:srgbClr val="424242"/>
                </a:solidFill>
                <a:effectLst/>
              </a:rPr>
              <a:t>44,822,329.39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0" i="0" dirty="0">
                <a:solidFill>
                  <a:srgbClr val="424242"/>
                </a:solidFill>
                <a:effectLst/>
              </a:rPr>
              <a:t>The </a:t>
            </a:r>
            <a:r>
              <a:rPr lang="en-ZA" sz="1200" b="1" i="0" dirty="0">
                <a:solidFill>
                  <a:srgbClr val="424242"/>
                </a:solidFill>
                <a:effectLst/>
              </a:rPr>
              <a:t>green dashed lines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represent </a:t>
            </a:r>
            <a:r>
              <a:rPr lang="en-ZA" sz="1200" b="1" i="0" dirty="0">
                <a:solidFill>
                  <a:srgbClr val="424242"/>
                </a:solidFill>
                <a:effectLst/>
              </a:rPr>
              <a:t>±1 standard deviation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from the mean: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</a:rPr>
              <a:t>Upper bound: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47,439,529.48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i="0" dirty="0">
                <a:solidFill>
                  <a:srgbClr val="424242"/>
                </a:solidFill>
                <a:effectLst/>
              </a:rPr>
              <a:t>Lower bound:</a:t>
            </a:r>
            <a:r>
              <a:rPr lang="en-ZA" sz="1200" b="0" i="0" dirty="0">
                <a:solidFill>
                  <a:srgbClr val="424242"/>
                </a:solidFill>
                <a:effectLst/>
              </a:rPr>
              <a:t> 42,205,129.30</a:t>
            </a:r>
            <a:r>
              <a:rPr lang="en-ZA" sz="1200" dirty="0">
                <a:solidFill>
                  <a:srgbClr val="424242"/>
                </a:solidFill>
              </a:rPr>
              <a:t>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The consistency of the bars (all being equal in this case) suggests that the model performs very similarly across all folds 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</a:rPr>
              <a:t>This indicates stable model performance, with low variability in prediction error across different data splits.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97E42F8-100E-7BC3-B519-006AFE0ABF48}"/>
              </a:ext>
            </a:extLst>
          </p:cNvPr>
          <p:cNvSpPr txBox="1">
            <a:spLocks/>
          </p:cNvSpPr>
          <p:nvPr/>
        </p:nvSpPr>
        <p:spPr>
          <a:xfrm>
            <a:off x="0" y="62960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Model Testing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45AC1A-9DEE-4760-0E41-F7A058F0B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8" y="748200"/>
            <a:ext cx="6951061" cy="542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942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D1733-7A16-A3B8-8B96-DB817524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7937B-D83D-8111-1066-745E4663DE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006" y="449134"/>
            <a:ext cx="6951062" cy="299067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ZA" sz="1600" dirty="0">
                <a:solidFill>
                  <a:srgbClr val="009639"/>
                </a:solidFill>
              </a:rPr>
              <a:t>Decision Tree and Random Forest Regression Testing</a:t>
            </a:r>
          </a:p>
          <a:p>
            <a:endParaRPr lang="en-ZA" sz="1600" dirty="0">
              <a:solidFill>
                <a:srgbClr val="009639"/>
              </a:solidFill>
            </a:endParaRPr>
          </a:p>
          <a:p>
            <a:endParaRPr lang="en-ZA" sz="1200" b="1" dirty="0">
              <a:solidFill>
                <a:srgbClr val="004D36"/>
              </a:solidFill>
              <a:latin typeface="Arial" panose="020B0604020202020204" pitchFamily="34" charset="0"/>
              <a:cs typeface="Arial"/>
            </a:endParaRPr>
          </a:p>
          <a:p>
            <a:endParaRPr lang="en-US" dirty="0">
              <a:solidFill>
                <a:srgbClr val="115740"/>
              </a:solidFill>
              <a:latin typeface="Arial" panose="020B0604020202020204" pitchFamily="34" charset="0"/>
              <a:cs typeface="Arial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E6A73A3-8314-8AC3-A834-A6C714D197B3}"/>
              </a:ext>
            </a:extLst>
          </p:cNvPr>
          <p:cNvSpPr>
            <a:spLocks noGrp="1"/>
          </p:cNvSpPr>
          <p:nvPr/>
        </p:nvSpPr>
        <p:spPr>
          <a:xfrm>
            <a:off x="467120" y="1306116"/>
            <a:ext cx="10722850" cy="4683204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marL="225158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chemeClr val="accent1"/>
              </a:buClr>
              <a:buFont typeface="Calibri" panose="020F0502020204030204" pitchFamily="34" charset="0"/>
              <a:buChar char="‒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Arial" panose="020B0604020202020204" pitchFamily="34" charset="0"/>
              <a:buChar char="•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Arial" panose="020B0604020202020204" pitchFamily="34" charset="0"/>
              <a:buChar char="‒"/>
              <a:def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5158" algn="l" defTabSz="112578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246"/>
              </a:spcAft>
              <a:buClr>
                <a:srgbClr val="006341"/>
              </a:buClr>
              <a:buFont typeface="Calibri" panose="020F0502020204030204" pitchFamily="34" charset="0"/>
              <a:buChar char="‒"/>
              <a:defRPr lang="en-ZA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95916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8809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21704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84596" indent="-281446" algn="l" defTabSz="1125787" rtl="0" eaLnBrk="1" latinLnBrk="0" hangingPunct="1">
              <a:lnSpc>
                <a:spcPct val="90000"/>
              </a:lnSpc>
              <a:spcBef>
                <a:spcPts val="616"/>
              </a:spcBef>
              <a:buFont typeface="Arial" panose="020B0604020202020204" pitchFamily="34" charset="0"/>
              <a:buChar char="•"/>
              <a:defRPr sz="22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/>
            <a:endParaRPr lang="en-ZA" sz="1600">
              <a:solidFill>
                <a:schemeClr val="tx2"/>
              </a:solidFill>
              <a:ea typeface="+mj-ea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BDB69D-1D02-105E-7C4C-762DCAC38A9B}"/>
              </a:ext>
            </a:extLst>
          </p:cNvPr>
          <p:cNvSpPr txBox="1"/>
          <p:nvPr/>
        </p:nvSpPr>
        <p:spPr>
          <a:xfrm>
            <a:off x="0" y="4619247"/>
            <a:ext cx="10621794" cy="13234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  <a:latin typeface="Segoe Sans"/>
              </a:rPr>
              <a:t>Left Chart (MSE):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Random Forest has a lower Mean Squared Error, indicating better prediction accuracy.</a:t>
            </a:r>
          </a:p>
          <a:p>
            <a:pPr marL="285750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b="1" dirty="0">
                <a:solidFill>
                  <a:srgbClr val="424242"/>
                </a:solidFill>
                <a:latin typeface="Segoe Sans"/>
              </a:rPr>
              <a:t>Right Chart (R²):</a:t>
            </a:r>
          </a:p>
          <a:p>
            <a:pPr marL="742950" lvl="1" indent="-285750" algn="just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Both models have high R² values, but Random Forest performs slightly better, explaining more variance in the target variable.</a:t>
            </a:r>
          </a:p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ZA" sz="1200" dirty="0">
                <a:solidFill>
                  <a:srgbClr val="424242"/>
                </a:solidFill>
                <a:latin typeface="Segoe Sans"/>
              </a:rPr>
              <a:t>This confirms that Random Forest is more accurate and robust than a single Decision Tree.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56E812-89D9-7482-F243-7DDC8618C4ED}"/>
              </a:ext>
            </a:extLst>
          </p:cNvPr>
          <p:cNvSpPr txBox="1">
            <a:spLocks/>
          </p:cNvSpPr>
          <p:nvPr/>
        </p:nvSpPr>
        <p:spPr>
          <a:xfrm>
            <a:off x="0" y="62960"/>
            <a:ext cx="10718800" cy="38576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006341"/>
                </a:solidFill>
                <a:latin typeface="Libre Franklin" pitchFamily="2" charset="77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Libre Franklin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/>
              <a:t>Model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FFDDB6-328C-0EEF-111D-04D87BF31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6" y="820826"/>
            <a:ext cx="8777723" cy="37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792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Libre Franklin</vt:lpstr>
      <vt:lpstr>Segoe Sans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Tshikovhele, K. (Khuthadzo)</dc:creator>
  <cp:lastModifiedBy>Tshikovhele, K. (Khuthadzo)</cp:lastModifiedBy>
  <cp:revision>1</cp:revision>
  <dcterms:created xsi:type="dcterms:W3CDTF">2025-06-02T12:16:54Z</dcterms:created>
  <dcterms:modified xsi:type="dcterms:W3CDTF">2025-06-02T18:28:40Z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3ff2d6-7c2c-441b-97b8-52c111077da7_Enabled">
    <vt:lpwstr>true</vt:lpwstr>
  </property>
  <property fmtid="{D5CDD505-2E9C-101B-9397-08002B2CF9AE}" pid="3" name="MSIP_Label_fb3ff2d6-7c2c-441b-97b8-52c111077da7_SetDate">
    <vt:lpwstr>2025-06-02T15:38:18Z</vt:lpwstr>
  </property>
  <property fmtid="{D5CDD505-2E9C-101B-9397-08002B2CF9AE}" pid="4" name="MSIP_Label_fb3ff2d6-7c2c-441b-97b8-52c111077da7_Method">
    <vt:lpwstr>Standard</vt:lpwstr>
  </property>
  <property fmtid="{D5CDD505-2E9C-101B-9397-08002B2CF9AE}" pid="5" name="MSIP_Label_fb3ff2d6-7c2c-441b-97b8-52c111077da7_Name">
    <vt:lpwstr>fb3ff2d6-7c2c-441b-97b8-52c111077da7</vt:lpwstr>
  </property>
  <property fmtid="{D5CDD505-2E9C-101B-9397-08002B2CF9AE}" pid="6" name="MSIP_Label_fb3ff2d6-7c2c-441b-97b8-52c111077da7_SiteId">
    <vt:lpwstr>0b1d23d8-10d1-4093-8cb7-fd0bb32f81e1</vt:lpwstr>
  </property>
  <property fmtid="{D5CDD505-2E9C-101B-9397-08002B2CF9AE}" pid="7" name="MSIP_Label_fb3ff2d6-7c2c-441b-97b8-52c111077da7_ActionId">
    <vt:lpwstr>dcde7920-da92-43be-933e-c1b173e4ee4f</vt:lpwstr>
  </property>
  <property fmtid="{D5CDD505-2E9C-101B-9397-08002B2CF9AE}" pid="8" name="MSIP_Label_fb3ff2d6-7c2c-441b-97b8-52c111077da7_ContentBits">
    <vt:lpwstr>0</vt:lpwstr>
  </property>
  <property fmtid="{D5CDD505-2E9C-101B-9397-08002B2CF9AE}" pid="9" name="MSIP_Label_fb3ff2d6-7c2c-441b-97b8-52c111077da7_Tag">
    <vt:lpwstr>10, 3, 0, 1</vt:lpwstr>
  </property>
</Properties>
</file>