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7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E0A-EBEE-4368-91F5-9232A9DABA55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0409-4C41-4640-B936-CD2129665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E0A-EBEE-4368-91F5-9232A9DABA55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0409-4C41-4640-B936-CD2129665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E0A-EBEE-4368-91F5-9232A9DABA55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0409-4C41-4640-B936-CD2129665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E0A-EBEE-4368-91F5-9232A9DABA55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0409-4C41-4640-B936-CD2129665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2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E0A-EBEE-4368-91F5-9232A9DABA55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0409-4C41-4640-B936-CD2129665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8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E0A-EBEE-4368-91F5-9232A9DABA55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0409-4C41-4640-B936-CD2129665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E0A-EBEE-4368-91F5-9232A9DABA55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0409-4C41-4640-B936-CD2129665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8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E0A-EBEE-4368-91F5-9232A9DABA55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0409-4C41-4640-B936-CD2129665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7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E0A-EBEE-4368-91F5-9232A9DABA55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0409-4C41-4640-B936-CD2129665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E0A-EBEE-4368-91F5-9232A9DABA55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0409-4C41-4640-B936-CD2129665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E0A-EBEE-4368-91F5-9232A9DABA55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0409-4C41-4640-B936-CD2129665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1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21E0A-EBEE-4368-91F5-9232A9DABA55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50409-4C41-4640-B936-CD2129665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9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934200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-685800" y="2669961"/>
            <a:ext cx="1870322" cy="18703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148484" y="2570365"/>
            <a:ext cx="1870322" cy="18703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38200" y="2190750"/>
            <a:ext cx="2590800" cy="2590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337354" y="62626"/>
            <a:ext cx="2354578" cy="421004"/>
            <a:chOff x="2337354" y="62626"/>
            <a:chExt cx="2354578" cy="42100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AFAFC"/>
                </a:clrFrom>
                <a:clrTo>
                  <a:srgbClr val="FAFA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7354" y="62626"/>
              <a:ext cx="445768" cy="421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AFAFC"/>
                </a:clrFrom>
                <a:clrTo>
                  <a:srgbClr val="FAFA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186" y="130730"/>
              <a:ext cx="371474" cy="284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AFAFC"/>
                </a:clrFrom>
                <a:clrTo>
                  <a:srgbClr val="FAFA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7224" y="68580"/>
              <a:ext cx="371474" cy="39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AFAFC"/>
                </a:clrFrom>
                <a:clrTo>
                  <a:srgbClr val="FAFA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660" y="62626"/>
              <a:ext cx="371474" cy="408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AFAFC"/>
                </a:clrFrom>
                <a:clrTo>
                  <a:srgbClr val="FAFA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596" y="62626"/>
              <a:ext cx="346710" cy="37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AFAFC"/>
                </a:clrFrom>
                <a:clrTo>
                  <a:srgbClr val="FAFA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222" y="81200"/>
              <a:ext cx="346710" cy="371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5791200" y="2190750"/>
            <a:ext cx="2590800" cy="2590800"/>
            <a:chOff x="5791200" y="2190750"/>
            <a:chExt cx="2590800" cy="2590800"/>
          </a:xfrm>
        </p:grpSpPr>
        <p:sp>
          <p:nvSpPr>
            <p:cNvPr id="7" name="Oval 6"/>
            <p:cNvSpPr/>
            <p:nvPr/>
          </p:nvSpPr>
          <p:spPr>
            <a:xfrm>
              <a:off x="5791200" y="2190750"/>
              <a:ext cx="2590800" cy="25908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AFAFC"/>
                </a:clrFrom>
                <a:clrTo>
                  <a:srgbClr val="FAFA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2392671"/>
              <a:ext cx="724323" cy="684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512106" y="2541896"/>
              <a:ext cx="1485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Hello</a:t>
              </a:r>
              <a:r>
                <a:rPr lang="en-US" b="1" dirty="0" smtClean="0">
                  <a:solidFill>
                    <a:srgbClr val="7030A0"/>
                  </a:solidFill>
                </a:rPr>
                <a:t>, John!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234753" y="2971800"/>
              <a:ext cx="1752600" cy="126664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4 Unread:</a:t>
              </a:r>
            </a:p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Sam: </a:t>
              </a:r>
              <a:r>
                <a:rPr lang="en-US" sz="1400" dirty="0" err="1" smtClean="0">
                  <a:solidFill>
                    <a:srgbClr val="7030A0"/>
                  </a:solidFill>
                </a:rPr>
                <a:t>Poptip’s</a:t>
              </a:r>
              <a:r>
                <a:rPr lang="en-US" sz="1400" dirty="0" smtClean="0">
                  <a:solidFill>
                    <a:srgbClr val="7030A0"/>
                  </a:solidFill>
                </a:rPr>
                <a:t> new…</a:t>
              </a:r>
            </a:p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Chris: Did you hear..</a:t>
              </a:r>
            </a:p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Rebecca: Congrats!</a:t>
              </a:r>
            </a:p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NYT: Breaking news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" y="-41197"/>
            <a:ext cx="193945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487629" y="2471676"/>
            <a:ext cx="148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News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63" y="2392671"/>
            <a:ext cx="657350" cy="50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2895600" y="1714500"/>
            <a:ext cx="3352800" cy="3352800"/>
            <a:chOff x="2895600" y="1714500"/>
            <a:chExt cx="3352800" cy="3352800"/>
          </a:xfrm>
        </p:grpSpPr>
        <p:grpSp>
          <p:nvGrpSpPr>
            <p:cNvPr id="8" name="Group 7"/>
            <p:cNvGrpSpPr/>
            <p:nvPr/>
          </p:nvGrpSpPr>
          <p:grpSpPr>
            <a:xfrm>
              <a:off x="2895600" y="1714500"/>
              <a:ext cx="3352800" cy="3352800"/>
              <a:chOff x="2895600" y="1714500"/>
              <a:chExt cx="3352800" cy="3352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895600" y="1714500"/>
                <a:ext cx="3352800" cy="33528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8">
                <a:clrChange>
                  <a:clrFrom>
                    <a:srgbClr val="FAFAFC"/>
                  </a:clrFrom>
                  <a:clrTo>
                    <a:srgbClr val="FAFAF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2274" y="2495550"/>
                <a:ext cx="1939452" cy="628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>
              <a:off x="3524512" y="3379365"/>
              <a:ext cx="1988130" cy="25232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54845" y="-27565"/>
            <a:ext cx="1828800" cy="923330"/>
            <a:chOff x="6934200" y="248363"/>
            <a:chExt cx="1828800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6934200" y="248363"/>
              <a:ext cx="1828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Princeton, NJ</a:t>
              </a:r>
            </a:p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        Sunny:50/23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36" name="Picture 12"/>
            <p:cNvPicPr>
              <a:picLocks noChangeAspect="1" noChangeArrowheads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6" r="6032"/>
            <a:stretch/>
          </p:blipFill>
          <p:spPr bwMode="auto">
            <a:xfrm>
              <a:off x="7108400" y="587454"/>
              <a:ext cx="274462" cy="29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48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Lee</dc:creator>
  <cp:lastModifiedBy>Katherine Lee</cp:lastModifiedBy>
  <cp:revision>6</cp:revision>
  <dcterms:created xsi:type="dcterms:W3CDTF">2014-03-23T03:47:56Z</dcterms:created>
  <dcterms:modified xsi:type="dcterms:W3CDTF">2014-03-23T04:20:36Z</dcterms:modified>
</cp:coreProperties>
</file>