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8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5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3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6200" y="152400"/>
            <a:ext cx="941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LOGO	</a:t>
            </a: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smtClean="0"/>
              <a:t>				About	Mission	</a:t>
            </a:r>
            <a:r>
              <a:rPr lang="en-US" dirty="0" smtClean="0"/>
              <a:t>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8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7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1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3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B151E-A71F-4604-90CB-CEBEFF0EE307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CD7C-3316-49E2-82FE-F8C31B834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62000"/>
            <a:ext cx="9144000" cy="281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29000" y="275697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Log In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Create Account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24200" y="990600"/>
            <a:ext cx="2895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Home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3962400"/>
            <a:ext cx="9144000" cy="2286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Scrolling stuff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9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262" y="838200"/>
            <a:ext cx="1143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About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497842"/>
            <a:ext cx="754380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RRR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7881" y="4545842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62200" y="4545842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4545842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10200" y="4534469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934200" y="4534469"/>
            <a:ext cx="1371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Team member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33900" y="6063734"/>
            <a:ext cx="33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Mouse over pictures for short bio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35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886200" y="21336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Replay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216925" y="2133600"/>
            <a:ext cx="13716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76600" y="685800"/>
            <a:ext cx="5105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Create Account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96418" y="2133600"/>
            <a:ext cx="1295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2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0" y="838200"/>
            <a:ext cx="4038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Record Info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752600"/>
            <a:ext cx="1295400" cy="480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05000" y="1752600"/>
            <a:ext cx="70866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about new 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5410200"/>
            <a:ext cx="70866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Edit</a:t>
            </a:r>
          </a:p>
          <a:p>
            <a:pPr algn="ctr"/>
            <a:r>
              <a:rPr lang="en-US" dirty="0" smtClean="0"/>
              <a:t>Add/Record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392198"/>
            <a:ext cx="3840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Tap book in library, </a:t>
            </a:r>
            <a:r>
              <a:rPr lang="en-US" dirty="0" err="1" smtClean="0"/>
              <a:t>autofill</a:t>
            </a:r>
            <a:r>
              <a:rPr lang="en-US" dirty="0" smtClean="0"/>
              <a:t> form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6600" y="1066800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 Consent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14600" y="2362200"/>
            <a:ext cx="41910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718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447800"/>
            <a:ext cx="2870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Record: Info about recording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0" y="2209800"/>
            <a:ext cx="7620000" cy="419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914400"/>
            <a:ext cx="83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Record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1905000"/>
            <a:ext cx="78486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62800" y="49530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Upload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4267200"/>
            <a:ext cx="2372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flip, pause, record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999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09800" y="990600"/>
            <a:ext cx="487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 smtClean="0">
                <a:solidFill>
                  <a:schemeClr val="accent2"/>
                </a:solidFill>
              </a:rPr>
              <a:t>Replay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544598"/>
            <a:ext cx="2514600" cy="462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29000" y="1544598"/>
            <a:ext cx="2514600" cy="4627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Selected book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4600" y="1544598"/>
            <a:ext cx="2438400" cy="2951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selected book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4800600"/>
            <a:ext cx="1219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0" y="4800600"/>
            <a:ext cx="99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91000" y="835294"/>
            <a:ext cx="11236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>
                <a:solidFill>
                  <a:schemeClr val="accent2"/>
                </a:solidFill>
              </a:rPr>
              <a:t>Books</a:t>
            </a:r>
            <a:endParaRPr lang="en-US" sz="3000" dirty="0">
              <a:solidFill>
                <a:schemeClr val="accent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676400"/>
            <a:ext cx="26670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age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733800" y="1676400"/>
            <a:ext cx="22098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 Grade level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324600" y="1676400"/>
            <a:ext cx="2362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 all books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14641" y="5181600"/>
            <a:ext cx="2914959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 a book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0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89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Lee</dc:creator>
  <cp:lastModifiedBy>Katherine Lee</cp:lastModifiedBy>
  <cp:revision>12</cp:revision>
  <dcterms:created xsi:type="dcterms:W3CDTF">2014-01-25T22:47:54Z</dcterms:created>
  <dcterms:modified xsi:type="dcterms:W3CDTF">2014-01-28T04:21:51Z</dcterms:modified>
</cp:coreProperties>
</file>