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151E-A71F-4604-90CB-CEBEFF0EE307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CD7C-3316-49E2-82FE-F8C31B83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8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151E-A71F-4604-90CB-CEBEFF0EE307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CD7C-3316-49E2-82FE-F8C31B83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5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151E-A71F-4604-90CB-CEBEFF0EE307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CD7C-3316-49E2-82FE-F8C31B83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3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6200" y="152400"/>
            <a:ext cx="9105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RRR Logo							About	Mission	Events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6200" y="6324600"/>
            <a:ext cx="3488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About</a:t>
            </a:r>
            <a:r>
              <a:rPr lang="en-US" baseline="0" dirty="0" smtClean="0"/>
              <a:t> us	</a:t>
            </a:r>
            <a:r>
              <a:rPr lang="en-US" dirty="0" smtClean="0"/>
              <a:t>Contact us	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8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151E-A71F-4604-90CB-CEBEFF0EE307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CD7C-3316-49E2-82FE-F8C31B83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9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151E-A71F-4604-90CB-CEBEFF0EE307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CD7C-3316-49E2-82FE-F8C31B83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7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151E-A71F-4604-90CB-CEBEFF0EE307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CD7C-3316-49E2-82FE-F8C31B83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1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151E-A71F-4604-90CB-CEBEFF0EE307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CD7C-3316-49E2-82FE-F8C31B83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3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151E-A71F-4604-90CB-CEBEFF0EE307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CD7C-3316-49E2-82FE-F8C31B83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151E-A71F-4604-90CB-CEBEFF0EE307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CD7C-3316-49E2-82FE-F8C31B83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151E-A71F-4604-90CB-CEBEFF0EE307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CD7C-3316-49E2-82FE-F8C31B83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3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B151E-A71F-4604-90CB-CEBEFF0EE307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DCD7C-3316-49E2-82FE-F8C31B83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5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62000"/>
            <a:ext cx="9144000" cy="533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34200" y="308013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Log In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Create Account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2057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24200" y="990600"/>
            <a:ext cx="289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2"/>
                </a:solidFill>
              </a:rPr>
              <a:t>Home</a:t>
            </a:r>
            <a:endParaRPr lang="en-US" sz="3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69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86200" y="21336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16925" y="21336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685800"/>
            <a:ext cx="5105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</a:rPr>
              <a:t>Create Account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96418" y="21336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2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838200"/>
            <a:ext cx="4038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2"/>
                </a:solidFill>
              </a:rPr>
              <a:t>Record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20574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 sorted by recorded + unrecorded books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971800" y="2971800"/>
            <a:ext cx="57150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recorded chapters</a:t>
            </a:r>
          </a:p>
          <a:p>
            <a:pPr algn="ctr"/>
            <a:r>
              <a:rPr lang="en-US" dirty="0" smtClean="0"/>
              <a:t>Record new chapter of book</a:t>
            </a:r>
          </a:p>
          <a:p>
            <a:pPr algn="ctr"/>
            <a:r>
              <a:rPr lang="en-US" dirty="0" smtClean="0"/>
              <a:t>Edit chapter of book</a:t>
            </a:r>
          </a:p>
          <a:p>
            <a:pPr algn="ctr"/>
            <a:r>
              <a:rPr lang="en-US" dirty="0" smtClean="0"/>
              <a:t>Add comprehension questions</a:t>
            </a:r>
          </a:p>
          <a:p>
            <a:pPr algn="ctr"/>
            <a:r>
              <a:rPr lang="en-US" dirty="0" smtClean="0"/>
              <a:t>Submit book for review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71800" y="1676400"/>
            <a:ext cx="1181100" cy="1151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Selected book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72000" y="1676400"/>
            <a:ext cx="4114800" cy="1151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selected book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838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University affiliation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990600"/>
            <a:ext cx="487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2"/>
                </a:solidFill>
              </a:rPr>
              <a:t>Replay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544598"/>
            <a:ext cx="2514600" cy="4627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1544598"/>
            <a:ext cx="2514600" cy="4627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Selected book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24600" y="1544598"/>
            <a:ext cx="2438400" cy="2951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selected book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4600" y="4800600"/>
            <a:ext cx="1219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72400" y="4800600"/>
            <a:ext cx="990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8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000" y="835294"/>
            <a:ext cx="11236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</a:rPr>
              <a:t>Books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676400"/>
            <a:ext cx="26670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 age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800" y="1676400"/>
            <a:ext cx="22098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 Grade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4600" y="1676400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 all books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14641" y="5181600"/>
            <a:ext cx="291495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a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262" y="838200"/>
            <a:ext cx="1143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2"/>
                </a:solidFill>
              </a:rPr>
              <a:t>About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497842"/>
            <a:ext cx="7543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RRR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7881" y="4545842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member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2200" y="4545842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member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4545842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member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4534469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member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34200" y="4534469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member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33900" y="6063734"/>
            <a:ext cx="332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Mouse over pictures for short bio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35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86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Lee</dc:creator>
  <cp:lastModifiedBy>Katherine Lee</cp:lastModifiedBy>
  <cp:revision>7</cp:revision>
  <dcterms:created xsi:type="dcterms:W3CDTF">2014-01-25T22:47:54Z</dcterms:created>
  <dcterms:modified xsi:type="dcterms:W3CDTF">2014-01-25T23:23:42Z</dcterms:modified>
</cp:coreProperties>
</file>