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789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4789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4789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4789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4789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4789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4789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4789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4789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840" y="-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44F5-7711-0C4A-9CEB-B386DD836DA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749-84A6-BC49-8DE1-F6323C0F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8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44F5-7711-0C4A-9CEB-B386DD836DA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749-84A6-BC49-8DE1-F6323C0F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44F5-7711-0C4A-9CEB-B386DD836DA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749-84A6-BC49-8DE1-F6323C0F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44F5-7711-0C4A-9CEB-B386DD836DA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749-84A6-BC49-8DE1-F6323C0F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9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8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8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7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7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7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44F5-7711-0C4A-9CEB-B386DD836DA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749-84A6-BC49-8DE1-F6323C0F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44F5-7711-0C4A-9CEB-B386DD836DA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749-84A6-BC49-8DE1-F6323C0F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63" indent="0">
              <a:buNone/>
              <a:defRPr sz="2100" b="1"/>
            </a:lvl2pPr>
            <a:lvl3pPr marL="957925" indent="0">
              <a:buNone/>
              <a:defRPr sz="1900" b="1"/>
            </a:lvl3pPr>
            <a:lvl4pPr marL="1436888" indent="0">
              <a:buNone/>
              <a:defRPr sz="1700" b="1"/>
            </a:lvl4pPr>
            <a:lvl5pPr marL="1915851" indent="0">
              <a:buNone/>
              <a:defRPr sz="1700" b="1"/>
            </a:lvl5pPr>
            <a:lvl6pPr marL="2394814" indent="0">
              <a:buNone/>
              <a:defRPr sz="1700" b="1"/>
            </a:lvl6pPr>
            <a:lvl7pPr marL="2873776" indent="0">
              <a:buNone/>
              <a:defRPr sz="1700" b="1"/>
            </a:lvl7pPr>
            <a:lvl8pPr marL="3352739" indent="0">
              <a:buNone/>
              <a:defRPr sz="1700" b="1"/>
            </a:lvl8pPr>
            <a:lvl9pPr marL="383170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63" indent="0">
              <a:buNone/>
              <a:defRPr sz="2100" b="1"/>
            </a:lvl2pPr>
            <a:lvl3pPr marL="957925" indent="0">
              <a:buNone/>
              <a:defRPr sz="1900" b="1"/>
            </a:lvl3pPr>
            <a:lvl4pPr marL="1436888" indent="0">
              <a:buNone/>
              <a:defRPr sz="1700" b="1"/>
            </a:lvl4pPr>
            <a:lvl5pPr marL="1915851" indent="0">
              <a:buNone/>
              <a:defRPr sz="1700" b="1"/>
            </a:lvl5pPr>
            <a:lvl6pPr marL="2394814" indent="0">
              <a:buNone/>
              <a:defRPr sz="1700" b="1"/>
            </a:lvl6pPr>
            <a:lvl7pPr marL="2873776" indent="0">
              <a:buNone/>
              <a:defRPr sz="1700" b="1"/>
            </a:lvl7pPr>
            <a:lvl8pPr marL="3352739" indent="0">
              <a:buNone/>
              <a:defRPr sz="1700" b="1"/>
            </a:lvl8pPr>
            <a:lvl9pPr marL="383170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44F5-7711-0C4A-9CEB-B386DD836DA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749-84A6-BC49-8DE1-F6323C0F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5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44F5-7711-0C4A-9CEB-B386DD836DA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749-84A6-BC49-8DE1-F6323C0F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44F5-7711-0C4A-9CEB-B386DD836DA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749-84A6-BC49-8DE1-F6323C0F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963" indent="0">
              <a:buNone/>
              <a:defRPr sz="1300"/>
            </a:lvl2pPr>
            <a:lvl3pPr marL="957925" indent="0">
              <a:buNone/>
              <a:defRPr sz="1000"/>
            </a:lvl3pPr>
            <a:lvl4pPr marL="1436888" indent="0">
              <a:buNone/>
              <a:defRPr sz="900"/>
            </a:lvl4pPr>
            <a:lvl5pPr marL="1915851" indent="0">
              <a:buNone/>
              <a:defRPr sz="900"/>
            </a:lvl5pPr>
            <a:lvl6pPr marL="2394814" indent="0">
              <a:buNone/>
              <a:defRPr sz="900"/>
            </a:lvl6pPr>
            <a:lvl7pPr marL="2873776" indent="0">
              <a:buNone/>
              <a:defRPr sz="900"/>
            </a:lvl7pPr>
            <a:lvl8pPr marL="3352739" indent="0">
              <a:buNone/>
              <a:defRPr sz="900"/>
            </a:lvl8pPr>
            <a:lvl9pPr marL="38317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44F5-7711-0C4A-9CEB-B386DD836DA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749-84A6-BC49-8DE1-F6323C0F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963" indent="0">
              <a:buNone/>
              <a:defRPr sz="2900"/>
            </a:lvl2pPr>
            <a:lvl3pPr marL="957925" indent="0">
              <a:buNone/>
              <a:defRPr sz="2500"/>
            </a:lvl3pPr>
            <a:lvl4pPr marL="1436888" indent="0">
              <a:buNone/>
              <a:defRPr sz="2100"/>
            </a:lvl4pPr>
            <a:lvl5pPr marL="1915851" indent="0">
              <a:buNone/>
              <a:defRPr sz="2100"/>
            </a:lvl5pPr>
            <a:lvl6pPr marL="2394814" indent="0">
              <a:buNone/>
              <a:defRPr sz="2100"/>
            </a:lvl6pPr>
            <a:lvl7pPr marL="2873776" indent="0">
              <a:buNone/>
              <a:defRPr sz="2100"/>
            </a:lvl7pPr>
            <a:lvl8pPr marL="3352739" indent="0">
              <a:buNone/>
              <a:defRPr sz="2100"/>
            </a:lvl8pPr>
            <a:lvl9pPr marL="3831702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963" indent="0">
              <a:buNone/>
              <a:defRPr sz="1300"/>
            </a:lvl2pPr>
            <a:lvl3pPr marL="957925" indent="0">
              <a:buNone/>
              <a:defRPr sz="1000"/>
            </a:lvl3pPr>
            <a:lvl4pPr marL="1436888" indent="0">
              <a:buNone/>
              <a:defRPr sz="900"/>
            </a:lvl4pPr>
            <a:lvl5pPr marL="1915851" indent="0">
              <a:buNone/>
              <a:defRPr sz="900"/>
            </a:lvl5pPr>
            <a:lvl6pPr marL="2394814" indent="0">
              <a:buNone/>
              <a:defRPr sz="900"/>
            </a:lvl6pPr>
            <a:lvl7pPr marL="2873776" indent="0">
              <a:buNone/>
              <a:defRPr sz="900"/>
            </a:lvl7pPr>
            <a:lvl8pPr marL="3352739" indent="0">
              <a:buNone/>
              <a:defRPr sz="900"/>
            </a:lvl8pPr>
            <a:lvl9pPr marL="38317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44F5-7711-0C4A-9CEB-B386DD836DA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749-84A6-BC49-8DE1-F6323C0F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3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93" tIns="47896" rIns="95793" bIns="478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5793" tIns="47896" rIns="95793" bIns="478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5793" tIns="47896" rIns="95793" bIns="4789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44F5-7711-0C4A-9CEB-B386DD836DA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5793" tIns="47896" rIns="95793" bIns="4789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5793" tIns="47896" rIns="95793" bIns="4789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AB749-84A6-BC49-8DE1-F6323C0F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8963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222" indent="-359222" algn="l" defTabSz="47896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314" indent="-299352" algn="l" defTabSz="478963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407" indent="-239481" algn="l" defTabSz="478963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70" indent="-239481" algn="l" defTabSz="478963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332" indent="-239481" algn="l" defTabSz="478963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295" indent="-239481" algn="l" defTabSz="478963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478963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478963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478963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89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4789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4789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4789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4789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4789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4789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4789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4789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5014" y="3706890"/>
            <a:ext cx="1221010" cy="467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smtClean="0"/>
              <a:t>Sample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3655" y="3706890"/>
            <a:ext cx="1221010" cy="467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err="1" smtClean="0"/>
              <a:t>Stackshot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2290" y="3677791"/>
            <a:ext cx="1221010" cy="467201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Stackshot</a:t>
            </a:r>
            <a:r>
              <a:rPr lang="en-US" dirty="0" smtClean="0">
                <a:solidFill>
                  <a:schemeClr val="tx1"/>
                </a:solidFill>
              </a:rPr>
              <a:t> software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  <a:endCxn id="5" idx="3"/>
          </p:cNvCxnSpPr>
          <p:nvPr/>
        </p:nvCxnSpPr>
        <p:spPr>
          <a:xfrm flipH="1">
            <a:off x="7744665" y="3911392"/>
            <a:ext cx="527626" cy="29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9890" y="3983321"/>
            <a:ext cx="406340" cy="9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11757" y="3303808"/>
            <a:ext cx="1418435" cy="667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smtClean="0"/>
              <a:t>Microscope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37058" y="1294796"/>
            <a:ext cx="1418435" cy="667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smtClean="0"/>
              <a:t>LCD Screen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48593" y="2369227"/>
            <a:ext cx="1418435" cy="667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31321" y="5831576"/>
            <a:ext cx="1418435" cy="667796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Stacking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03150" y="2336083"/>
            <a:ext cx="1418435" cy="667796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Microscope control software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31321" y="5061937"/>
            <a:ext cx="1418435" cy="5630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smtClean="0"/>
              <a:t>Images saved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41960" y="4791693"/>
            <a:ext cx="0" cy="270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16134" y="5624981"/>
            <a:ext cx="0" cy="270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960245" y="2380211"/>
            <a:ext cx="2283683" cy="7725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smtClean="0"/>
              <a:t>User starts</a:t>
            </a:r>
          </a:p>
          <a:p>
            <a:pPr algn="ctr"/>
            <a:r>
              <a:rPr lang="en-US" dirty="0" err="1" smtClean="0"/>
              <a:t>Stackshot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54083" y="1535721"/>
            <a:ext cx="0" cy="619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3720317" y="3003879"/>
            <a:ext cx="392051" cy="263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11757" y="2786742"/>
            <a:ext cx="484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05000" y="1721663"/>
            <a:ext cx="428959" cy="614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9485" y="5229252"/>
            <a:ext cx="1702130" cy="1270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smtClean="0"/>
              <a:t>Focused image created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5" idx="1"/>
          </p:cNvCxnSpPr>
          <p:nvPr/>
        </p:nvCxnSpPr>
        <p:spPr>
          <a:xfrm flipH="1" flipV="1">
            <a:off x="2211615" y="6067270"/>
            <a:ext cx="519705" cy="98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8362" y="3569281"/>
            <a:ext cx="1702130" cy="1270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smtClean="0"/>
              <a:t>Focused image displayed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941541" y="4905174"/>
            <a:ext cx="206244" cy="32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12606" y="1619250"/>
            <a:ext cx="456311" cy="1938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886502" y="3152757"/>
            <a:ext cx="713182" cy="52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112368" y="4005713"/>
            <a:ext cx="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660401" y="4330126"/>
            <a:ext cx="1797450" cy="5630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smtClean="0"/>
              <a:t>Captures Images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554018" y="3982411"/>
            <a:ext cx="0" cy="270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Diamond 49"/>
          <p:cNvSpPr/>
          <p:nvPr/>
        </p:nvSpPr>
        <p:spPr>
          <a:xfrm>
            <a:off x="4112368" y="274004"/>
            <a:ext cx="2273456" cy="117562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sz="1400" dirty="0" smtClean="0"/>
              <a:t>Start Microscope software?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302645" y="1765790"/>
            <a:ext cx="657600" cy="389115"/>
          </a:xfrm>
          <a:prstGeom prst="rect">
            <a:avLst/>
          </a:prstGeom>
          <a:noFill/>
        </p:spPr>
        <p:txBody>
          <a:bodyPr wrap="square" lIns="95793" tIns="47896" rIns="95793" bIns="47896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324155" y="2181114"/>
            <a:ext cx="636090" cy="383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04129" y="940908"/>
            <a:ext cx="657600" cy="389115"/>
          </a:xfrm>
          <a:prstGeom prst="rect">
            <a:avLst/>
          </a:prstGeom>
          <a:noFill/>
        </p:spPr>
        <p:txBody>
          <a:bodyPr wrap="square" lIns="95793" tIns="47896" rIns="95793" bIns="47896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764425" y="1027914"/>
            <a:ext cx="1097304" cy="507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sad 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503" y="1449625"/>
            <a:ext cx="1446279" cy="886458"/>
          </a:xfrm>
          <a:prstGeom prst="rect">
            <a:avLst/>
          </a:prstGeom>
        </p:spPr>
      </p:pic>
      <p:sp>
        <p:nvSpPr>
          <p:cNvPr id="63" name="Rounded Rectangular Callout 62"/>
          <p:cNvSpPr/>
          <p:nvPr/>
        </p:nvSpPr>
        <p:spPr>
          <a:xfrm>
            <a:off x="8496429" y="104753"/>
            <a:ext cx="1409571" cy="1097905"/>
          </a:xfrm>
          <a:prstGeom prst="wedgeRoundRectCallout">
            <a:avLst>
              <a:gd name="adj1" fmla="val -14795"/>
              <a:gd name="adj2" fmla="val 11020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93" tIns="47896" rIns="95793" bIns="47896" spcCol="0" rtlCol="0" anchor="ctr"/>
          <a:lstStyle/>
          <a:p>
            <a:pPr algn="ctr"/>
            <a:r>
              <a:rPr lang="en-US" dirty="0" smtClean="0"/>
              <a:t>Y u no use my </a:t>
            </a:r>
            <a:r>
              <a:rPr lang="en-US" dirty="0" err="1" smtClean="0"/>
              <a:t>purrgram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3894667" y="1765790"/>
            <a:ext cx="1259417" cy="415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330192" y="3807206"/>
            <a:ext cx="519705" cy="98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1068917" y="1535721"/>
            <a:ext cx="1142698" cy="83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</Words>
  <Application>Microsoft Macintosh PowerPoint</Application>
  <PresentationFormat>A4 Paper (210x297 mm)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Katelin Cherry</dc:creator>
  <cp:lastModifiedBy>Katelin Cherry</cp:lastModifiedBy>
  <cp:revision>4</cp:revision>
  <dcterms:created xsi:type="dcterms:W3CDTF">2016-11-01T19:35:36Z</dcterms:created>
  <dcterms:modified xsi:type="dcterms:W3CDTF">2016-11-01T20:26:23Z</dcterms:modified>
</cp:coreProperties>
</file>