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8BF0-8198-488A-BE8F-234869AB4671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09E1-9FCC-4718-9265-BBF67992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22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8BF0-8198-488A-BE8F-234869AB4671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09E1-9FCC-4718-9265-BBF67992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51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8BF0-8198-488A-BE8F-234869AB4671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09E1-9FCC-4718-9265-BBF67992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59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8BF0-8198-488A-BE8F-234869AB4671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09E1-9FCC-4718-9265-BBF67992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56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8BF0-8198-488A-BE8F-234869AB4671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09E1-9FCC-4718-9265-BBF67992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8BF0-8198-488A-BE8F-234869AB4671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09E1-9FCC-4718-9265-BBF67992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02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8BF0-8198-488A-BE8F-234869AB4671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09E1-9FCC-4718-9265-BBF67992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14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8BF0-8198-488A-BE8F-234869AB4671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09E1-9FCC-4718-9265-BBF67992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1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8BF0-8198-488A-BE8F-234869AB4671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09E1-9FCC-4718-9265-BBF67992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96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8BF0-8198-488A-BE8F-234869AB4671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09E1-9FCC-4718-9265-BBF67992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37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8BF0-8198-488A-BE8F-234869AB4671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09E1-9FCC-4718-9265-BBF67992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72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B8BF0-8198-488A-BE8F-234869AB4671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809E1-9FCC-4718-9265-BBF67992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38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32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2" y="898409"/>
            <a:ext cx="4895284" cy="462546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6416">
            <a:off x="832652" y="1659960"/>
            <a:ext cx="2371527" cy="1421989"/>
          </a:xfrm>
          <a:prstGeom prst="parallelogram">
            <a:avLst/>
          </a:prstGeom>
        </p:spPr>
      </p:pic>
    </p:spTree>
    <p:extLst>
      <p:ext uri="{BB962C8B-B14F-4D97-AF65-F5344CB8AC3E}">
        <p14:creationId xmlns:p14="http://schemas.microsoft.com/office/powerpoint/2010/main" val="45301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496">
            <a:off x="2253644" y="1071782"/>
            <a:ext cx="2198854" cy="1511673"/>
          </a:xfrm>
          <a:prstGeom prst="snip1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180147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7" y="974360"/>
            <a:ext cx="1363894" cy="242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50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96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/>
        </p:nvCxnSpPr>
        <p:spPr>
          <a:xfrm flipV="1">
            <a:off x="6265889" y="3357797"/>
            <a:ext cx="1558977" cy="1379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V="1">
            <a:off x="6265889" y="5114144"/>
            <a:ext cx="1558977" cy="1379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86203" y="2940360"/>
            <a:ext cx="12591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ru-RU" sz="8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6302" y="4861599"/>
            <a:ext cx="12591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accent1">
                    <a:lumMod val="50000"/>
                  </a:schemeClr>
                </a:solidFill>
              </a:rPr>
              <a:t>6</a:t>
            </a:r>
            <a:endParaRPr lang="ru-RU" sz="8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94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62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982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Широкоэкранный</PresentationFormat>
  <Paragraphs>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 Елькина</dc:creator>
  <cp:lastModifiedBy>Екатерина Елькина</cp:lastModifiedBy>
  <cp:revision>2</cp:revision>
  <dcterms:created xsi:type="dcterms:W3CDTF">2019-04-22T11:51:20Z</dcterms:created>
  <dcterms:modified xsi:type="dcterms:W3CDTF">2019-04-22T12:02:20Z</dcterms:modified>
</cp:coreProperties>
</file>