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E1B"/>
    <a:srgbClr val="EBB7D1"/>
    <a:srgbClr val="D29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4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6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1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8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1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4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1214675"/>
            <a:ext cx="7870601" cy="52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40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24400" y="4724400"/>
            <a:ext cx="7467600" cy="695325"/>
          </a:xfrm>
          <a:prstGeom prst="rect">
            <a:avLst/>
          </a:prstGeom>
          <a:solidFill>
            <a:srgbClr val="EBB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429250" y="4370457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391E1B"/>
                </a:solidFill>
                <a:cs typeface="Aharoni" panose="02010803020104030203" pitchFamily="2" charset="-79"/>
              </a:rPr>
              <a:t>СПАСИБО ЗА ВНИМАНИЕ</a:t>
            </a:r>
            <a:endParaRPr lang="ru-RU" sz="4000" dirty="0">
              <a:solidFill>
                <a:srgbClr val="391E1B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940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Елькина</dc:creator>
  <cp:lastModifiedBy>Екатерина Елькина</cp:lastModifiedBy>
  <cp:revision>5</cp:revision>
  <dcterms:created xsi:type="dcterms:W3CDTF">2018-12-13T01:39:56Z</dcterms:created>
  <dcterms:modified xsi:type="dcterms:W3CDTF">2018-12-17T11:48:58Z</dcterms:modified>
</cp:coreProperties>
</file>