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1E1B"/>
    <a:srgbClr val="EBB7D1"/>
    <a:srgbClr val="D29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A82-4649-4EEC-9E90-B4B97168FFF1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8EE6-4656-4F8B-9707-F7EDF37B7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41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A82-4649-4EEC-9E90-B4B97168FFF1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8EE6-4656-4F8B-9707-F7EDF37B7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84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A82-4649-4EEC-9E90-B4B97168FFF1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8EE6-4656-4F8B-9707-F7EDF37B7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34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A82-4649-4EEC-9E90-B4B97168FFF1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8EE6-4656-4F8B-9707-F7EDF37B7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63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A82-4649-4EEC-9E90-B4B97168FFF1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8EE6-4656-4F8B-9707-F7EDF37B7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54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A82-4649-4EEC-9E90-B4B97168FFF1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8EE6-4656-4F8B-9707-F7EDF37B7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80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A82-4649-4EEC-9E90-B4B97168FFF1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8EE6-4656-4F8B-9707-F7EDF37B7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54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A82-4649-4EEC-9E90-B4B97168FFF1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8EE6-4656-4F8B-9707-F7EDF37B7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94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A82-4649-4EEC-9E90-B4B97168FFF1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8EE6-4656-4F8B-9707-F7EDF37B7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86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A82-4649-4EEC-9E90-B4B97168FFF1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8EE6-4656-4F8B-9707-F7EDF37B7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89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A82-4649-4EEC-9E90-B4B97168FFF1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8EE6-4656-4F8B-9707-F7EDF37B7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4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95A82-4649-4EEC-9E90-B4B97168FFF1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58EE6-4656-4F8B-9707-F7EDF37B7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56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9000" r="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418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9000" r="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87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9000" r="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18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9000" r="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346" y="1214675"/>
            <a:ext cx="7870601" cy="528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81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9000" r="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440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724400" y="4724400"/>
            <a:ext cx="7467600" cy="695325"/>
          </a:xfrm>
          <a:prstGeom prst="rect">
            <a:avLst/>
          </a:prstGeom>
          <a:solidFill>
            <a:srgbClr val="EBB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429250" y="4370457"/>
            <a:ext cx="5905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rgbClr val="391E1B"/>
                </a:solidFill>
                <a:cs typeface="Aharoni" panose="02010803020104030203" pitchFamily="2" charset="-79"/>
              </a:rPr>
              <a:t>СПАСИБО ЗА ВНИМАНИЕ</a:t>
            </a:r>
            <a:endParaRPr lang="ru-RU" sz="4000" dirty="0">
              <a:solidFill>
                <a:srgbClr val="391E1B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09406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</Words>
  <Application>Microsoft Office PowerPoint</Application>
  <PresentationFormat>Широкоэкранный</PresentationFormat>
  <Paragraphs>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 Елькина</dc:creator>
  <cp:lastModifiedBy>Екатерина Елькина</cp:lastModifiedBy>
  <cp:revision>4</cp:revision>
  <dcterms:created xsi:type="dcterms:W3CDTF">2018-12-13T01:39:56Z</dcterms:created>
  <dcterms:modified xsi:type="dcterms:W3CDTF">2018-12-17T00:39:59Z</dcterms:modified>
</cp:coreProperties>
</file>