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dirty="0">
                <a:latin typeface="American Typewriter Light" panose="02090304020004020304" pitchFamily="18" charset="77"/>
                <a:cs typeface="Times New Roman" panose="02020603050405020304" pitchFamily="18" charset="0"/>
              </a:rPr>
              <a:t>Salmon and Steelhead in the Colombia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Salmon and Steelhead in the Colombia River</c:v>
                </c:pt>
              </c:strCache>
            </c:strRef>
          </c:tx>
          <c:explosion val="28"/>
          <c:dPt>
            <c:idx val="0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2B9-C643-9BF6-6F43F74367EA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2B9-C643-9BF6-6F43F74367EA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2B9-C643-9BF6-6F43F74367EA}"/>
              </c:ext>
            </c:extLst>
          </c:dPt>
          <c:dLbls>
            <c:dLbl>
              <c:idx val="0"/>
              <c:layout>
                <c:manualLayout>
                  <c:x val="4.0567951318458417E-2"/>
                  <c:y val="2.98913043478260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2">
                            <a:tint val="6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90C9B5C-8B33-3041-A179-48E2FD6C32DE}" type="CATEGORYNAME">
                      <a:rPr lang="en-US" sz="2800" b="0" i="0">
                        <a:latin typeface="American Typewriter Light" panose="02090304020004020304" pitchFamily="18" charset="77"/>
                      </a:rPr>
                      <a:pPr>
                        <a:defRPr>
                          <a:solidFill>
                            <a:schemeClr val="accent2">
                              <a:tint val="6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DC2E073D-6F1B-1245-B937-EE321443FB84}" type="PERCENTAGE">
                      <a:rPr lang="en-US" baseline="0"/>
                      <a:pPr>
                        <a:defRPr>
                          <a:solidFill>
                            <a:schemeClr val="accent2">
                              <a:tint val="65000"/>
                            </a:schemeClr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2B9-C643-9BF6-6F43F74367EA}"/>
                </c:ext>
              </c:extLst>
            </c:dLbl>
            <c:dLbl>
              <c:idx val="1"/>
              <c:layout>
                <c:manualLayout>
                  <c:x val="-8.1135902636916848E-2"/>
                  <c:y val="-6.52173913043479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791E39E-8EC3-544B-8BA9-BAEE74A674D4}" type="CATEGORYNAME">
                      <a:rPr lang="en-US" sz="2400" b="0" i="0">
                        <a:latin typeface="American Typewriter Light" panose="02090304020004020304" pitchFamily="18" charset="77"/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606198AF-83A6-8048-A629-D1730F54235B}" type="PERCENTAGE">
                      <a:rPr lang="en-US" baseline="0"/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67139959432051"/>
                      <c:h val="0.264157608695652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2B9-C643-9BF6-6F43F74367E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2B9-C643-9BF6-6F43F74367E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Wild</c:v>
                </c:pt>
                <c:pt idx="1">
                  <c:v>Hatchery-Reared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B9-C643-9BF6-6F43F74367E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dirty="0">
                <a:solidFill>
                  <a:srgbClr val="002060"/>
                </a:solidFill>
                <a:latin typeface="American Typewriter Light" panose="02090304020004020304" pitchFamily="18" charset="77"/>
              </a:rPr>
              <a:t>Consumer Theory - Salman and Chicken</a:t>
            </a:r>
          </a:p>
        </c:rich>
      </c:tx>
      <c:layout>
        <c:manualLayout>
          <c:xMode val="edge"/>
          <c:yMode val="edge"/>
          <c:x val="0.20647693275582674"/>
          <c:y val="0.13223141872650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92584679287004"/>
          <c:y val="0.27082321187584346"/>
          <c:w val="0.59876870273431249"/>
          <c:h val="0.50682860998650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Chicken</c:v>
                </c:pt>
              </c:strCache>
            </c:strRef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52-7D4F-9427-6CE0B0C29D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9525" cap="flat" cmpd="sng" algn="ctr">
              <a:solidFill>
                <a:schemeClr val="accent2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F52-7D4F-9427-6CE0B0C29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5889551"/>
        <c:axId val="2055891183"/>
      </c:scatterChart>
      <c:valAx>
        <c:axId val="205588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891183"/>
        <c:crosses val="autoZero"/>
        <c:crossBetween val="midCat"/>
      </c:valAx>
      <c:valAx>
        <c:axId val="205589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889551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BB2F1-E7D2-3F4E-93DD-16A8C2937AAF}" type="doc">
      <dgm:prSet loTypeId="urn:microsoft.com/office/officeart/2005/8/layout/cycle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9B73C-5013-4648-A42F-A43F010595EA}">
      <dgm:prSet phldrT="[Text]"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Adult Holding Pond</a:t>
          </a:r>
        </a:p>
      </dgm:t>
    </dgm:pt>
    <dgm:pt modelId="{45975221-EDF0-CE41-B6EF-DDAFFB66F2F9}" type="parTrans" cxnId="{9B517A7A-481A-C04C-BA12-53B7EE01FABD}">
      <dgm:prSet/>
      <dgm:spPr/>
      <dgm:t>
        <a:bodyPr/>
        <a:lstStyle/>
        <a:p>
          <a:endParaRPr lang="en-US"/>
        </a:p>
      </dgm:t>
    </dgm:pt>
    <dgm:pt modelId="{CA3086D0-CFB1-1742-9745-0CC2A553F22F}" type="sibTrans" cxnId="{9B517A7A-481A-C04C-BA12-53B7EE01FABD}">
      <dgm:prSet/>
      <dgm:spPr/>
      <dgm:t>
        <a:bodyPr/>
        <a:lstStyle/>
        <a:p>
          <a:endParaRPr lang="en-US"/>
        </a:p>
      </dgm:t>
    </dgm:pt>
    <dgm:pt modelId="{62C49175-EC6C-D24C-889B-7A34427AC913}">
      <dgm:prSet phldrT="[Text]"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Spawning Shed</a:t>
          </a:r>
        </a:p>
      </dgm:t>
    </dgm:pt>
    <dgm:pt modelId="{BB2807EF-5B20-6241-BB49-41984DA33E2B}" type="parTrans" cxnId="{7C6E8E1C-9BFD-4544-BCC1-BF41D09BB5F7}">
      <dgm:prSet/>
      <dgm:spPr/>
      <dgm:t>
        <a:bodyPr/>
        <a:lstStyle/>
        <a:p>
          <a:endParaRPr lang="en-US"/>
        </a:p>
      </dgm:t>
    </dgm:pt>
    <dgm:pt modelId="{460CD4C9-2ECD-634B-AE73-56C7FCA6A9BB}" type="sibTrans" cxnId="{7C6E8E1C-9BFD-4544-BCC1-BF41D09BB5F7}">
      <dgm:prSet/>
      <dgm:spPr/>
      <dgm:t>
        <a:bodyPr/>
        <a:lstStyle/>
        <a:p>
          <a:endParaRPr lang="en-US"/>
        </a:p>
      </dgm:t>
    </dgm:pt>
    <dgm:pt modelId="{8B7FFCD5-D089-2F4D-8870-1DF139704623}">
      <dgm:prSet phldrT="[Text]"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Hatchery Incubation Building</a:t>
          </a:r>
        </a:p>
      </dgm:t>
    </dgm:pt>
    <dgm:pt modelId="{0632A5F3-3BBA-9F47-B5CB-910C549AFBF0}" type="parTrans" cxnId="{B66EF01B-9E56-4149-BD59-6445F6CA35D6}">
      <dgm:prSet/>
      <dgm:spPr/>
      <dgm:t>
        <a:bodyPr/>
        <a:lstStyle/>
        <a:p>
          <a:endParaRPr lang="en-US"/>
        </a:p>
      </dgm:t>
    </dgm:pt>
    <dgm:pt modelId="{32258813-E8E2-C740-B3C3-06E8A2378ED0}" type="sibTrans" cxnId="{B66EF01B-9E56-4149-BD59-6445F6CA35D6}">
      <dgm:prSet/>
      <dgm:spPr/>
      <dgm:t>
        <a:bodyPr/>
        <a:lstStyle/>
        <a:p>
          <a:endParaRPr lang="en-US"/>
        </a:p>
      </dgm:t>
    </dgm:pt>
    <dgm:pt modelId="{CF5113D7-13B7-AD44-9533-F6F634876741}">
      <dgm:prSet phldrT="[Text]"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Fish ladders</a:t>
          </a:r>
        </a:p>
      </dgm:t>
    </dgm:pt>
    <dgm:pt modelId="{1130931E-8F31-2F4C-A5B1-6EBA00E47D99}" type="parTrans" cxnId="{07CA3254-148D-774D-9F23-63F3CF5768DF}">
      <dgm:prSet/>
      <dgm:spPr/>
      <dgm:t>
        <a:bodyPr/>
        <a:lstStyle/>
        <a:p>
          <a:endParaRPr lang="en-US"/>
        </a:p>
      </dgm:t>
    </dgm:pt>
    <dgm:pt modelId="{3C92B4A3-F52D-9E4D-AE3B-1A84347ED870}" type="sibTrans" cxnId="{07CA3254-148D-774D-9F23-63F3CF5768DF}">
      <dgm:prSet/>
      <dgm:spPr/>
      <dgm:t>
        <a:bodyPr/>
        <a:lstStyle/>
        <a:p>
          <a:endParaRPr lang="en-US"/>
        </a:p>
      </dgm:t>
    </dgm:pt>
    <dgm:pt modelId="{E671C3BD-B2FA-834B-8FED-95EB36ACC344}">
      <dgm:prSet phldrT="[Text]"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Pacific Ocean</a:t>
          </a:r>
        </a:p>
      </dgm:t>
    </dgm:pt>
    <dgm:pt modelId="{A942F6F9-B003-AA45-9BC0-779ACDD8BD6C}" type="parTrans" cxnId="{1CE81B1F-476C-484E-8585-998B37CED351}">
      <dgm:prSet/>
      <dgm:spPr/>
      <dgm:t>
        <a:bodyPr/>
        <a:lstStyle/>
        <a:p>
          <a:endParaRPr lang="en-US"/>
        </a:p>
      </dgm:t>
    </dgm:pt>
    <dgm:pt modelId="{943F9818-E5E4-D940-91DC-545A47A3E6DC}" type="sibTrans" cxnId="{1CE81B1F-476C-484E-8585-998B37CED351}">
      <dgm:prSet/>
      <dgm:spPr/>
      <dgm:t>
        <a:bodyPr/>
        <a:lstStyle/>
        <a:p>
          <a:endParaRPr lang="en-US"/>
        </a:p>
      </dgm:t>
    </dgm:pt>
    <dgm:pt modelId="{9C6B5E14-0023-C24F-8217-AF3A839BA5A7}">
      <dgm:prSet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Raceways</a:t>
          </a:r>
        </a:p>
      </dgm:t>
    </dgm:pt>
    <dgm:pt modelId="{8D840D08-23FB-2340-B1C1-D1092CB3726D}" type="parTrans" cxnId="{BC59E687-3FF7-F248-AFDF-541E9EF1E89B}">
      <dgm:prSet/>
      <dgm:spPr/>
      <dgm:t>
        <a:bodyPr/>
        <a:lstStyle/>
        <a:p>
          <a:endParaRPr lang="en-US"/>
        </a:p>
      </dgm:t>
    </dgm:pt>
    <dgm:pt modelId="{37F8905A-AD0A-E14A-8A08-603C2E4941D2}" type="sibTrans" cxnId="{BC59E687-3FF7-F248-AFDF-541E9EF1E89B}">
      <dgm:prSet/>
      <dgm:spPr/>
      <dgm:t>
        <a:bodyPr/>
        <a:lstStyle/>
        <a:p>
          <a:endParaRPr lang="en-US"/>
        </a:p>
      </dgm:t>
    </dgm:pt>
    <dgm:pt modelId="{DB2F683B-140E-3746-B6A7-5A0EC93BD776}">
      <dgm:prSet/>
      <dgm:spPr/>
      <dgm:t>
        <a:bodyPr/>
        <a:lstStyle/>
        <a:p>
          <a:r>
            <a:rPr lang="en-US" b="0" i="0" dirty="0">
              <a:latin typeface="American Typewriter Light" panose="02090304020004020304" pitchFamily="18" charset="77"/>
            </a:rPr>
            <a:t>Local rivers</a:t>
          </a:r>
        </a:p>
      </dgm:t>
    </dgm:pt>
    <dgm:pt modelId="{50EF899A-9198-8240-8811-CFF7A79F62F3}" type="parTrans" cxnId="{882981D8-5F14-4047-85C0-CF81E65A1A78}">
      <dgm:prSet/>
      <dgm:spPr/>
      <dgm:t>
        <a:bodyPr/>
        <a:lstStyle/>
        <a:p>
          <a:endParaRPr lang="en-US"/>
        </a:p>
      </dgm:t>
    </dgm:pt>
    <dgm:pt modelId="{A2B4FAD0-2DF3-B641-9E65-B82A13B93E4A}" type="sibTrans" cxnId="{882981D8-5F14-4047-85C0-CF81E65A1A78}">
      <dgm:prSet/>
      <dgm:spPr/>
      <dgm:t>
        <a:bodyPr/>
        <a:lstStyle/>
        <a:p>
          <a:endParaRPr lang="en-US"/>
        </a:p>
      </dgm:t>
    </dgm:pt>
    <dgm:pt modelId="{EF713E30-2E14-8A4D-8056-A16149EB253C}" type="pres">
      <dgm:prSet presAssocID="{494BB2F1-E7D2-3F4E-93DD-16A8C2937AAF}" presName="cycle" presStyleCnt="0">
        <dgm:presLayoutVars>
          <dgm:dir/>
          <dgm:resizeHandles val="exact"/>
        </dgm:presLayoutVars>
      </dgm:prSet>
      <dgm:spPr/>
    </dgm:pt>
    <dgm:pt modelId="{DB6BBA03-A1D7-084F-A0B5-DABDAFB5E457}" type="pres">
      <dgm:prSet presAssocID="{CF5113D7-13B7-AD44-9533-F6F634876741}" presName="dummy" presStyleCnt="0"/>
      <dgm:spPr/>
    </dgm:pt>
    <dgm:pt modelId="{BBD0C513-C3ED-1D47-9A92-0D7E2CFD3346}" type="pres">
      <dgm:prSet presAssocID="{CF5113D7-13B7-AD44-9533-F6F634876741}" presName="node" presStyleLbl="revTx" presStyleIdx="0" presStyleCnt="7">
        <dgm:presLayoutVars>
          <dgm:bulletEnabled val="1"/>
        </dgm:presLayoutVars>
      </dgm:prSet>
      <dgm:spPr/>
    </dgm:pt>
    <dgm:pt modelId="{874A663F-5985-D640-B158-0A1784F17256}" type="pres">
      <dgm:prSet presAssocID="{3C92B4A3-F52D-9E4D-AE3B-1A84347ED870}" presName="sibTrans" presStyleLbl="node1" presStyleIdx="0" presStyleCnt="7"/>
      <dgm:spPr/>
    </dgm:pt>
    <dgm:pt modelId="{5A26687A-CBEA-7A48-BB7B-6EE9FEE24210}" type="pres">
      <dgm:prSet presAssocID="{F8E9B73C-5013-4648-A42F-A43F010595EA}" presName="dummy" presStyleCnt="0"/>
      <dgm:spPr/>
    </dgm:pt>
    <dgm:pt modelId="{4C6E6B06-5457-5643-8437-811A6B65EE51}" type="pres">
      <dgm:prSet presAssocID="{F8E9B73C-5013-4648-A42F-A43F010595EA}" presName="node" presStyleLbl="revTx" presStyleIdx="1" presStyleCnt="7">
        <dgm:presLayoutVars>
          <dgm:bulletEnabled val="1"/>
        </dgm:presLayoutVars>
      </dgm:prSet>
      <dgm:spPr/>
    </dgm:pt>
    <dgm:pt modelId="{1BBF87C1-E1E6-794A-80CA-4B7F615AB14D}" type="pres">
      <dgm:prSet presAssocID="{CA3086D0-CFB1-1742-9745-0CC2A553F22F}" presName="sibTrans" presStyleLbl="node1" presStyleIdx="1" presStyleCnt="7"/>
      <dgm:spPr/>
    </dgm:pt>
    <dgm:pt modelId="{F7F1239A-6485-5B46-9526-5086786701A7}" type="pres">
      <dgm:prSet presAssocID="{62C49175-EC6C-D24C-889B-7A34427AC913}" presName="dummy" presStyleCnt="0"/>
      <dgm:spPr/>
    </dgm:pt>
    <dgm:pt modelId="{2A1828A3-F41B-3449-98A2-25A1BEBBAD39}" type="pres">
      <dgm:prSet presAssocID="{62C49175-EC6C-D24C-889B-7A34427AC913}" presName="node" presStyleLbl="revTx" presStyleIdx="2" presStyleCnt="7">
        <dgm:presLayoutVars>
          <dgm:bulletEnabled val="1"/>
        </dgm:presLayoutVars>
      </dgm:prSet>
      <dgm:spPr/>
    </dgm:pt>
    <dgm:pt modelId="{D884629A-625F-FA46-BC99-82ED79890B9D}" type="pres">
      <dgm:prSet presAssocID="{460CD4C9-2ECD-634B-AE73-56C7FCA6A9BB}" presName="sibTrans" presStyleLbl="node1" presStyleIdx="2" presStyleCnt="7"/>
      <dgm:spPr/>
    </dgm:pt>
    <dgm:pt modelId="{121F8806-5B6D-8A48-AB96-E326175CD341}" type="pres">
      <dgm:prSet presAssocID="{8B7FFCD5-D089-2F4D-8870-1DF139704623}" presName="dummy" presStyleCnt="0"/>
      <dgm:spPr/>
    </dgm:pt>
    <dgm:pt modelId="{E161FFFF-E0FD-1142-80E0-A1BE9EFBCCB1}" type="pres">
      <dgm:prSet presAssocID="{8B7FFCD5-D089-2F4D-8870-1DF139704623}" presName="node" presStyleLbl="revTx" presStyleIdx="3" presStyleCnt="7">
        <dgm:presLayoutVars>
          <dgm:bulletEnabled val="1"/>
        </dgm:presLayoutVars>
      </dgm:prSet>
      <dgm:spPr/>
    </dgm:pt>
    <dgm:pt modelId="{986E9C7D-14BB-214B-9177-C1CA67D57B32}" type="pres">
      <dgm:prSet presAssocID="{32258813-E8E2-C740-B3C3-06E8A2378ED0}" presName="sibTrans" presStyleLbl="node1" presStyleIdx="3" presStyleCnt="7"/>
      <dgm:spPr/>
    </dgm:pt>
    <dgm:pt modelId="{3CF0070C-159F-4F40-ABD4-247D601D4DAD}" type="pres">
      <dgm:prSet presAssocID="{9C6B5E14-0023-C24F-8217-AF3A839BA5A7}" presName="dummy" presStyleCnt="0"/>
      <dgm:spPr/>
    </dgm:pt>
    <dgm:pt modelId="{2A0C7637-E29A-9242-AD40-A8C9781A406B}" type="pres">
      <dgm:prSet presAssocID="{9C6B5E14-0023-C24F-8217-AF3A839BA5A7}" presName="node" presStyleLbl="revTx" presStyleIdx="4" presStyleCnt="7">
        <dgm:presLayoutVars>
          <dgm:bulletEnabled val="1"/>
        </dgm:presLayoutVars>
      </dgm:prSet>
      <dgm:spPr/>
    </dgm:pt>
    <dgm:pt modelId="{8E011656-88F4-3E4B-9AE5-D12815518567}" type="pres">
      <dgm:prSet presAssocID="{37F8905A-AD0A-E14A-8A08-603C2E4941D2}" presName="sibTrans" presStyleLbl="node1" presStyleIdx="4" presStyleCnt="7"/>
      <dgm:spPr/>
    </dgm:pt>
    <dgm:pt modelId="{5B20341D-642C-4045-8201-2BAC6C737340}" type="pres">
      <dgm:prSet presAssocID="{DB2F683B-140E-3746-B6A7-5A0EC93BD776}" presName="dummy" presStyleCnt="0"/>
      <dgm:spPr/>
    </dgm:pt>
    <dgm:pt modelId="{E4548E7B-C3BE-4D42-B40B-7F51C304FA11}" type="pres">
      <dgm:prSet presAssocID="{DB2F683B-140E-3746-B6A7-5A0EC93BD776}" presName="node" presStyleLbl="revTx" presStyleIdx="5" presStyleCnt="7">
        <dgm:presLayoutVars>
          <dgm:bulletEnabled val="1"/>
        </dgm:presLayoutVars>
      </dgm:prSet>
      <dgm:spPr/>
    </dgm:pt>
    <dgm:pt modelId="{E30261B3-F083-9441-8D3A-59041A872346}" type="pres">
      <dgm:prSet presAssocID="{A2B4FAD0-2DF3-B641-9E65-B82A13B93E4A}" presName="sibTrans" presStyleLbl="node1" presStyleIdx="5" presStyleCnt="7"/>
      <dgm:spPr/>
    </dgm:pt>
    <dgm:pt modelId="{353E511E-A4E9-754E-AFD3-C87EC78C142A}" type="pres">
      <dgm:prSet presAssocID="{E671C3BD-B2FA-834B-8FED-95EB36ACC344}" presName="dummy" presStyleCnt="0"/>
      <dgm:spPr/>
    </dgm:pt>
    <dgm:pt modelId="{19C33A8E-8D2D-2E41-9894-0F0B7ED02CC8}" type="pres">
      <dgm:prSet presAssocID="{E671C3BD-B2FA-834B-8FED-95EB36ACC344}" presName="node" presStyleLbl="revTx" presStyleIdx="6" presStyleCnt="7">
        <dgm:presLayoutVars>
          <dgm:bulletEnabled val="1"/>
        </dgm:presLayoutVars>
      </dgm:prSet>
      <dgm:spPr/>
    </dgm:pt>
    <dgm:pt modelId="{FE3AE29D-DB03-F840-88BC-D3D3594E132D}" type="pres">
      <dgm:prSet presAssocID="{943F9818-E5E4-D940-91DC-545A47A3E6DC}" presName="sibTrans" presStyleLbl="node1" presStyleIdx="6" presStyleCnt="7"/>
      <dgm:spPr/>
    </dgm:pt>
  </dgm:ptLst>
  <dgm:cxnLst>
    <dgm:cxn modelId="{192C0F03-40E1-8D49-A0EB-1711A596EBC3}" type="presOf" srcId="{8B7FFCD5-D089-2F4D-8870-1DF139704623}" destId="{E161FFFF-E0FD-1142-80E0-A1BE9EFBCCB1}" srcOrd="0" destOrd="0" presId="urn:microsoft.com/office/officeart/2005/8/layout/cycle1"/>
    <dgm:cxn modelId="{2A13060C-EC7E-C746-BF9D-6846C16138D5}" type="presOf" srcId="{DB2F683B-140E-3746-B6A7-5A0EC93BD776}" destId="{E4548E7B-C3BE-4D42-B40B-7F51C304FA11}" srcOrd="0" destOrd="0" presId="urn:microsoft.com/office/officeart/2005/8/layout/cycle1"/>
    <dgm:cxn modelId="{B66EF01B-9E56-4149-BD59-6445F6CA35D6}" srcId="{494BB2F1-E7D2-3F4E-93DD-16A8C2937AAF}" destId="{8B7FFCD5-D089-2F4D-8870-1DF139704623}" srcOrd="3" destOrd="0" parTransId="{0632A5F3-3BBA-9F47-B5CB-910C549AFBF0}" sibTransId="{32258813-E8E2-C740-B3C3-06E8A2378ED0}"/>
    <dgm:cxn modelId="{7C6E8E1C-9BFD-4544-BCC1-BF41D09BB5F7}" srcId="{494BB2F1-E7D2-3F4E-93DD-16A8C2937AAF}" destId="{62C49175-EC6C-D24C-889B-7A34427AC913}" srcOrd="2" destOrd="0" parTransId="{BB2807EF-5B20-6241-BB49-41984DA33E2B}" sibTransId="{460CD4C9-2ECD-634B-AE73-56C7FCA6A9BB}"/>
    <dgm:cxn modelId="{1CE81B1F-476C-484E-8585-998B37CED351}" srcId="{494BB2F1-E7D2-3F4E-93DD-16A8C2937AAF}" destId="{E671C3BD-B2FA-834B-8FED-95EB36ACC344}" srcOrd="6" destOrd="0" parTransId="{A942F6F9-B003-AA45-9BC0-779ACDD8BD6C}" sibTransId="{943F9818-E5E4-D940-91DC-545A47A3E6DC}"/>
    <dgm:cxn modelId="{6255501F-389C-2B4D-9030-02AD3958FF32}" type="presOf" srcId="{943F9818-E5E4-D940-91DC-545A47A3E6DC}" destId="{FE3AE29D-DB03-F840-88BC-D3D3594E132D}" srcOrd="0" destOrd="0" presId="urn:microsoft.com/office/officeart/2005/8/layout/cycle1"/>
    <dgm:cxn modelId="{7302E11F-C466-1B41-B39F-804DF32D476A}" type="presOf" srcId="{CF5113D7-13B7-AD44-9533-F6F634876741}" destId="{BBD0C513-C3ED-1D47-9A92-0D7E2CFD3346}" srcOrd="0" destOrd="0" presId="urn:microsoft.com/office/officeart/2005/8/layout/cycle1"/>
    <dgm:cxn modelId="{340FCF25-5811-774D-9782-CE033AC0E73F}" type="presOf" srcId="{62C49175-EC6C-D24C-889B-7A34427AC913}" destId="{2A1828A3-F41B-3449-98A2-25A1BEBBAD39}" srcOrd="0" destOrd="0" presId="urn:microsoft.com/office/officeart/2005/8/layout/cycle1"/>
    <dgm:cxn modelId="{AD409240-C904-5F4D-9DAD-D07C898FE0BF}" type="presOf" srcId="{32258813-E8E2-C740-B3C3-06E8A2378ED0}" destId="{986E9C7D-14BB-214B-9177-C1CA67D57B32}" srcOrd="0" destOrd="0" presId="urn:microsoft.com/office/officeart/2005/8/layout/cycle1"/>
    <dgm:cxn modelId="{07CA3254-148D-774D-9F23-63F3CF5768DF}" srcId="{494BB2F1-E7D2-3F4E-93DD-16A8C2937AAF}" destId="{CF5113D7-13B7-AD44-9533-F6F634876741}" srcOrd="0" destOrd="0" parTransId="{1130931E-8F31-2F4C-A5B1-6EBA00E47D99}" sibTransId="{3C92B4A3-F52D-9E4D-AE3B-1A84347ED870}"/>
    <dgm:cxn modelId="{A087A55F-4BFA-7141-9638-1A0908DC0DD1}" type="presOf" srcId="{9C6B5E14-0023-C24F-8217-AF3A839BA5A7}" destId="{2A0C7637-E29A-9242-AD40-A8C9781A406B}" srcOrd="0" destOrd="0" presId="urn:microsoft.com/office/officeart/2005/8/layout/cycle1"/>
    <dgm:cxn modelId="{0F4C316C-FA1B-F14E-94A4-08CA886295AE}" type="presOf" srcId="{CA3086D0-CFB1-1742-9745-0CC2A553F22F}" destId="{1BBF87C1-E1E6-794A-80CA-4B7F615AB14D}" srcOrd="0" destOrd="0" presId="urn:microsoft.com/office/officeart/2005/8/layout/cycle1"/>
    <dgm:cxn modelId="{9B517A7A-481A-C04C-BA12-53B7EE01FABD}" srcId="{494BB2F1-E7D2-3F4E-93DD-16A8C2937AAF}" destId="{F8E9B73C-5013-4648-A42F-A43F010595EA}" srcOrd="1" destOrd="0" parTransId="{45975221-EDF0-CE41-B6EF-DDAFFB66F2F9}" sibTransId="{CA3086D0-CFB1-1742-9745-0CC2A553F22F}"/>
    <dgm:cxn modelId="{84AD5683-BAC6-E441-AA93-323D163A1E0C}" type="presOf" srcId="{3C92B4A3-F52D-9E4D-AE3B-1A84347ED870}" destId="{874A663F-5985-D640-B158-0A1784F17256}" srcOrd="0" destOrd="0" presId="urn:microsoft.com/office/officeart/2005/8/layout/cycle1"/>
    <dgm:cxn modelId="{CBA07983-B7F8-0D4B-954C-DAB433181444}" type="presOf" srcId="{E671C3BD-B2FA-834B-8FED-95EB36ACC344}" destId="{19C33A8E-8D2D-2E41-9894-0F0B7ED02CC8}" srcOrd="0" destOrd="0" presId="urn:microsoft.com/office/officeart/2005/8/layout/cycle1"/>
    <dgm:cxn modelId="{BC59E687-3FF7-F248-AFDF-541E9EF1E89B}" srcId="{494BB2F1-E7D2-3F4E-93DD-16A8C2937AAF}" destId="{9C6B5E14-0023-C24F-8217-AF3A839BA5A7}" srcOrd="4" destOrd="0" parTransId="{8D840D08-23FB-2340-B1C1-D1092CB3726D}" sibTransId="{37F8905A-AD0A-E14A-8A08-603C2E4941D2}"/>
    <dgm:cxn modelId="{C7863C96-C37B-7645-A6CC-A6BB51C520F2}" type="presOf" srcId="{460CD4C9-2ECD-634B-AE73-56C7FCA6A9BB}" destId="{D884629A-625F-FA46-BC99-82ED79890B9D}" srcOrd="0" destOrd="0" presId="urn:microsoft.com/office/officeart/2005/8/layout/cycle1"/>
    <dgm:cxn modelId="{BD006DA3-9730-054D-8295-B9CB51C5F581}" type="presOf" srcId="{37F8905A-AD0A-E14A-8A08-603C2E4941D2}" destId="{8E011656-88F4-3E4B-9AE5-D12815518567}" srcOrd="0" destOrd="0" presId="urn:microsoft.com/office/officeart/2005/8/layout/cycle1"/>
    <dgm:cxn modelId="{8C22C5C7-872A-B448-9B96-604D1E66A01B}" type="presOf" srcId="{494BB2F1-E7D2-3F4E-93DD-16A8C2937AAF}" destId="{EF713E30-2E14-8A4D-8056-A16149EB253C}" srcOrd="0" destOrd="0" presId="urn:microsoft.com/office/officeart/2005/8/layout/cycle1"/>
    <dgm:cxn modelId="{882981D8-5F14-4047-85C0-CF81E65A1A78}" srcId="{494BB2F1-E7D2-3F4E-93DD-16A8C2937AAF}" destId="{DB2F683B-140E-3746-B6A7-5A0EC93BD776}" srcOrd="5" destOrd="0" parTransId="{50EF899A-9198-8240-8811-CFF7A79F62F3}" sibTransId="{A2B4FAD0-2DF3-B641-9E65-B82A13B93E4A}"/>
    <dgm:cxn modelId="{7EF711DC-2651-C64C-AB99-F9C0933BEDDF}" type="presOf" srcId="{A2B4FAD0-2DF3-B641-9E65-B82A13B93E4A}" destId="{E30261B3-F083-9441-8D3A-59041A872346}" srcOrd="0" destOrd="0" presId="urn:microsoft.com/office/officeart/2005/8/layout/cycle1"/>
    <dgm:cxn modelId="{A9AC59FE-6034-5043-BC1F-1ACCC20367C8}" type="presOf" srcId="{F8E9B73C-5013-4648-A42F-A43F010595EA}" destId="{4C6E6B06-5457-5643-8437-811A6B65EE51}" srcOrd="0" destOrd="0" presId="urn:microsoft.com/office/officeart/2005/8/layout/cycle1"/>
    <dgm:cxn modelId="{E2F26C30-4DBE-B14D-B69F-41E006CF571A}" type="presParOf" srcId="{EF713E30-2E14-8A4D-8056-A16149EB253C}" destId="{DB6BBA03-A1D7-084F-A0B5-DABDAFB5E457}" srcOrd="0" destOrd="0" presId="urn:microsoft.com/office/officeart/2005/8/layout/cycle1"/>
    <dgm:cxn modelId="{D63C5CB7-20AD-FB49-9351-5BECC7FBE383}" type="presParOf" srcId="{EF713E30-2E14-8A4D-8056-A16149EB253C}" destId="{BBD0C513-C3ED-1D47-9A92-0D7E2CFD3346}" srcOrd="1" destOrd="0" presId="urn:microsoft.com/office/officeart/2005/8/layout/cycle1"/>
    <dgm:cxn modelId="{6F16A0B1-6E94-6E42-8220-4DE6E18002CA}" type="presParOf" srcId="{EF713E30-2E14-8A4D-8056-A16149EB253C}" destId="{874A663F-5985-D640-B158-0A1784F17256}" srcOrd="2" destOrd="0" presId="urn:microsoft.com/office/officeart/2005/8/layout/cycle1"/>
    <dgm:cxn modelId="{8AB80E6D-43A7-B54C-8F05-9E04B08D6007}" type="presParOf" srcId="{EF713E30-2E14-8A4D-8056-A16149EB253C}" destId="{5A26687A-CBEA-7A48-BB7B-6EE9FEE24210}" srcOrd="3" destOrd="0" presId="urn:microsoft.com/office/officeart/2005/8/layout/cycle1"/>
    <dgm:cxn modelId="{6D60AFC6-6831-3E44-A6EA-990121FC0825}" type="presParOf" srcId="{EF713E30-2E14-8A4D-8056-A16149EB253C}" destId="{4C6E6B06-5457-5643-8437-811A6B65EE51}" srcOrd="4" destOrd="0" presId="urn:microsoft.com/office/officeart/2005/8/layout/cycle1"/>
    <dgm:cxn modelId="{69824AA8-C546-3843-8776-F45F0E3E6BD2}" type="presParOf" srcId="{EF713E30-2E14-8A4D-8056-A16149EB253C}" destId="{1BBF87C1-E1E6-794A-80CA-4B7F615AB14D}" srcOrd="5" destOrd="0" presId="urn:microsoft.com/office/officeart/2005/8/layout/cycle1"/>
    <dgm:cxn modelId="{ABE2F338-46FC-1447-88D8-1AF957A2ECA1}" type="presParOf" srcId="{EF713E30-2E14-8A4D-8056-A16149EB253C}" destId="{F7F1239A-6485-5B46-9526-5086786701A7}" srcOrd="6" destOrd="0" presId="urn:microsoft.com/office/officeart/2005/8/layout/cycle1"/>
    <dgm:cxn modelId="{14AA4DCB-3FCF-F448-81BF-140D7859C7D1}" type="presParOf" srcId="{EF713E30-2E14-8A4D-8056-A16149EB253C}" destId="{2A1828A3-F41B-3449-98A2-25A1BEBBAD39}" srcOrd="7" destOrd="0" presId="urn:microsoft.com/office/officeart/2005/8/layout/cycle1"/>
    <dgm:cxn modelId="{EA9E58C6-2B4F-AC46-8F81-4544655717DF}" type="presParOf" srcId="{EF713E30-2E14-8A4D-8056-A16149EB253C}" destId="{D884629A-625F-FA46-BC99-82ED79890B9D}" srcOrd="8" destOrd="0" presId="urn:microsoft.com/office/officeart/2005/8/layout/cycle1"/>
    <dgm:cxn modelId="{9EFEAE13-4FE3-344E-9ED3-9A827BE85C6B}" type="presParOf" srcId="{EF713E30-2E14-8A4D-8056-A16149EB253C}" destId="{121F8806-5B6D-8A48-AB96-E326175CD341}" srcOrd="9" destOrd="0" presId="urn:microsoft.com/office/officeart/2005/8/layout/cycle1"/>
    <dgm:cxn modelId="{7133A8E1-D8DE-FF4A-BEB1-DCA565516097}" type="presParOf" srcId="{EF713E30-2E14-8A4D-8056-A16149EB253C}" destId="{E161FFFF-E0FD-1142-80E0-A1BE9EFBCCB1}" srcOrd="10" destOrd="0" presId="urn:microsoft.com/office/officeart/2005/8/layout/cycle1"/>
    <dgm:cxn modelId="{633E6821-6946-6148-871E-47204551C0F3}" type="presParOf" srcId="{EF713E30-2E14-8A4D-8056-A16149EB253C}" destId="{986E9C7D-14BB-214B-9177-C1CA67D57B32}" srcOrd="11" destOrd="0" presId="urn:microsoft.com/office/officeart/2005/8/layout/cycle1"/>
    <dgm:cxn modelId="{2D8A0FFB-1CFC-184E-BADE-AD07BFF55B77}" type="presParOf" srcId="{EF713E30-2E14-8A4D-8056-A16149EB253C}" destId="{3CF0070C-159F-4F40-ABD4-247D601D4DAD}" srcOrd="12" destOrd="0" presId="urn:microsoft.com/office/officeart/2005/8/layout/cycle1"/>
    <dgm:cxn modelId="{92DDABC8-D5F0-894B-8E51-B8EEDD2F5566}" type="presParOf" srcId="{EF713E30-2E14-8A4D-8056-A16149EB253C}" destId="{2A0C7637-E29A-9242-AD40-A8C9781A406B}" srcOrd="13" destOrd="0" presId="urn:microsoft.com/office/officeart/2005/8/layout/cycle1"/>
    <dgm:cxn modelId="{D571906A-B28F-C84D-A41A-991F3C8513E4}" type="presParOf" srcId="{EF713E30-2E14-8A4D-8056-A16149EB253C}" destId="{8E011656-88F4-3E4B-9AE5-D12815518567}" srcOrd="14" destOrd="0" presId="urn:microsoft.com/office/officeart/2005/8/layout/cycle1"/>
    <dgm:cxn modelId="{149AF292-0901-E64F-89DD-F4606D304AC8}" type="presParOf" srcId="{EF713E30-2E14-8A4D-8056-A16149EB253C}" destId="{5B20341D-642C-4045-8201-2BAC6C737340}" srcOrd="15" destOrd="0" presId="urn:microsoft.com/office/officeart/2005/8/layout/cycle1"/>
    <dgm:cxn modelId="{4A41CCBA-6F4D-4C48-BF0B-BCF1D8577BEF}" type="presParOf" srcId="{EF713E30-2E14-8A4D-8056-A16149EB253C}" destId="{E4548E7B-C3BE-4D42-B40B-7F51C304FA11}" srcOrd="16" destOrd="0" presId="urn:microsoft.com/office/officeart/2005/8/layout/cycle1"/>
    <dgm:cxn modelId="{BBFB2D93-568E-594D-9AFB-90856947BCF7}" type="presParOf" srcId="{EF713E30-2E14-8A4D-8056-A16149EB253C}" destId="{E30261B3-F083-9441-8D3A-59041A872346}" srcOrd="17" destOrd="0" presId="urn:microsoft.com/office/officeart/2005/8/layout/cycle1"/>
    <dgm:cxn modelId="{617E0FDB-3CB7-C446-B0DB-259819A2F81D}" type="presParOf" srcId="{EF713E30-2E14-8A4D-8056-A16149EB253C}" destId="{353E511E-A4E9-754E-AFD3-C87EC78C142A}" srcOrd="18" destOrd="0" presId="urn:microsoft.com/office/officeart/2005/8/layout/cycle1"/>
    <dgm:cxn modelId="{7B70B116-5006-284B-8591-1E7F088192D5}" type="presParOf" srcId="{EF713E30-2E14-8A4D-8056-A16149EB253C}" destId="{19C33A8E-8D2D-2E41-9894-0F0B7ED02CC8}" srcOrd="19" destOrd="0" presId="urn:microsoft.com/office/officeart/2005/8/layout/cycle1"/>
    <dgm:cxn modelId="{84C0D9E1-A575-D841-8A93-4CD9398A753D}" type="presParOf" srcId="{EF713E30-2E14-8A4D-8056-A16149EB253C}" destId="{FE3AE29D-DB03-F840-88BC-D3D3594E132D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0C513-C3ED-1D47-9A92-0D7E2CFD3346}">
      <dsp:nvSpPr>
        <dsp:cNvPr id="0" name=""/>
        <dsp:cNvSpPr/>
      </dsp:nvSpPr>
      <dsp:spPr>
        <a:xfrm>
          <a:off x="4160427" y="424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Fish ladders</a:t>
          </a:r>
        </a:p>
      </dsp:txBody>
      <dsp:txXfrm>
        <a:off x="4160427" y="424"/>
        <a:ext cx="1132085" cy="1132085"/>
      </dsp:txXfrm>
    </dsp:sp>
    <dsp:sp modelId="{874A663F-5985-D640-B158-0A1784F17256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19828520"/>
            <a:gd name="adj4" fmla="val 18604147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6E6B06-5457-5643-8437-811A6B65EE51}">
      <dsp:nvSpPr>
        <dsp:cNvPr id="0" name=""/>
        <dsp:cNvSpPr/>
      </dsp:nvSpPr>
      <dsp:spPr>
        <a:xfrm>
          <a:off x="5619979" y="1830645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Adult Holding Pond</a:t>
          </a:r>
        </a:p>
      </dsp:txBody>
      <dsp:txXfrm>
        <a:off x="5619979" y="1830645"/>
        <a:ext cx="1132085" cy="1132085"/>
      </dsp:txXfrm>
    </dsp:sp>
    <dsp:sp modelId="{1BBF87C1-E1E6-794A-80CA-4B7F615AB14D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1231627"/>
            <a:gd name="adj4" fmla="val 21556362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1828A3-F41B-3449-98A2-25A1BEBBAD39}">
      <dsp:nvSpPr>
        <dsp:cNvPr id="0" name=""/>
        <dsp:cNvSpPr/>
      </dsp:nvSpPr>
      <dsp:spPr>
        <a:xfrm>
          <a:off x="5099071" y="4112893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Spawning Shed</a:t>
          </a:r>
        </a:p>
      </dsp:txBody>
      <dsp:txXfrm>
        <a:off x="5099071" y="4112893"/>
        <a:ext cx="1132085" cy="1132085"/>
      </dsp:txXfrm>
    </dsp:sp>
    <dsp:sp modelId="{D884629A-625F-FA46-BC99-82ED79890B9D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4438786"/>
            <a:gd name="adj4" fmla="val 3306595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1FFFF-E0FD-1142-80E0-A1BE9EFBCCB1}">
      <dsp:nvSpPr>
        <dsp:cNvPr id="0" name=""/>
        <dsp:cNvSpPr/>
      </dsp:nvSpPr>
      <dsp:spPr>
        <a:xfrm>
          <a:off x="2989957" y="5128589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Hatchery Incubation Building</a:t>
          </a:r>
        </a:p>
      </dsp:txBody>
      <dsp:txXfrm>
        <a:off x="2989957" y="5128589"/>
        <a:ext cx="1132085" cy="1132085"/>
      </dsp:txXfrm>
    </dsp:sp>
    <dsp:sp modelId="{986E9C7D-14BB-214B-9177-C1CA67D57B32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7258926"/>
            <a:gd name="adj4" fmla="val 6126735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C7637-E29A-9242-AD40-A8C9781A406B}">
      <dsp:nvSpPr>
        <dsp:cNvPr id="0" name=""/>
        <dsp:cNvSpPr/>
      </dsp:nvSpPr>
      <dsp:spPr>
        <a:xfrm>
          <a:off x="880842" y="4112893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Raceways</a:t>
          </a:r>
        </a:p>
      </dsp:txBody>
      <dsp:txXfrm>
        <a:off x="880842" y="4112893"/>
        <a:ext cx="1132085" cy="1132085"/>
      </dsp:txXfrm>
    </dsp:sp>
    <dsp:sp modelId="{8E011656-88F4-3E4B-9AE5-D12815518567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10609159"/>
            <a:gd name="adj4" fmla="val 9333894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48E7B-C3BE-4D42-B40B-7F51C304FA11}">
      <dsp:nvSpPr>
        <dsp:cNvPr id="0" name=""/>
        <dsp:cNvSpPr/>
      </dsp:nvSpPr>
      <dsp:spPr>
        <a:xfrm>
          <a:off x="359934" y="1830645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Local rivers</a:t>
          </a:r>
        </a:p>
      </dsp:txBody>
      <dsp:txXfrm>
        <a:off x="359934" y="1830645"/>
        <a:ext cx="1132085" cy="1132085"/>
      </dsp:txXfrm>
    </dsp:sp>
    <dsp:sp modelId="{E30261B3-F083-9441-8D3A-59041A872346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13561374"/>
            <a:gd name="adj4" fmla="val 12337002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33A8E-8D2D-2E41-9894-0F0B7ED02CC8}">
      <dsp:nvSpPr>
        <dsp:cNvPr id="0" name=""/>
        <dsp:cNvSpPr/>
      </dsp:nvSpPr>
      <dsp:spPr>
        <a:xfrm>
          <a:off x="1819486" y="424"/>
          <a:ext cx="1132085" cy="113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merican Typewriter Light" panose="02090304020004020304" pitchFamily="18" charset="77"/>
            </a:rPr>
            <a:t>Pacific Ocean</a:t>
          </a:r>
        </a:p>
      </dsp:txBody>
      <dsp:txXfrm>
        <a:off x="1819486" y="424"/>
        <a:ext cx="1132085" cy="1132085"/>
      </dsp:txXfrm>
    </dsp:sp>
    <dsp:sp modelId="{FE3AE29D-DB03-F840-88BC-D3D3594E132D}">
      <dsp:nvSpPr>
        <dsp:cNvPr id="0" name=""/>
        <dsp:cNvSpPr/>
      </dsp:nvSpPr>
      <dsp:spPr>
        <a:xfrm>
          <a:off x="619188" y="60162"/>
          <a:ext cx="5873622" cy="5873622"/>
        </a:xfrm>
        <a:prstGeom prst="circularArrow">
          <a:avLst>
            <a:gd name="adj1" fmla="val 3758"/>
            <a:gd name="adj2" fmla="val 234479"/>
            <a:gd name="adj3" fmla="val 16742364"/>
            <a:gd name="adj4" fmla="val 15423157"/>
            <a:gd name="adj5" fmla="val 438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0.30583</cdr:x>
      <cdr:y>0.61134</cdr:y>
    </cdr:from>
    <cdr:to>
      <cdr:x>0.57908</cdr:x>
      <cdr:y>1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1023456" y="21727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0.39107</cdr:x>
      <cdr:y>0.86647</cdr:y>
    </cdr:from>
    <cdr:to>
      <cdr:x>0.64426</cdr:x>
      <cdr:y>0.97504</cdr:y>
    </cdr:to>
    <cdr:sp macro="" textlink="">
      <cdr:nvSpPr>
        <cdr:cNvPr id="3" name="Text Box 2"/>
        <cdr:cNvSpPr txBox="1"/>
      </cdr:nvSpPr>
      <cdr:spPr>
        <a:xfrm xmlns:a="http://schemas.openxmlformats.org/drawingml/2006/main">
          <a:off x="1308683" y="2038525"/>
          <a:ext cx="847288" cy="2554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000" dirty="0">
              <a:latin typeface="American Typewriter Light" panose="02090304020004020304" pitchFamily="18" charset="77"/>
              <a:cs typeface="Times New Roman" panose="02020603050405020304" pitchFamily="18" charset="0"/>
            </a:rPr>
            <a:t>Salmon</a:t>
          </a:r>
        </a:p>
      </cdr:txBody>
    </cdr:sp>
  </cdr:relSizeAnchor>
  <cdr:relSizeAnchor xmlns:cdr="http://schemas.openxmlformats.org/drawingml/2006/chartDrawing">
    <cdr:from>
      <cdr:x>0.05515</cdr:x>
      <cdr:y>0.29595</cdr:y>
    </cdr:from>
    <cdr:to>
      <cdr:x>0.12534</cdr:x>
      <cdr:y>0.70245</cdr:y>
    </cdr:to>
    <cdr:sp macro="" textlink="">
      <cdr:nvSpPr>
        <cdr:cNvPr id="5" name="Text Box 4"/>
        <cdr:cNvSpPr txBox="1"/>
      </cdr:nvSpPr>
      <cdr:spPr>
        <a:xfrm xmlns:a="http://schemas.openxmlformats.org/drawingml/2006/main">
          <a:off x="184557" y="696285"/>
          <a:ext cx="234891" cy="9563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>
              <a:latin typeface="American Typewriter Light" panose="02090304020004020304" pitchFamily="18" charset="77"/>
              <a:cs typeface="Times New Roman" panose="02020603050405020304" pitchFamily="18" charset="0"/>
            </a:rPr>
            <a:t>Chicken</a:t>
          </a:r>
        </a:p>
      </cdr:txBody>
    </cdr:sp>
  </cdr:relSizeAnchor>
  <cdr:relSizeAnchor xmlns:cdr="http://schemas.openxmlformats.org/drawingml/2006/chartDrawing">
    <cdr:from>
      <cdr:x>0.36519</cdr:x>
      <cdr:y>0.27603</cdr:y>
    </cdr:from>
    <cdr:to>
      <cdr:x>0.75867</cdr:x>
      <cdr:y>0.63894</cdr:y>
    </cdr:to>
    <mc:AlternateContent xmlns:mc="http://schemas.openxmlformats.org/markup-compatibility/2006">
      <mc:Choice xmlns:cdr14="http://schemas.microsoft.com/office/drawing/2010/chartDrawing" Requires="cdr14">
        <cdr14:contentPart xmlns:r="http://schemas.openxmlformats.org/officeDocument/2006/relationships" r:id="rId1">
          <cdr14:nvContentPartPr>
            <cdr14:cNvPr id="6" name="Ink 5">
              <a:extLst xmlns:a="http://schemas.openxmlformats.org/drawingml/2006/main">
                <a:ext uri="{FF2B5EF4-FFF2-40B4-BE49-F238E27FC236}">
                  <a16:creationId xmlns:a16="http://schemas.microsoft.com/office/drawing/2014/main" id="{A4966F94-A792-AC4D-A9E8-589661DF629F}"/>
                </a:ext>
              </a:extLst>
            </cdr14:cNvPr>
            <cdr14:cNvContentPartPr/>
          </cdr14:nvContentPartPr>
          <cdr14:nvPr macro=""/>
          <cdr14:xfrm>
            <a:off xmlns:a="http://schemas.openxmlformats.org/drawingml/2006/main" x="2857099" y="1325563"/>
            <a:ext xmlns:a="http://schemas.openxmlformats.org/drawingml/2006/main" cx="3078376" cy="1742758"/>
          </cdr14:xfrm>
        </cdr14:contentPart>
      </mc:Choice>
      <mc:Fallback>
        <cdr:pic>
          <cdr:nvPicPr>
            <cdr:cNvPr id="6" name="Ink 5">
              <a:extLst xmlns:a="http://schemas.openxmlformats.org/drawingml/2006/main">
                <a:ext uri="{FF2B5EF4-FFF2-40B4-BE49-F238E27FC236}">
                  <a16:creationId xmlns:a16="http://schemas.microsoft.com/office/drawing/2014/main" id="{A4966F94-A792-AC4D-A9E8-589661DF629F}"/>
                </a:ext>
              </a:extLst>
            </cdr:cNvPr>
            <cdr:cNvPicPr/>
          </cdr:nvPicPr>
          <cdr:blipFill>
            <a:blip xmlns:a="http://schemas.openxmlformats.org/drawingml/2006/main" xmlns:r="http://schemas.openxmlformats.org/officeDocument/2006/relationships" r:embed="rId2"/>
            <a:stretch xmlns:a="http://schemas.openxmlformats.org/drawingml/2006/main">
              <a:fillRect/>
            </a:stretch>
          </cdr:blipFill>
          <cdr:spPr>
            <a:xfrm xmlns:a="http://schemas.openxmlformats.org/drawingml/2006/main">
              <a:off x="2857099" y="1325563"/>
              <a:ext cx="3078376" cy="1742758"/>
            </a:xfrm>
            <a:prstGeom xmlns:a="http://schemas.openxmlformats.org/drawingml/2006/main" prst="rect">
              <a:avLst/>
            </a:prstGeom>
          </cdr:spPr>
        </cdr:pic>
      </mc:Fallback>
    </mc:AlternateContent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2:48:29.8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24575,'0'33'0,"0"-1"0,0 1 0,0 6 0,0-4 0,0 14 0,0-14 0,8 14 0,0 0 0,15 62 0,1 7 0,-1 7 0,8 31 0,-13-41 0,1-15 0,-5-53 0,-12-10 0,25 69 0,-21-50 0,29 75 0,-31-92 0,26 65 0,-26-61 0,23 74 0,-23-82 0,17 67 0,-13-78 0,8 40 0,-8-31 0,5 22 0,-3-6 0,6 12 0,5-1 0,-9-9 0,13 13 0,-13-28 0,10 1 0,-7 0 0,15 24 0,-13-20 0,34 66 0,-24-58 0,50 101 0,-46-87 0,35 70 0,-40-94 0,21 49 0,-14-55 0,22 53 0,-28-53 0,45 63 0,-38-55 0,46 47 0,-43-51 0,59 51 0,-53-52 0,66 55 0,-68-65 0,26 25 0,-13-14 0,13 14 0,9 7 0,10 5 0,-27-22 0,31 10 0,-51-24 0,39 24 0,-51-34 0,46 34 0,-42-37 0,47 27 0,-49-31 0,59 19 0,-47-11 0,79 13 0,-75-13 0,66 13 0,-72-21 0,43 17 0,-45-23 0,59 23 0,-55-23 0,63 18 0,-65-20 0,57 19 0,-55-17 0,70 18 0,-60-20 0,57 11 0,-52-11 0,20 4 0,-7 2 0,34 2 0,-26-1 0,46 5 0,-65-12 0,83 14 0,-82-14 0,93 13 0,-97-7 0,82 2 0,-82-2 0,56 0 0,-72-7 0,73 13 0,-67-12 0,68 4 0,-74-6 0,65 0 0,-63 0 0,62 0 0,-64 0 0,65 0 0,-61 0 0,61 0 0,-58 0 0,60 0 0,-55 0 0,62 0 0,-72 0 0,86 0 0,-82 0 0,73 0 0,-79 0 0,37 0 0,-14 0 0,7-6 0,19-4 0,6-13 0,-28 13 0,51-19 0,-74 25 0,75-25 0,-75 25 0,62-18 0,-73 20 0,61-12 0,-59 13 0,54-5 0,-59-2 0,49 0 0,-47 0 0,42-5 0,-38 11 0,37-12 0,-40 12 0,38-10 0,-51 10 0,52-11 0,-48 11 0,48-12 0,-50 12 0,34-6 0,-36 8 0,28 0 0,-27-6 0,27-2 0,-28 1 0,28-1 0,-27 8 0,7 0 0,-13 0 0,1 0 0,-7-14 0,0 10 0,-8-9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2:47:11.017"/>
    </inkml:context>
    <inkml:brush xml:id="br0">
      <inkml:brushProperty name="width" value="0.1" units="cm"/>
      <inkml:brushProperty name="height" value="0.1" units="cm"/>
      <inkml:brushProperty name="color" value="#CE9AEE"/>
    </inkml:brush>
  </inkml:definitions>
  <inkml:trace contextRef="#ctx0" brushRef="#br0">0 0 24575,'120'101'0,"-31"-20"0,-53-45 0,-17-16 0,0 8 0,51 51 0,-30-45 0,68 81 0,-64-81 0,37 47 0,-40-47 0,40 36 0,-45-37 0,32 29 0,-44-30 0,33 18 0,-33-28 0,19 11 0,-23-14 0,-4-2 0,-6 2 0,14 1 0,-12-11 0,24 22 0,-17-16 0,41 45 0,-24-36 0,53 45 0,-44-42 0,71 52 0,-71-43 0,68 36 0,-87-41 0,70 31 0,-57-38 0,52 48 0,-58-48 0,56 55 0,-50-50 0,69 58 0,-60-59 0,23 28 0,-6-11 0,7 15 0,24 10 0,12 31 0,-36-54 0,36 52 0,-60-63 0,50 45 0,-62-47 0,51 33 0,-51-40 0,43 33 0,-46-39 0,54 46 0,-61-40 0,61 42 0,-63-47 0,52 38 0,-49-43 0,42 38 0,-47-41 0,55 46 0,-49-36 0,68 36 0,-60-36 0,44 26 0,-47-26 0,20 12 0,12-2 0,-29-10 0,52 26 0,-54-26 0,55 36 0,-51-33 0,75 42 0,-75-45 0,68 36 0,-70-43 0,41 24 0,-44-29 0,58 31 0,-52-19 0,74 38 0,-73-38 0,75 46 0,-76-44 0,57 34 0,-60-36 0,62 39 0,-59-39 0,66 38 0,-76-40 0,67 30 0,-70-30 0,44 24 0,-3-1 0,-14-4 0,28 5 0,-35-3 0,4-22 0,37 39 0,-47-33 0,64 33 0,-78-39 0,51 32 0,-44-29 0,56 36 0,-41-34 0,50 42 0,-52-42 0,40 34 0,-50-38 0,41 23 0,-50-26 0,49 25 0,-49-21 0,49 21 0,-52-25 0,72 34 0,-57-27 0,59 27 0,-64-34 0,9 7 0,17 10 0,-31-14 0,47 14 0,-18 7 0,-5-16 0,33 33 0,-40-37 0,43 37 0,-44-36 0,51 46 0,-48-44 0,50 42 0,-54-42 0,37 34 0,-47-36 0,52 36 0,-57-36 0,48 29 0,-46-34 0,41 24 0,-36-19 0,41 19 0,-53-31 0,43 39 0,-43-37 0,53 46 0,-51-38 0,51 21 0,-53-22 0,33 13 0,-42-15 0,25 8 0,-20-8 0,8-10 0,-11 8 0,0-15 0,-15 13 0,15-13 0,-17 15 0,17-15 0,-15 13 0,15-13 0,-14 15 0,11-15 0,-12 13 0,15-13 0,-14-11 0,4 4 0,-7-12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02:48:4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24575,'0'46'0,"0"-1"0,0-8 0,0 10 0,0-10 0,0 10 0,0 48 0,9-13 0,-7 22 0,14-3 0,-14-56 0,15 90 0,-14 35 0,3-33 0,-6 18 0,0-113 0,0-5 0,9 45 0,-7-42 0,5 79 0,-7-90 0,0 93 0,0-82 0,0 77 0,0-73 0,0 73 0,0-68 0,9 75 0,-7-78 0,14 78 0,-14-84 0,4 66 0,-6-73 0,9 58 0,-7-56 0,5 45 0,-7-49 0,7 33 0,-5-24 0,13 33 0,-6-40 0,0 29 0,7-42 0,-8 35 0,10-33 0,-2 31 0,-8-24 0,17 29 0,-23-28 0,29 39 0,-20-45 0,20 47 0,-20-38 0,11 9 0,-13 7 0,9-18 0,6 35 0,-4-19 0,6 28 0,-8-24 0,0 13 0,-7-26 0,11 26 0,-11-31 0,13 38 0,-6-47 0,-2 38 0,1-38 0,8 56 0,-6-54 0,15 61 0,-14-54 0,11 31 0,-18-33 0,31 31 0,-28-38 0,30 47 0,-26-49 0,17 33 0,-17-35 0,44 36 0,-39-34 0,61 33 0,-59-35 0,52 28 0,-46-34 0,58 32 0,-56-33 0,63 27 0,-63-20 0,56 13 0,-49-13 0,57 13 0,50 23 0,5-1 0,-32-13 0,35 11 0,-29-9 0,-112-35 0,1-9 0,1 9 0,20-2 0,6 2 0,2 2 0,1-5 0,-7 1 0,-12-5 0,34 14 0,95-14 0,-75 4 0,73-6 0,-131 0 0,-6 0 0,13 0 0,-9 0 0,49 0 0,-45 0 0,61 7 0,50 4 0,-62-2 0,56-2 0,-116-1 0,3-4 0,-3 7 0,12-9 0,35 0 0,-25 7 0,38-5 0,-52 5 0,38 2 0,-36-9 0,52 8 0,-52-1 0,48-5 0,-51 5 0,40 2 0,-18-7 0,0 5 0,-4-7 0,-22 0 0,-3 0 0,3 0 0,-3 0 0,3 0 0,-3 0 0,3 0 0,0 0 0,-3 0 0,16 0 0,-9 0 0,25 0 0,-27 6 0,33 3 0,-31 2 0,24-4 0,-26-7 0,5 0 0,-10 0 0,3 0 0,-3 6 0,3-3 0,-3 5 0,3-8 0,-2 7 0,41 11 0,-22-7 0,74 13 0,-52-13 0,83 7 0,-78-7 0,84 7 0,-98-9 0,100 10 0,-97-10 0,66 9 0,-75-18 0,42 18 0,-50-16 0,39 5 0,-51-7 0,46 0 0,-43 0 0,37 0 0,-43 0 0,37 0 0,-34 0 0,24 0 0,-28 0 0,22 0 0,-20 0 0,26 0 0,-26 0 0,27 0 0,-28 0 0,37 0 0,-34 0 0,38 0 0,-29 0 0,41 0 0,-29 0 0,21 0 0,-36 0 0,37 0 0,-32 0 0,37 0 0,-39 0 0,34 0 0,-43 0 0,24 0 0,-19 0 0,21 0 0,-10 0 0,8 0 0,-19 0 0,4 0 0,-11 0 0,11 8 0,-11 1 0,-5 0 0,-8-2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F13B-14B8-324A-84D9-FE07EC63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F6E1-D2A5-D74D-AAA4-D8520EC8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570D-A42C-914B-94FD-A8FE2AD2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7A59-45F1-7743-8BA7-FFE728CD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0547-D6A4-8E49-BEF6-F61171B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4781-0343-8845-8A2A-6765557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8FE4-7599-E94A-B7DC-CD2691BF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AD3B-5731-0349-8DE5-2523E949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7DCE-BA58-D944-9B6F-CE8357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C6E7-48BA-F744-9F4B-93596E3D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F2AFB-1DB5-0845-8590-A05A7F578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7962-01A0-4546-8C3D-055D320C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B6E2-079E-BC4B-A3CA-6E0C8A69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30E-3D26-6B4E-B378-8EDFDB2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3273-105A-A645-ABE6-5B2F1C5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D7FB-E89D-394B-ABDB-258B81B4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3DE3-3F11-2E4C-AC92-F6F04416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443D-93E6-E74B-9603-0E229651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1DFD-5441-1E41-A229-40E31C5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C4C9-F952-F34C-920C-DF603B4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873-D4FB-514C-9B1A-581051E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864C-983B-E641-93C9-24D95FFD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64D6-77BC-BA4B-B706-9164708C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8E5A-7A18-984C-9DF5-143157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F8CB-AF40-F646-9689-B194398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5BC-940D-9E4A-B4D0-B422A7F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2BA1-898F-3F46-80B7-F5A63EC0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95938-067B-3940-A0B1-2125E44B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033A-21CB-DF42-BD88-52E192D3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6149-194D-194F-A6EA-504130E2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3BBC-AB80-5346-A241-C333527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D6E1-7669-B940-9162-A1260884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15BA-9C2A-0D40-BDDE-B8FAE89E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796B3-A780-CC4B-8492-90791A55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5C1E6-5B27-4B49-BC11-CE3364E6B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2BA76-E307-3643-A33F-83DB51C3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29D8-E4A4-FF4A-9B87-4671EE8B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DED2-488D-1F4A-9661-F10C1062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345FC-09D1-2840-8E3A-3E8038E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2B41-B6D2-BE4E-9015-4CA86F4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4E6B-4F0A-6B4D-B4D7-D187D9A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F793-3357-2542-B3ED-A716B60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E354-D1B2-7749-9E65-F5B33077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63190-6BD3-E04B-8B47-8CCA8E88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D2560-CEEF-EF4E-B3BE-54E2342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E182-8004-8A4F-BA53-797F22A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A2D-0507-8F4F-B38C-30F2BD8E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A379-E326-1A48-A281-CE5D8EC6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59DA9-DE19-E54E-82D6-9A2B5904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5DCF-C5BE-564F-BB39-12DBA890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564A-C457-4842-AD62-F32127AF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36882-4552-5E41-8DC8-9046250F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4B0-B3B5-ED48-8078-AE0BA820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F085-D8B7-0E48-B6C4-4A112EEDD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33C9-E356-674E-9119-909793F00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C367-9768-F443-8A04-809102B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DEB5-184D-974B-8F6C-ED04755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BDFD-2AF4-BE4A-9B55-FCB40FA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674AC-A5E0-8442-A0B4-332B75DE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9B75-DF5D-114C-A053-F3EE8E49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ADF1-CDB3-9B41-A7F4-8D118B69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A3A5-15D0-9A4A-9E28-FF2228ADEF7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64D4-304A-0D4A-BF64-0E40C09A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5DAA-AEB9-184B-B575-887AAD99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DB95-8F32-1745-8110-808B4E9A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merican Typewriter Light" panose="02090304020004020304" pitchFamily="18" charset="77"/>
              </a:rPr>
              <a:t>The Salmon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B74D-011F-8F41-9445-0DA5917B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merican Typewriter Light" panose="02090304020004020304" pitchFamily="18" charset="77"/>
              </a:rPr>
              <a:t>12/2/2019</a:t>
            </a:r>
          </a:p>
          <a:p>
            <a:r>
              <a:rPr lang="en-US" sz="3200" dirty="0">
                <a:latin typeface="American Typewriter Light" panose="02090304020004020304" pitchFamily="18" charset="77"/>
              </a:rPr>
              <a:t>Katelyn Morrison</a:t>
            </a:r>
          </a:p>
          <a:p>
            <a:r>
              <a:rPr lang="en-US" sz="3200" dirty="0">
                <a:latin typeface="American Typewriter Light" panose="02090304020004020304" pitchFamily="18" charset="77"/>
              </a:rPr>
              <a:t>ENGR 1905</a:t>
            </a:r>
          </a:p>
        </p:txBody>
      </p:sp>
    </p:spTree>
    <p:extLst>
      <p:ext uri="{BB962C8B-B14F-4D97-AF65-F5344CB8AC3E}">
        <p14:creationId xmlns:p14="http://schemas.microsoft.com/office/powerpoint/2010/main" val="38942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D409-5DE5-E941-80A6-82836EF6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The Challenge: Genetic Diversity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376304-B142-C94F-A724-15161289D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244201"/>
              </p:ext>
            </p:extLst>
          </p:nvPr>
        </p:nvGraphicFramePr>
        <p:xfrm>
          <a:off x="3035300" y="1384300"/>
          <a:ext cx="62611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CCAA9E-6726-FB44-8CA2-8B88EDE11304}"/>
              </a:ext>
            </a:extLst>
          </p:cNvPr>
          <p:cNvSpPr txBox="1"/>
          <p:nvPr/>
        </p:nvSpPr>
        <p:spPr>
          <a:xfrm>
            <a:off x="554567" y="222867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each year, only 2,000 adults will return out of the 400,000 salmon smolts they release. 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F1F2C35-9DA3-354D-A77D-CE1CB7DBC3F3}"/>
              </a:ext>
            </a:extLst>
          </p:cNvPr>
          <p:cNvSpPr/>
          <p:nvPr/>
        </p:nvSpPr>
        <p:spPr>
          <a:xfrm>
            <a:off x="190500" y="1690688"/>
            <a:ext cx="4114800" cy="2182812"/>
          </a:xfrm>
          <a:prstGeom prst="cloud">
            <a:avLst/>
          </a:prstGeom>
          <a:noFill/>
          <a:ln w="539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2ACCD-8CB3-C144-8C88-7EAE9EFB686A}"/>
              </a:ext>
            </a:extLst>
          </p:cNvPr>
          <p:cNvSpPr txBox="1"/>
          <p:nvPr/>
        </p:nvSpPr>
        <p:spPr>
          <a:xfrm>
            <a:off x="8036985" y="4507180"/>
            <a:ext cx="3456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merican Typewriter Light" panose="02090304020004020304" pitchFamily="18" charset="77"/>
              </a:rPr>
              <a:t>Domestication and man-made structures are a huge component in the decimation of wild fish populations and their ability to maintain a healthy population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B38DD2E-FFDD-444F-8105-8B2A51BA4DAE}"/>
              </a:ext>
            </a:extLst>
          </p:cNvPr>
          <p:cNvSpPr/>
          <p:nvPr/>
        </p:nvSpPr>
        <p:spPr>
          <a:xfrm>
            <a:off x="7493000" y="3962400"/>
            <a:ext cx="4521199" cy="2413000"/>
          </a:xfrm>
          <a:prstGeom prst="cloud">
            <a:avLst/>
          </a:prstGeom>
          <a:noFill/>
          <a:ln w="539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4EE507B-665E-4B4E-80BB-378B48C9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162141"/>
              </p:ext>
            </p:extLst>
          </p:nvPr>
        </p:nvGraphicFramePr>
        <p:xfrm>
          <a:off x="2438400" y="165100"/>
          <a:ext cx="7112000" cy="626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Box 9">
            <a:extLst>
              <a:ext uri="{FF2B5EF4-FFF2-40B4-BE49-F238E27FC236}">
                <a16:creationId xmlns:a16="http://schemas.microsoft.com/office/drawing/2014/main" id="{A449BDE5-B0DC-FE4C-8516-E534C5BC720D}"/>
              </a:ext>
            </a:extLst>
          </p:cNvPr>
          <p:cNvSpPr txBox="1"/>
          <p:nvPr/>
        </p:nvSpPr>
        <p:spPr>
          <a:xfrm>
            <a:off x="4349750" y="1384300"/>
            <a:ext cx="3492500" cy="2946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effectLst/>
                <a:latin typeface="American Typewriter Light" panose="02090304020004020304" pitchFamily="18" charset="77"/>
                <a:ea typeface="Calibri" panose="020F0502020204030204" pitchFamily="34" charset="0"/>
                <a:cs typeface="Times New Roman" panose="02020603050405020304" pitchFamily="18" charset="0"/>
              </a:rPr>
              <a:t>The Salmon Lifecycle</a:t>
            </a:r>
            <a:endParaRPr lang="en-US" sz="4400" dirty="0">
              <a:effectLst/>
              <a:latin typeface="American Typewriter Light" panose="02090304020004020304" pitchFamily="18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220C-A8AB-5B4C-AD28-DCCAEA6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American Typewriter Light" panose="02090304020004020304" pitchFamily="18" charset="77"/>
              </a:rPr>
              <a:t>Consumer Theory Example</a:t>
            </a:r>
            <a:endParaRPr lang="en-US" dirty="0">
              <a:latin typeface="American Typewriter Light" panose="02090304020004020304" pitchFamily="18" charset="77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9F1625-F2F3-D84E-A0E7-02A9928CA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51054"/>
              </p:ext>
            </p:extLst>
          </p:nvPr>
        </p:nvGraphicFramePr>
        <p:xfrm>
          <a:off x="3530282" y="1601788"/>
          <a:ext cx="7823518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AEDF52-87F0-7846-8BFF-85D6E5DD385D}"/>
                  </a:ext>
                </a:extLst>
              </p14:cNvPr>
              <p14:cNvContentPartPr/>
              <p14:nvPr/>
            </p14:nvContentPartPr>
            <p14:xfrm rot="21265641">
              <a:off x="5272116" y="3097667"/>
              <a:ext cx="3410852" cy="242674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AEDF52-87F0-7846-8BFF-85D6E5DD38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265641">
                <a:off x="5254117" y="3079670"/>
                <a:ext cx="3446490" cy="2462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A536DC-4418-C344-8931-FD8A520ACE59}"/>
                  </a:ext>
                </a:extLst>
              </p14:cNvPr>
              <p14:cNvContentPartPr/>
              <p14:nvPr/>
            </p14:nvContentPartPr>
            <p14:xfrm>
              <a:off x="5459578" y="2973045"/>
              <a:ext cx="2835432" cy="217397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A536DC-4418-C344-8931-FD8A520ACE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1584" y="2955046"/>
                <a:ext cx="2871059" cy="220961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687509-46AC-AB4D-8E94-28AD7E4D2CAF}"/>
              </a:ext>
            </a:extLst>
          </p:cNvPr>
          <p:cNvSpPr txBox="1"/>
          <p:nvPr/>
        </p:nvSpPr>
        <p:spPr>
          <a:xfrm>
            <a:off x="228441" y="2768615"/>
            <a:ext cx="391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Budget = $1000</a:t>
            </a:r>
          </a:p>
          <a:p>
            <a:pPr algn="ctr"/>
            <a:endParaRPr lang="en-US" dirty="0">
              <a:latin typeface="American Typewriter Light" panose="02090304020004020304" pitchFamily="18" charset="77"/>
            </a:endParaRPr>
          </a:p>
          <a:p>
            <a:pPr algn="ctr"/>
            <a:r>
              <a:rPr lang="en-US" dirty="0">
                <a:latin typeface="American Typewriter Light" panose="02090304020004020304" pitchFamily="18" charset="77"/>
              </a:rPr>
              <a:t>Price of Chicken = $10/pound</a:t>
            </a:r>
          </a:p>
          <a:p>
            <a:pPr algn="ctr"/>
            <a:endParaRPr lang="en-US" dirty="0">
              <a:latin typeface="American Typewriter Light" panose="02090304020004020304" pitchFamily="18" charset="77"/>
            </a:endParaRPr>
          </a:p>
          <a:p>
            <a:pPr algn="ctr"/>
            <a:r>
              <a:rPr lang="en-US" dirty="0">
                <a:latin typeface="American Typewriter Light" panose="02090304020004020304" pitchFamily="18" charset="77"/>
              </a:rPr>
              <a:t>Price of Salmon = $20/pound</a:t>
            </a:r>
          </a:p>
          <a:p>
            <a:pPr algn="ctr"/>
            <a:endParaRPr lang="en-US" dirty="0">
              <a:latin typeface="American Typewriter Light" panose="02090304020004020304" pitchFamily="18" charset="77"/>
            </a:endParaRPr>
          </a:p>
          <a:p>
            <a:pPr algn="ctr"/>
            <a:r>
              <a:rPr lang="en-US" dirty="0">
                <a:latin typeface="American Typewriter Light" panose="02090304020004020304" pitchFamily="18" charset="77"/>
              </a:rPr>
              <a:t>Price of Salmon after wild population can sustain themselves = $5/pound</a:t>
            </a:r>
          </a:p>
        </p:txBody>
      </p:sp>
    </p:spTree>
    <p:extLst>
      <p:ext uri="{BB962C8B-B14F-4D97-AF65-F5344CB8AC3E}">
        <p14:creationId xmlns:p14="http://schemas.microsoft.com/office/powerpoint/2010/main" val="24854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7475-F855-D24B-AE5A-726A0D5B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15F-A565-CD49-970C-A50FF3D8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4775"/>
          </a:xfrm>
        </p:spPr>
        <p:txBody>
          <a:bodyPr/>
          <a:lstStyle/>
          <a:p>
            <a:r>
              <a:rPr lang="en-US" dirty="0">
                <a:latin typeface="American Typewriter Light" panose="02090304020004020304" pitchFamily="18" charset="77"/>
              </a:rPr>
              <a:t>Create subsidies for hatcheries that follow the “stepping-stone” model for breeding practices.</a:t>
            </a:r>
          </a:p>
          <a:p>
            <a:r>
              <a:rPr lang="en-US" dirty="0">
                <a:latin typeface="American Typewriter Light" panose="02090304020004020304" pitchFamily="18" charset="77"/>
              </a:rPr>
              <a:t>Create taxes for counties or townships that build dams on major rivers that feed into a hatchery upstream.</a:t>
            </a:r>
          </a:p>
          <a:p>
            <a:pPr lvl="1"/>
            <a:r>
              <a:rPr lang="en-US" dirty="0">
                <a:latin typeface="American Typewriter Light" panose="02090304020004020304" pitchFamily="18" charset="77"/>
              </a:rPr>
              <a:t>Make it easier for hatcheries to have access to a wild population to breed from.</a:t>
            </a:r>
          </a:p>
          <a:p>
            <a:r>
              <a:rPr lang="en-US" dirty="0">
                <a:latin typeface="American Typewriter Light" panose="02090304020004020304" pitchFamily="18" charset="77"/>
              </a:rPr>
              <a:t>Strengthen the data collection process on the salmon</a:t>
            </a:r>
          </a:p>
          <a:p>
            <a:pPr lvl="1"/>
            <a:r>
              <a:rPr lang="en-US" dirty="0">
                <a:latin typeface="American Typewriter Light" panose="02090304020004020304" pitchFamily="18" charset="77"/>
              </a:rPr>
              <a:t>Automate it; use machine learning to predict domestication of breed in future.</a:t>
            </a:r>
          </a:p>
        </p:txBody>
      </p:sp>
    </p:spTree>
    <p:extLst>
      <p:ext uri="{BB962C8B-B14F-4D97-AF65-F5344CB8AC3E}">
        <p14:creationId xmlns:p14="http://schemas.microsoft.com/office/powerpoint/2010/main" val="39754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202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 Light</vt:lpstr>
      <vt:lpstr>Arial</vt:lpstr>
      <vt:lpstr>Calibri</vt:lpstr>
      <vt:lpstr>Calibri Light</vt:lpstr>
      <vt:lpstr>Office Theme</vt:lpstr>
      <vt:lpstr>The Salmon Crisis</vt:lpstr>
      <vt:lpstr>The Challenge: Genetic Diversity</vt:lpstr>
      <vt:lpstr>PowerPoint Presentation</vt:lpstr>
      <vt:lpstr>Consumer Theory Example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Morrison, Katelyn Christina</dc:creator>
  <cp:lastModifiedBy>Morrison, Katelyn Christina</cp:lastModifiedBy>
  <cp:revision>15</cp:revision>
  <dcterms:created xsi:type="dcterms:W3CDTF">2019-09-13T01:35:10Z</dcterms:created>
  <dcterms:modified xsi:type="dcterms:W3CDTF">2019-12-03T03:02:36Z</dcterms:modified>
</cp:coreProperties>
</file>