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37"/>
  </p:normalViewPr>
  <p:slideViewPr>
    <p:cSldViewPr snapToGrid="0" snapToObjects="1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F13B-14B8-324A-84D9-FE07EC63F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0F6E1-D2A5-D74D-AAA4-D8520EC85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B570D-A42C-914B-94FD-A8FE2AD2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A3A5-15D0-9A4A-9E28-FF2228ADEF7B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7A59-45F1-7743-8BA7-FFE728CD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C0547-D6A4-8E49-BEF6-F61171B9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6BB3-4840-F64E-82AC-E14B070FA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7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4781-0343-8845-8A2A-67655578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58FE4-7599-E94A-B7DC-CD2691BF6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FAD3B-5731-0349-8DE5-2523E949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A3A5-15D0-9A4A-9E28-FF2228ADEF7B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07DCE-BA58-D944-9B6F-CE8357A5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1C6E7-48BA-F744-9F4B-93596E3D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6BB3-4840-F64E-82AC-E14B070FA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6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6F2AFB-1DB5-0845-8590-A05A7F578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D7962-01A0-4546-8C3D-055D320C3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2B6E2-079E-BC4B-A3CA-6E0C8A69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A3A5-15D0-9A4A-9E28-FF2228ADEF7B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5830E-3D26-6B4E-B378-8EDFDB22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F3273-105A-A645-ABE6-5B2F1C5C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6BB3-4840-F64E-82AC-E14B070FA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6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D7FB-E89D-394B-ABDB-258B81B4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73DE3-3F11-2E4C-AC92-F6F04416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9443D-93E6-E74B-9603-0E229651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A3A5-15D0-9A4A-9E28-FF2228ADEF7B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F1DFD-5441-1E41-A229-40E31C5B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2C4C9-F952-F34C-920C-DF603B46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6BB3-4840-F64E-82AC-E14B070FA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2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5873-D4FB-514C-9B1A-581051E41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1864C-983B-E641-93C9-24D95FFD5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64D6-77BC-BA4B-B706-9164708C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A3A5-15D0-9A4A-9E28-FF2228ADEF7B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48E5A-7A18-984C-9DF5-14315726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4F8CB-AF40-F646-9689-B1943981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6BB3-4840-F64E-82AC-E14B070FA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9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35BC-940D-9E4A-B4D0-B422A7F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2BA1-898F-3F46-80B7-F5A63EC0B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95938-067B-3940-A0B1-2125E44BA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9033A-21CB-DF42-BD88-52E192D3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A3A5-15D0-9A4A-9E28-FF2228ADEF7B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76149-194D-194F-A6EA-504130E2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3BBC-AB80-5346-A241-C3335271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6BB3-4840-F64E-82AC-E14B070FA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1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D6E1-7669-B940-9162-A1260884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115BA-9C2A-0D40-BDDE-B8FAE89EB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796B3-A780-CC4B-8492-90791A550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55C1E6-5B27-4B49-BC11-CE3364E6B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2BA76-E307-3643-A33F-83DB51C37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129D8-E4A4-FF4A-9B87-4671EE8B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A3A5-15D0-9A4A-9E28-FF2228ADEF7B}" type="datetimeFigureOut">
              <a:rPr lang="en-US" smtClean="0"/>
              <a:t>9/13/19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3DED2-488D-1F4A-9661-F10C1062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345FC-09D1-2840-8E3A-3E8038E7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6BB3-4840-F64E-82AC-E14B070FA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3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2B41-B6D2-BE4E-9015-4CA86F4E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34E6B-4F0A-6B4D-B4D7-D187D9AB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A3A5-15D0-9A4A-9E28-FF2228ADEF7B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AF793-3357-2542-B3ED-A716B609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8E354-D1B2-7749-9E65-F5B33077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6BB3-4840-F64E-82AC-E14B070FA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6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63190-6BD3-E04B-8B47-8CCA8E88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A3A5-15D0-9A4A-9E28-FF2228ADEF7B}" type="datetimeFigureOut">
              <a:rPr lang="en-US" smtClean="0"/>
              <a:t>9/13/19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D2560-CEEF-EF4E-B3BE-54E2342D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5E182-8004-8A4F-BA53-797F22A7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6BB3-4840-F64E-82AC-E14B070FA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0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0A2D-0507-8F4F-B38C-30F2BD8E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CA379-E326-1A48-A281-CE5D8EC67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59DA9-DE19-E54E-82D6-9A2B59041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75DCF-C5BE-564F-BB39-12DBA890E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A3A5-15D0-9A4A-9E28-FF2228ADEF7B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564A-C457-4842-AD62-F32127AF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36882-4552-5E41-8DC8-9046250F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6BB3-4840-F64E-82AC-E14B070FA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44B0-B3B5-ED48-8078-AE0BA820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4F085-D8B7-0E48-B6C4-4A112EEDD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C33C9-E356-674E-9119-909793F00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BC367-9768-F443-8A04-809102BAB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A3A5-15D0-9A4A-9E28-FF2228ADEF7B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2DEB5-184D-974B-8F6C-ED047553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6BDFD-2AF4-BE4A-9B55-FCB40FAD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6BB3-4840-F64E-82AC-E14B070FA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7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674AC-A5E0-8442-A0B4-332B75DEB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A9B75-DF5D-114C-A053-F3EE8E495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DADF1-CDB3-9B41-A7F4-8D118B69F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1A3A5-15D0-9A4A-9E28-FF2228ADEF7B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D64D4-304A-0D4A-BF64-0E40C09A2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5DAA-AEB9-184B-B575-887AAD994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F6BB3-4840-F64E-82AC-E14B070FA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6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DB95-8F32-1745-8110-808B4E9AE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latin typeface="American Typewriter Light" panose="02090304020004020304" pitchFamily="18" charset="77"/>
              </a:rPr>
              <a:t>Code Review</a:t>
            </a:r>
            <a:endParaRPr lang="en-US" dirty="0">
              <a:latin typeface="American Typewriter Light" panose="02090304020004020304" pitchFamily="18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BB74D-011F-8F41-9445-0DA5917B2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>
                <a:latin typeface="American Typewriter Light" panose="02090304020004020304" pitchFamily="18" charset="77"/>
              </a:rPr>
              <a:t>09/12/2019</a:t>
            </a:r>
            <a:endParaRPr lang="en-US" sz="3200" dirty="0">
              <a:latin typeface="American Typewriter Light" panose="020903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9422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3DEED7C-87CB-CE4D-9B93-73A404D2E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0" t="10030" r="7371" b="9118"/>
          <a:stretch/>
        </p:blipFill>
        <p:spPr>
          <a:xfrm>
            <a:off x="223866" y="220132"/>
            <a:ext cx="6457693" cy="6350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1A34F5F-7503-E74F-8D52-ACB1E4811E75}"/>
              </a:ext>
            </a:extLst>
          </p:cNvPr>
          <p:cNvSpPr/>
          <p:nvPr/>
        </p:nvSpPr>
        <p:spPr>
          <a:xfrm>
            <a:off x="6841067" y="431798"/>
            <a:ext cx="2777066" cy="2997202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1E945D-FB49-CB4E-AA27-C3AF63A37D9F}"/>
              </a:ext>
            </a:extLst>
          </p:cNvPr>
          <p:cNvSpPr/>
          <p:nvPr/>
        </p:nvSpPr>
        <p:spPr>
          <a:xfrm>
            <a:off x="9031560" y="3640666"/>
            <a:ext cx="2936574" cy="2997201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F9F1B3-6CAA-184B-97D7-1B94A2E4F994}"/>
              </a:ext>
            </a:extLst>
          </p:cNvPr>
          <p:cNvSpPr/>
          <p:nvPr/>
        </p:nvSpPr>
        <p:spPr>
          <a:xfrm>
            <a:off x="7506886" y="1261532"/>
            <a:ext cx="1445427" cy="13377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F31799-A6F5-F74F-BF97-3A15FDB1E70A}"/>
              </a:ext>
            </a:extLst>
          </p:cNvPr>
          <p:cNvSpPr/>
          <p:nvPr/>
        </p:nvSpPr>
        <p:spPr>
          <a:xfrm>
            <a:off x="9777133" y="4470399"/>
            <a:ext cx="1445427" cy="13377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6D052-83E7-EA41-8FBF-13691FE1AA57}"/>
              </a:ext>
            </a:extLst>
          </p:cNvPr>
          <p:cNvSpPr txBox="1"/>
          <p:nvPr/>
        </p:nvSpPr>
        <p:spPr>
          <a:xfrm>
            <a:off x="7659286" y="3454399"/>
            <a:ext cx="841247" cy="3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 Light" panose="02090304020004020304" pitchFamily="18" charset="77"/>
              </a:rPr>
              <a:t>Mask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2BF5E9-2DD3-0A4E-9BB6-A7F474E7AD83}"/>
              </a:ext>
            </a:extLst>
          </p:cNvPr>
          <p:cNvSpPr txBox="1"/>
          <p:nvPr/>
        </p:nvSpPr>
        <p:spPr>
          <a:xfrm>
            <a:off x="10175236" y="3242733"/>
            <a:ext cx="841247" cy="3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 Light" panose="02090304020004020304" pitchFamily="18" charset="77"/>
              </a:rPr>
              <a:t>Res</a:t>
            </a:r>
          </a:p>
        </p:txBody>
      </p:sp>
    </p:spTree>
    <p:extLst>
      <p:ext uri="{BB962C8B-B14F-4D97-AF65-F5344CB8AC3E}">
        <p14:creationId xmlns:p14="http://schemas.microsoft.com/office/powerpoint/2010/main" val="88504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9B880B-0372-314A-9658-42AF9A6CD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21" t="14941" r="15282" b="15304"/>
          <a:stretch/>
        </p:blipFill>
        <p:spPr>
          <a:xfrm>
            <a:off x="3420533" y="955640"/>
            <a:ext cx="4792134" cy="494672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9CD1D3D0-2BED-0748-9F83-DA76B6E67A83}"/>
              </a:ext>
            </a:extLst>
          </p:cNvPr>
          <p:cNvSpPr/>
          <p:nvPr/>
        </p:nvSpPr>
        <p:spPr>
          <a:xfrm>
            <a:off x="7975600" y="2082800"/>
            <a:ext cx="863600" cy="948267"/>
          </a:xfrm>
          <a:custGeom>
            <a:avLst/>
            <a:gdLst>
              <a:gd name="connsiteX0" fmla="*/ 0 w 863600"/>
              <a:gd name="connsiteY0" fmla="*/ 0 h 948267"/>
              <a:gd name="connsiteX1" fmla="*/ 431800 w 863600"/>
              <a:gd name="connsiteY1" fmla="*/ 71964 h 948267"/>
              <a:gd name="connsiteX2" fmla="*/ 431800 w 863600"/>
              <a:gd name="connsiteY2" fmla="*/ 402170 h 948267"/>
              <a:gd name="connsiteX3" fmla="*/ 863600 w 863600"/>
              <a:gd name="connsiteY3" fmla="*/ 474134 h 948267"/>
              <a:gd name="connsiteX4" fmla="*/ 431800 w 863600"/>
              <a:gd name="connsiteY4" fmla="*/ 546098 h 948267"/>
              <a:gd name="connsiteX5" fmla="*/ 431800 w 863600"/>
              <a:gd name="connsiteY5" fmla="*/ 876303 h 948267"/>
              <a:gd name="connsiteX6" fmla="*/ 0 w 863600"/>
              <a:gd name="connsiteY6" fmla="*/ 948267 h 948267"/>
              <a:gd name="connsiteX7" fmla="*/ 0 w 863600"/>
              <a:gd name="connsiteY7" fmla="*/ 455168 h 948267"/>
              <a:gd name="connsiteX8" fmla="*/ 0 w 863600"/>
              <a:gd name="connsiteY8" fmla="*/ 0 h 948267"/>
              <a:gd name="connsiteX0" fmla="*/ 0 w 863600"/>
              <a:gd name="connsiteY0" fmla="*/ 0 h 948267"/>
              <a:gd name="connsiteX1" fmla="*/ 431800 w 863600"/>
              <a:gd name="connsiteY1" fmla="*/ 71964 h 948267"/>
              <a:gd name="connsiteX2" fmla="*/ 431800 w 863600"/>
              <a:gd name="connsiteY2" fmla="*/ 402170 h 948267"/>
              <a:gd name="connsiteX3" fmla="*/ 863600 w 863600"/>
              <a:gd name="connsiteY3" fmla="*/ 474134 h 948267"/>
              <a:gd name="connsiteX4" fmla="*/ 431800 w 863600"/>
              <a:gd name="connsiteY4" fmla="*/ 546098 h 948267"/>
              <a:gd name="connsiteX5" fmla="*/ 431800 w 863600"/>
              <a:gd name="connsiteY5" fmla="*/ 876303 h 948267"/>
              <a:gd name="connsiteX6" fmla="*/ 0 w 863600"/>
              <a:gd name="connsiteY6" fmla="*/ 948267 h 94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3600" h="948267" stroke="0" extrusionOk="0">
                <a:moveTo>
                  <a:pt x="0" y="0"/>
                </a:moveTo>
                <a:cubicBezTo>
                  <a:pt x="235213" y="-2013"/>
                  <a:pt x="429148" y="33214"/>
                  <a:pt x="431800" y="71964"/>
                </a:cubicBezTo>
                <a:cubicBezTo>
                  <a:pt x="453139" y="229942"/>
                  <a:pt x="393095" y="294878"/>
                  <a:pt x="431800" y="402170"/>
                </a:cubicBezTo>
                <a:cubicBezTo>
                  <a:pt x="426205" y="437659"/>
                  <a:pt x="609695" y="505798"/>
                  <a:pt x="863600" y="474134"/>
                </a:cubicBezTo>
                <a:cubicBezTo>
                  <a:pt x="625266" y="485318"/>
                  <a:pt x="429085" y="497609"/>
                  <a:pt x="431800" y="546098"/>
                </a:cubicBezTo>
                <a:cubicBezTo>
                  <a:pt x="460931" y="684415"/>
                  <a:pt x="413271" y="719216"/>
                  <a:pt x="431800" y="876303"/>
                </a:cubicBezTo>
                <a:cubicBezTo>
                  <a:pt x="409978" y="936593"/>
                  <a:pt x="233372" y="899586"/>
                  <a:pt x="0" y="948267"/>
                </a:cubicBezTo>
                <a:cubicBezTo>
                  <a:pt x="-58497" y="703887"/>
                  <a:pt x="29119" y="605659"/>
                  <a:pt x="0" y="455168"/>
                </a:cubicBezTo>
                <a:cubicBezTo>
                  <a:pt x="-29119" y="304677"/>
                  <a:pt x="18639" y="129892"/>
                  <a:pt x="0" y="0"/>
                </a:cubicBezTo>
                <a:close/>
              </a:path>
              <a:path w="863600" h="948267" fill="none" extrusionOk="0">
                <a:moveTo>
                  <a:pt x="0" y="0"/>
                </a:moveTo>
                <a:cubicBezTo>
                  <a:pt x="236029" y="4378"/>
                  <a:pt x="434274" y="34057"/>
                  <a:pt x="431800" y="71964"/>
                </a:cubicBezTo>
                <a:cubicBezTo>
                  <a:pt x="433211" y="171340"/>
                  <a:pt x="427393" y="239699"/>
                  <a:pt x="431800" y="402170"/>
                </a:cubicBezTo>
                <a:cubicBezTo>
                  <a:pt x="464226" y="435054"/>
                  <a:pt x="629138" y="512264"/>
                  <a:pt x="863600" y="474134"/>
                </a:cubicBezTo>
                <a:cubicBezTo>
                  <a:pt x="629205" y="472761"/>
                  <a:pt x="431608" y="501165"/>
                  <a:pt x="431800" y="546098"/>
                </a:cubicBezTo>
                <a:cubicBezTo>
                  <a:pt x="460726" y="645235"/>
                  <a:pt x="409715" y="745297"/>
                  <a:pt x="431800" y="876303"/>
                </a:cubicBezTo>
                <a:cubicBezTo>
                  <a:pt x="426739" y="931329"/>
                  <a:pt x="214101" y="997201"/>
                  <a:pt x="0" y="948267"/>
                </a:cubicBezTo>
              </a:path>
              <a:path w="863600" h="948267" fill="none" stroke="0" extrusionOk="0">
                <a:moveTo>
                  <a:pt x="0" y="0"/>
                </a:moveTo>
                <a:cubicBezTo>
                  <a:pt x="242460" y="3257"/>
                  <a:pt x="437136" y="40163"/>
                  <a:pt x="431800" y="71964"/>
                </a:cubicBezTo>
                <a:cubicBezTo>
                  <a:pt x="448958" y="222782"/>
                  <a:pt x="408696" y="267201"/>
                  <a:pt x="431800" y="402170"/>
                </a:cubicBezTo>
                <a:cubicBezTo>
                  <a:pt x="426325" y="440514"/>
                  <a:pt x="655405" y="436541"/>
                  <a:pt x="863600" y="474134"/>
                </a:cubicBezTo>
                <a:cubicBezTo>
                  <a:pt x="614867" y="470169"/>
                  <a:pt x="431477" y="505549"/>
                  <a:pt x="431800" y="546098"/>
                </a:cubicBezTo>
                <a:cubicBezTo>
                  <a:pt x="435552" y="674799"/>
                  <a:pt x="426806" y="717527"/>
                  <a:pt x="431800" y="876303"/>
                </a:cubicBezTo>
                <a:cubicBezTo>
                  <a:pt x="432851" y="901836"/>
                  <a:pt x="214216" y="962433"/>
                  <a:pt x="0" y="948267"/>
                </a:cubicBezTo>
              </a:path>
            </a:pathLst>
          </a:custGeom>
          <a:ln w="57150">
            <a:solidFill>
              <a:schemeClr val="tx2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1D031-8BD4-9546-B612-86C40671AE8C}"/>
              </a:ext>
            </a:extLst>
          </p:cNvPr>
          <p:cNvSpPr txBox="1"/>
          <p:nvPr/>
        </p:nvSpPr>
        <p:spPr>
          <a:xfrm>
            <a:off x="8839200" y="1818269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merican Typewriter Light" panose="02090304020004020304" pitchFamily="18" charset="77"/>
              </a:rPr>
              <a:t>imshow</a:t>
            </a:r>
            <a:r>
              <a:rPr lang="en-US" dirty="0">
                <a:latin typeface="American Typewriter Light" panose="02090304020004020304" pitchFamily="18" charset="77"/>
              </a:rPr>
              <a:t>( ) is the method to show an image or video to the output screen. Its parameters are (window name, output file) 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E7C0D4F3-83AF-A645-9F7A-D83CE29EA7DB}"/>
              </a:ext>
            </a:extLst>
          </p:cNvPr>
          <p:cNvCxnSpPr>
            <a:cxnSpLocks/>
          </p:cNvCxnSpPr>
          <p:nvPr/>
        </p:nvCxnSpPr>
        <p:spPr>
          <a:xfrm>
            <a:off x="7975602" y="3560130"/>
            <a:ext cx="863598" cy="598097"/>
          </a:xfrm>
          <a:prstGeom prst="curvedConnector3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F8538E-E608-0149-87AE-F72864CF4E0D}"/>
              </a:ext>
            </a:extLst>
          </p:cNvPr>
          <p:cNvSpPr txBox="1"/>
          <p:nvPr/>
        </p:nvSpPr>
        <p:spPr>
          <a:xfrm>
            <a:off x="8839200" y="3728049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 Light" panose="02090304020004020304" pitchFamily="18" charset="77"/>
              </a:rPr>
              <a:t>Need to use 0xff to offset because of system architecture </a:t>
            </a:r>
          </a:p>
        </p:txBody>
      </p:sp>
    </p:spTree>
    <p:extLst>
      <p:ext uri="{BB962C8B-B14F-4D97-AF65-F5344CB8AC3E}">
        <p14:creationId xmlns:p14="http://schemas.microsoft.com/office/powerpoint/2010/main" val="142084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21D031-8BD4-9546-B612-86C40671AE8C}"/>
              </a:ext>
            </a:extLst>
          </p:cNvPr>
          <p:cNvSpPr txBox="1"/>
          <p:nvPr/>
        </p:nvSpPr>
        <p:spPr>
          <a:xfrm>
            <a:off x="237067" y="599069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 Light" panose="02090304020004020304" pitchFamily="18" charset="77"/>
              </a:rPr>
              <a:t>Contours – continuous points surrounding an object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979F2F-31E3-9947-BF69-79C92C7CA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4" t="21930" r="6084" b="22040"/>
          <a:stretch/>
        </p:blipFill>
        <p:spPr>
          <a:xfrm>
            <a:off x="523833" y="2434782"/>
            <a:ext cx="11144334" cy="1988435"/>
          </a:xfrm>
          <a:prstGeom prst="rect">
            <a:avLst/>
          </a:prstGeom>
        </p:spPr>
      </p:pic>
      <p:sp>
        <p:nvSpPr>
          <p:cNvPr id="8" name="Cloud 7">
            <a:extLst>
              <a:ext uri="{FF2B5EF4-FFF2-40B4-BE49-F238E27FC236}">
                <a16:creationId xmlns:a16="http://schemas.microsoft.com/office/drawing/2014/main" id="{92919FB3-EB6B-C545-930E-EF39E366D125}"/>
              </a:ext>
            </a:extLst>
          </p:cNvPr>
          <p:cNvSpPr/>
          <p:nvPr/>
        </p:nvSpPr>
        <p:spPr>
          <a:xfrm>
            <a:off x="33867" y="177591"/>
            <a:ext cx="3606800" cy="1801000"/>
          </a:xfrm>
          <a:prstGeom prst="cloud">
            <a:avLst/>
          </a:prstGeom>
          <a:noFill/>
          <a:ln w="539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A2C1D3-E5C3-7142-AE49-6AED454192B0}"/>
              </a:ext>
            </a:extLst>
          </p:cNvPr>
          <p:cNvSpPr txBox="1"/>
          <p:nvPr/>
        </p:nvSpPr>
        <p:spPr>
          <a:xfrm>
            <a:off x="4165600" y="452361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 Light" panose="02090304020004020304" pitchFamily="18" charset="77"/>
              </a:rPr>
              <a:t>Most successful when you have a white object against a black background</a:t>
            </a:r>
          </a:p>
          <a:p>
            <a:pPr algn="ctr"/>
            <a:r>
              <a:rPr lang="en-US" dirty="0">
                <a:latin typeface="American Typewriter Light" panose="02090304020004020304" pitchFamily="18" charset="77"/>
              </a:rPr>
              <a:t>- Need to apply masking, threshold, or Canny Edge Detection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D3280A63-8D2D-8D42-9CA4-38008DFCAE6F}"/>
              </a:ext>
            </a:extLst>
          </p:cNvPr>
          <p:cNvCxnSpPr>
            <a:endCxn id="10" idx="3"/>
          </p:cNvCxnSpPr>
          <p:nvPr/>
        </p:nvCxnSpPr>
        <p:spPr>
          <a:xfrm rot="5400000" flipH="1" flipV="1">
            <a:off x="5871762" y="1790830"/>
            <a:ext cx="1955543" cy="1032933"/>
          </a:xfrm>
          <a:prstGeom prst="curvedConnector4">
            <a:avLst>
              <a:gd name="adj1" fmla="val 27572"/>
              <a:gd name="adj2" fmla="val 122131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187EE942-D004-F048-A46F-F1F11117F2D0}"/>
              </a:ext>
            </a:extLst>
          </p:cNvPr>
          <p:cNvCxnSpPr>
            <a:cxnSpLocks/>
          </p:cNvCxnSpPr>
          <p:nvPr/>
        </p:nvCxnSpPr>
        <p:spPr>
          <a:xfrm rot="5400000">
            <a:off x="6553201" y="3877733"/>
            <a:ext cx="1337733" cy="10668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8A60BF-C05D-8644-92B2-95766D46CCF9}"/>
              </a:ext>
            </a:extLst>
          </p:cNvPr>
          <p:cNvSpPr txBox="1"/>
          <p:nvPr/>
        </p:nvSpPr>
        <p:spPr>
          <a:xfrm>
            <a:off x="5088467" y="505253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 Light" panose="02090304020004020304" pitchFamily="18" charset="77"/>
              </a:rPr>
              <a:t>Contour retrieval mode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A42E063E-828A-F546-8CAC-4AA719AD6417}"/>
              </a:ext>
            </a:extLst>
          </p:cNvPr>
          <p:cNvCxnSpPr>
            <a:cxnSpLocks/>
          </p:cNvCxnSpPr>
          <p:nvPr/>
        </p:nvCxnSpPr>
        <p:spPr>
          <a:xfrm rot="16200000" flipV="1">
            <a:off x="9099145" y="1987144"/>
            <a:ext cx="1648680" cy="947167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F0EDCC-47B7-D141-BC64-F6E2D279536A}"/>
              </a:ext>
            </a:extLst>
          </p:cNvPr>
          <p:cNvSpPr txBox="1"/>
          <p:nvPr/>
        </p:nvSpPr>
        <p:spPr>
          <a:xfrm>
            <a:off x="7755468" y="1251466"/>
            <a:ext cx="38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 Light" panose="02090304020004020304" pitchFamily="18" charset="77"/>
              </a:rPr>
              <a:t>Contour approximation method</a:t>
            </a:r>
          </a:p>
        </p:txBody>
      </p:sp>
    </p:spTree>
    <p:extLst>
      <p:ext uri="{BB962C8B-B14F-4D97-AF65-F5344CB8AC3E}">
        <p14:creationId xmlns:p14="http://schemas.microsoft.com/office/powerpoint/2010/main" val="299525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21D031-8BD4-9546-B612-86C40671AE8C}"/>
              </a:ext>
            </a:extLst>
          </p:cNvPr>
          <p:cNvSpPr txBox="1"/>
          <p:nvPr/>
        </p:nvSpPr>
        <p:spPr>
          <a:xfrm>
            <a:off x="3955310" y="771858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 Light" panose="02090304020004020304" pitchFamily="18" charset="77"/>
              </a:rPr>
              <a:t>Moments – an aggregated measure of vectors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92919FB3-EB6B-C545-930E-EF39E366D125}"/>
              </a:ext>
            </a:extLst>
          </p:cNvPr>
          <p:cNvSpPr/>
          <p:nvPr/>
        </p:nvSpPr>
        <p:spPr>
          <a:xfrm>
            <a:off x="3752110" y="194524"/>
            <a:ext cx="3606800" cy="1801000"/>
          </a:xfrm>
          <a:prstGeom prst="cloud">
            <a:avLst/>
          </a:prstGeom>
          <a:noFill/>
          <a:ln w="539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A2C1D3-E5C3-7142-AE49-6AED454192B0}"/>
              </a:ext>
            </a:extLst>
          </p:cNvPr>
          <p:cNvSpPr txBox="1"/>
          <p:nvPr/>
        </p:nvSpPr>
        <p:spPr>
          <a:xfrm>
            <a:off x="9745133" y="2967335"/>
            <a:ext cx="2015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 Light" panose="02090304020004020304" pitchFamily="18" charset="77"/>
              </a:rPr>
              <a:t>Used to find the center of mass of an object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6ED5F4-4E7B-D84A-B89F-99DE20D6AA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8" t="15619" r="9008" b="15476"/>
          <a:stretch/>
        </p:blipFill>
        <p:spPr>
          <a:xfrm>
            <a:off x="431800" y="2302933"/>
            <a:ext cx="8835289" cy="4051905"/>
          </a:xfrm>
          <a:prstGeom prst="rect">
            <a:avLst/>
          </a:prstGeom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F13D986-B6CA-4E46-89DC-3B8F786C4A7F}"/>
              </a:ext>
            </a:extLst>
          </p:cNvPr>
          <p:cNvCxnSpPr>
            <a:cxnSpLocks/>
          </p:cNvCxnSpPr>
          <p:nvPr/>
        </p:nvCxnSpPr>
        <p:spPr>
          <a:xfrm flipV="1">
            <a:off x="8017935" y="4198075"/>
            <a:ext cx="2730821" cy="1474592"/>
          </a:xfrm>
          <a:prstGeom prst="curvedConnector3">
            <a:avLst>
              <a:gd name="adj1" fmla="val 10022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9EDC58CB-F2BA-6644-8DF5-87EFAD9C46D0}"/>
              </a:ext>
            </a:extLst>
          </p:cNvPr>
          <p:cNvSpPr/>
          <p:nvPr/>
        </p:nvSpPr>
        <p:spPr>
          <a:xfrm>
            <a:off x="5555510" y="5283200"/>
            <a:ext cx="879157" cy="643467"/>
          </a:xfrm>
          <a:prstGeom prst="rightBrace">
            <a:avLst/>
          </a:prstGeom>
          <a:ln w="539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6E00D4-242B-1445-8DAE-93AA760850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43" t="16364" r="8628" b="16767"/>
          <a:stretch/>
        </p:blipFill>
        <p:spPr>
          <a:xfrm>
            <a:off x="1000316" y="1066799"/>
            <a:ext cx="10191367" cy="439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2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B378-AA34-2C4F-8400-E16ECA49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BD13-7C5A-B34E-9518-699FB3B23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flow chart through the process in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r>
              <a:rPr lang="en-US" dirty="0"/>
              <a:t>Draw a line for where the angle is being </a:t>
            </a:r>
            <a:r>
              <a:rPr lang="en-US"/>
              <a:t>detected from.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47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117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American Typewriter Light</vt:lpstr>
      <vt:lpstr>Arial</vt:lpstr>
      <vt:lpstr>Calibri</vt:lpstr>
      <vt:lpstr>Calibri Light</vt:lpstr>
      <vt:lpstr>Office Theme</vt:lpstr>
      <vt:lpstr>Code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Review</dc:title>
  <dc:creator>Morrison, Katelyn Christina</dc:creator>
  <cp:lastModifiedBy>Morrison, Katelyn Christina</cp:lastModifiedBy>
  <cp:revision>9</cp:revision>
  <dcterms:created xsi:type="dcterms:W3CDTF">2019-09-13T01:35:10Z</dcterms:created>
  <dcterms:modified xsi:type="dcterms:W3CDTF">2019-09-13T21:52:12Z</dcterms:modified>
</cp:coreProperties>
</file>