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1"/>
    <p:restoredTop sz="78278"/>
  </p:normalViewPr>
  <p:slideViewPr>
    <p:cSldViewPr snapToGrid="0" snapToObjects="1">
      <p:cViewPr varScale="1">
        <p:scale>
          <a:sx n="78" d="100"/>
          <a:sy n="78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2107E-A15A-0A43-8062-D365729D79A8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AD30B-9FFF-FC44-9F36-FBDEDB197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my name is Katelyn Morrison and I am a final year undergrad at University of Pittsburgh. My research focuses on reducing discrimination in learning algorithms for social good in sociotechnical systems such as smart </a:t>
            </a:r>
            <a:r>
              <a:rPr lang="en-US"/>
              <a:t>mobility systems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AD30B-9FFF-FC44-9F36-FBDEDB1977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9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4EF7-1702-E14D-B4DE-D3D4D08B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C213A-6C09-9E40-8E4E-FD7563414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5DFF7-ABFD-614F-91B1-3AD74269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8th,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0A358-CC26-FE4D-84A9-2348D4D0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for Social Good Workshop ~ IJCAI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B23FC-55E3-0946-A23D-C37C0A75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5D77-AE30-494F-8CBA-7D2DEA2B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1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858F-CD90-D148-9164-7BAC88C7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812FD-0845-E646-A398-25A566A12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0BED-4969-E249-B598-A42E21C3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8th,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1870E-9015-4441-8803-962CB461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for Social Good Workshop ~ IJCAI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E3133-398E-6345-8048-48E2F1A0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5D77-AE30-494F-8CBA-7D2DEA2B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3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70EB4-05AC-384F-B515-05EB423A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8A110-EAC6-6D43-B332-607FEC13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C892-E95B-2648-9B6F-EDF6D2C0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8th,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212BA-6889-AA43-B9D6-746F062A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for Social Good Workshop ~ IJCAI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2F764-4E83-1C4E-98F1-57190E46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5D77-AE30-494F-8CBA-7D2DEA2B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2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8886-0024-AD46-96A7-DE62D1EF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D8C9-72BF-674B-8446-B58885C0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C147-E999-FF4C-8C65-84E1A7A7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8th,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EC70-1464-F948-BFBB-16D68E98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for Social Good Workshop ~ IJCAI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F2A57-61E7-EE4D-ADCC-C3B3549D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5D77-AE30-494F-8CBA-7D2DEA2B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5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C9BE-DD6A-FF4D-A078-241AFACB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74B66-E2FE-5F44-8419-103EF7BAA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680A-B1FF-AE48-9857-D432797A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8th,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458B5-DF66-BE49-AE09-235EE357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for Social Good Workshop ~ IJCAI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36EB6-9039-1348-8A56-B9B90A92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5D77-AE30-494F-8CBA-7D2DEA2B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4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22DD-50B5-0C44-BB8B-E68DACCD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2AED-39FC-7E4E-A8C9-21C570724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2AC79-0497-D846-9E3A-49242AC26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C9C71-1C3B-7C43-B84E-99769D40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8th,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B232B-D968-C348-AC3F-C9863CC3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for Social Good Workshop ~ IJCAI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CF09A-36BE-4641-BB44-97BDDEB5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5D77-AE30-494F-8CBA-7D2DEA2B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47C1-E7EC-8F4D-8F28-CC286495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FE320-8CBE-A742-A623-417F5D187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4D6C-3778-604C-807B-E8775986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16FD0-A121-2C4D-A1A8-84ACAA993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36350-80D5-2B4F-9003-CCD0F8F3E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9740C-F9AA-CA43-A689-C56C7D66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8th,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05E38-0347-F046-94C5-0DE035B8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for Social Good Workshop ~ IJCAI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C8D8A-C2BD-8643-BC52-250A5408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5D77-AE30-494F-8CBA-7D2DEA2B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E457-6132-3F43-AF1C-B042CC3F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09B3-841C-5041-A6CF-A0DB9AFC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8th,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CA916-13D7-3E4C-B801-43BC7D83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for Social Good Workshop ~ IJCAI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56988-E71B-D44B-8E28-3B069A66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5D77-AE30-494F-8CBA-7D2DEA2B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EAD98-9351-C642-A2ED-5AEFD081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8th,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6BD97-2290-A645-8F65-50753D18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for Social Good Workshop ~ IJCAI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97177-2080-0748-B8B0-8AECB602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5D77-AE30-494F-8CBA-7D2DEA2B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D9EA-9CB0-3544-9E90-74ADE643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7A2D-4CF4-CB4F-A3AC-75D8857D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BCC72-309F-4B45-AE97-C8E199329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C210C-D229-EA4F-B405-9C879801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8th,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65EA8-61D5-684A-8569-2A94C19F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for Social Good Workshop ~ IJCAI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37D7-9413-9942-97EC-8AA74095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5D77-AE30-494F-8CBA-7D2DEA2B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CC1C-DC63-FB44-B7E6-1127989A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29B8B-491A-1547-8B14-F5DE3B040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7D09A-C013-B247-BA79-D30BA14E9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9316E-6C57-1646-AF8F-E2DACB7A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8th,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08394-A8F2-5144-AE7D-4D3349C0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for Social Good Workshop ~ IJCAI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987C-1B78-C64C-82CE-F827B826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5D77-AE30-494F-8CBA-7D2DEA2B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0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E9DE-3D9B-924D-AF68-D827DA3D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2E221-AD34-3E45-BD30-FC6DFA74C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2ABA3-9505-5044-82C9-969E6E9FA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January 8th,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1F69-283B-0D4F-8C6E-00AAD1617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AI for Social Good Workshop ~ IJCAI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9680-E4C7-4747-AE6D-8F2B64508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A5D77-AE30-494F-8CBA-7D2DEA2BD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2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morrison@pit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D3EC-8342-6146-B93D-DCEEF267C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084" y="1855248"/>
            <a:ext cx="11013830" cy="2423869"/>
          </a:xfrm>
        </p:spPr>
        <p:txBody>
          <a:bodyPr>
            <a:noAutofit/>
          </a:bodyPr>
          <a:lstStyle/>
          <a:p>
            <a:r>
              <a:rPr lang="en-US" sz="5600" dirty="0">
                <a:latin typeface="Avenir Black" panose="02000503020000020003" pitchFamily="2" charset="0"/>
              </a:rPr>
              <a:t>Reducing Discrimination in Learning Algorithms for Social Good in Sociotechnical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573E3-0FE9-B84B-8AA0-21BB0F478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1287" y="4708256"/>
            <a:ext cx="4469424" cy="121895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venir Medium" panose="02000503020000020003" pitchFamily="2" charset="0"/>
              </a:rPr>
              <a:t>Katelyn Morrison</a:t>
            </a:r>
          </a:p>
          <a:p>
            <a:r>
              <a:rPr lang="en-US" sz="2800" dirty="0">
                <a:latin typeface="Avenir Medium" panose="02000503020000020003" pitchFamily="2" charset="0"/>
                <a:hlinkClick r:id="rId3"/>
              </a:rPr>
              <a:t>Kmorrison@pitt.edu</a:t>
            </a:r>
            <a:endParaRPr lang="en-US" sz="2800" dirty="0">
              <a:latin typeface="Avenir Medium" panose="02000503020000020003" pitchFamily="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78BE2-6BFE-0347-845A-609F58DE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8th,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5E33A-CA32-C343-B305-A6B11D16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for Social Good Workshop ~ IJCAI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C63BF-AEDC-1440-8A31-79F26381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5D77-AE30-494F-8CBA-7D2DEA2BDA51}" type="slidenum">
              <a:rPr lang="en-US" smtClean="0"/>
              <a:t>1</a:t>
            </a:fld>
            <a:endParaRPr lang="en-US"/>
          </a:p>
        </p:txBody>
      </p:sp>
      <p:pic>
        <p:nvPicPr>
          <p:cNvPr id="1032" name="Picture 8" descr="SteelHacks 2021">
            <a:extLst>
              <a:ext uri="{FF2B5EF4-FFF2-40B4-BE49-F238E27FC236}">
                <a16:creationId xmlns:a16="http://schemas.microsoft.com/office/drawing/2014/main" id="{D833736D-D3A5-CF46-BF37-CD316099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389" y="258755"/>
            <a:ext cx="6415221" cy="115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1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72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Black</vt:lpstr>
      <vt:lpstr>Avenir Medium</vt:lpstr>
      <vt:lpstr>Calibri</vt:lpstr>
      <vt:lpstr>Calibri Light</vt:lpstr>
      <vt:lpstr>Office Theme</vt:lpstr>
      <vt:lpstr>Reducing Discrimination in Learning Algorithms for Social Good in Sociotechnical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Reducing Discrimination in Learning Algorithms for Social Good in Sociotechnical Systems</dc:title>
  <dc:creator>Morrison, Katelyn Christina</dc:creator>
  <cp:lastModifiedBy>Morrison, Katelyn Christina</cp:lastModifiedBy>
  <cp:revision>2</cp:revision>
  <dcterms:created xsi:type="dcterms:W3CDTF">2021-01-05T18:08:53Z</dcterms:created>
  <dcterms:modified xsi:type="dcterms:W3CDTF">2021-01-05T18:23:53Z</dcterms:modified>
</cp:coreProperties>
</file>