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7"/>
  </p:notesMasterIdLst>
  <p:handoutMasterIdLst>
    <p:handoutMasterId r:id="rId8"/>
  </p:handoutMasterIdLst>
  <p:sldIdLst>
    <p:sldId id="313" r:id="rId3"/>
    <p:sldId id="327" r:id="rId4"/>
    <p:sldId id="340" r:id="rId5"/>
    <p:sldId id="350" r:id="rId6"/>
  </p:sldIdLst>
  <p:sldSz cx="9144000" cy="6858000" type="screen4x3"/>
  <p:notesSz cx="10234613" cy="7099300"/>
  <p:defaultTextStyle>
    <a:defPPr>
      <a:defRPr lang="it-IT"/>
    </a:defPPr>
    <a:lvl1pPr marL="0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6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4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2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B0"/>
    <a:srgbClr val="003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04" autoAdjust="0"/>
  </p:normalViewPr>
  <p:slideViewPr>
    <p:cSldViewPr>
      <p:cViewPr varScale="1">
        <p:scale>
          <a:sx n="84" d="100"/>
          <a:sy n="84" d="100"/>
        </p:scale>
        <p:origin x="7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443" cy="3544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796950" y="0"/>
            <a:ext cx="4435443" cy="3544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CADA6-F068-4BB0-8B0D-24D099319763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6743632"/>
            <a:ext cx="4435443" cy="354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796950" y="6743632"/>
            <a:ext cx="4435443" cy="354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1CC5F-4141-4A75-A449-FA7F6D5B08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496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797245" y="0"/>
            <a:ext cx="4434999" cy="35496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5B628A-2333-40CA-BEB1-40DEDC2BE4DB}" type="datetimeFigureOut">
              <a:rPr lang="it-IT" smtClean="0"/>
              <a:pPr/>
              <a:t>06/06/2016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743103"/>
            <a:ext cx="4434999" cy="35496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797245" y="6743103"/>
            <a:ext cx="4434999" cy="35496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0F2AA6-FB43-44C4-806F-5C403D7C6F9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28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8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6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4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2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2AA6-FB43-44C4-806F-5C403D7C6F95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99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7E57F-FB49-418C-BD35-C5A52A05689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496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2AA6-FB43-44C4-806F-5C403D7C6F95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65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9306" y="2888643"/>
            <a:ext cx="8609542" cy="201490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t-IT">
                <a:solidFill>
                  <a:srgbClr val="000000"/>
                </a:solidFill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t-IT">
                <a:solidFill>
                  <a:srgbClr val="0000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t-IT">
                <a:solidFill>
                  <a:srgbClr val="000000"/>
                </a:solidFill>
              </a:endParaRPr>
            </a:p>
          </p:txBody>
        </p:sp>
      </p:grp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6154" y="685070"/>
            <a:ext cx="7771694" cy="2128471"/>
          </a:xfrm>
        </p:spPr>
        <p:txBody>
          <a:bodyPr/>
          <a:lstStyle>
            <a:lvl1pPr algn="ctr">
              <a:defRPr sz="5300"/>
            </a:lvl1pPr>
          </a:lstStyle>
          <a:p>
            <a:r>
              <a:rPr lang="it-IT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2308" y="3269640"/>
            <a:ext cx="6399389" cy="221089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900"/>
            </a:lvl1pPr>
          </a:lstStyle>
          <a:p>
            <a:r>
              <a:rPr lang="it-IT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7BD00-1106-41EB-B89B-03ECB40933FA}" type="slidenum">
              <a:rPr lang="it-IT">
                <a:solidFill>
                  <a:srgbClr val="000000"/>
                </a:solidFill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F31B5-98A9-4BAE-A627-D3B1CDD992A8}" type="slidenum">
              <a:rPr lang="it-IT">
                <a:solidFill>
                  <a:srgbClr val="000000"/>
                </a:solidFill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0462" y="278426"/>
            <a:ext cx="2056694" cy="585238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6848" y="278426"/>
            <a:ext cx="6004278" cy="585238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3D908-D8A7-42CC-8868-01C44409B997}" type="slidenum">
              <a:rPr lang="it-IT">
                <a:solidFill>
                  <a:srgbClr val="000000"/>
                </a:solidFill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6848" y="278426"/>
            <a:ext cx="8230306" cy="11393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6848" y="1600933"/>
            <a:ext cx="8230306" cy="217609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6848" y="3952875"/>
            <a:ext cx="8230306" cy="217792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078AE-1DB0-4EF9-9126-C81619FB5C9B}" type="slidenum">
              <a:rPr lang="it-IT">
                <a:solidFill>
                  <a:srgbClr val="000000"/>
                </a:solidFill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6848" y="278426"/>
            <a:ext cx="8230306" cy="11393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6848" y="1600935"/>
            <a:ext cx="4030486" cy="452987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56666" y="1600933"/>
            <a:ext cx="4030487" cy="2176096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56666" y="3952875"/>
            <a:ext cx="4030487" cy="217792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4C6D7-A5E9-43E0-BE2E-41A29D73614F}" type="slidenum">
              <a:rPr lang="it-IT">
                <a:solidFill>
                  <a:srgbClr val="000000"/>
                </a:solidFill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6848" y="278426"/>
            <a:ext cx="8230306" cy="11393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6848" y="1600935"/>
            <a:ext cx="4030486" cy="452987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6666" y="1600935"/>
            <a:ext cx="4030487" cy="452987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975A7-48B7-4BFA-A6F9-CF18F4FC80B2}" type="slidenum">
              <a:rPr lang="it-IT">
                <a:solidFill>
                  <a:srgbClr val="000000"/>
                </a:solidFill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Text Box 2"/>
          <p:cNvSpPr txBox="1">
            <a:spLocks noChangeArrowheads="1"/>
          </p:cNvSpPr>
          <p:nvPr/>
        </p:nvSpPr>
        <p:spPr bwMode="auto">
          <a:xfrm>
            <a:off x="395288" y="2060574"/>
            <a:ext cx="8424862" cy="1508095"/>
          </a:xfrm>
          <a:prstGeom prst="rect">
            <a:avLst/>
          </a:prstGeom>
          <a:solidFill>
            <a:srgbClr val="C1FFE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31" tIns="45715" rIns="91431" bIns="45715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it-IT" sz="3200" b="1" i="1" dirty="0" smtClean="0">
                <a:solidFill>
                  <a:srgbClr val="000000"/>
                </a:solidFill>
              </a:rPr>
              <a:t>The </a:t>
            </a:r>
            <a:r>
              <a:rPr lang="it-IT" sz="3200" b="1" i="1" dirty="0" err="1" smtClean="0">
                <a:solidFill>
                  <a:srgbClr val="000000"/>
                </a:solidFill>
              </a:rPr>
              <a:t>AsmetaL</a:t>
            </a:r>
            <a:r>
              <a:rPr lang="it-IT" sz="3200" b="1" i="1" dirty="0" smtClean="0">
                <a:solidFill>
                  <a:srgbClr val="000000"/>
                </a:solidFill>
              </a:rPr>
              <a:t> </a:t>
            </a:r>
            <a:r>
              <a:rPr lang="it-IT" sz="3200" b="1" i="1" dirty="0" err="1" smtClean="0">
                <a:solidFill>
                  <a:srgbClr val="000000"/>
                </a:solidFill>
              </a:rPr>
              <a:t>Language</a:t>
            </a:r>
            <a:r>
              <a:rPr lang="it-IT" sz="3200" b="1" i="1" dirty="0" smtClean="0">
                <a:solidFill>
                  <a:srgbClr val="000000"/>
                </a:solidFill>
              </a:rPr>
              <a:t/>
            </a:r>
            <a:br>
              <a:rPr lang="it-IT" sz="3200" b="1" i="1" dirty="0" smtClean="0">
                <a:solidFill>
                  <a:srgbClr val="000000"/>
                </a:solidFill>
              </a:rPr>
            </a:br>
            <a:r>
              <a:rPr lang="it-IT" sz="2400" dirty="0" smtClean="0">
                <a:solidFill>
                  <a:srgbClr val="000000"/>
                </a:solidFill>
              </a:rPr>
              <a:t>per la specifica/progettazione di SW</a:t>
            </a:r>
            <a:br>
              <a:rPr lang="it-IT" sz="2400" dirty="0" smtClean="0">
                <a:solidFill>
                  <a:srgbClr val="000000"/>
                </a:solidFill>
              </a:rPr>
            </a:br>
            <a:r>
              <a:rPr lang="it-IT" dirty="0" smtClean="0">
                <a:solidFill>
                  <a:srgbClr val="000000"/>
                </a:solidFill>
              </a:rPr>
              <a:t/>
            </a:r>
            <a:br>
              <a:rPr lang="it-IT" dirty="0" smtClean="0">
                <a:solidFill>
                  <a:srgbClr val="000000"/>
                </a:solidFill>
              </a:rPr>
            </a:b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638983" name="Rectangle 7"/>
          <p:cNvSpPr>
            <a:spLocks noChangeArrowheads="1"/>
          </p:cNvSpPr>
          <p:nvPr/>
        </p:nvSpPr>
        <p:spPr bwMode="auto">
          <a:xfrm>
            <a:off x="395288" y="5949950"/>
            <a:ext cx="8424862" cy="71438"/>
          </a:xfrm>
          <a:prstGeom prst="rect">
            <a:avLst/>
          </a:prstGeom>
          <a:solidFill>
            <a:srgbClr val="00CC00"/>
          </a:solidFill>
          <a:ln w="9525">
            <a:solidFill>
              <a:srgbClr val="007CA8"/>
            </a:solidFill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66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07D154-3849-4399-B1BE-0C33858674CB}" type="slidenum">
              <a:rPr lang="it-IT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9" indent="0">
              <a:buNone/>
              <a:defRPr sz="1800"/>
            </a:lvl2pPr>
            <a:lvl3pPr marL="914318" indent="0">
              <a:buNone/>
              <a:defRPr sz="1600"/>
            </a:lvl3pPr>
            <a:lvl4pPr marL="1371478" indent="0">
              <a:buNone/>
              <a:defRPr sz="1400"/>
            </a:lvl4pPr>
            <a:lvl5pPr marL="1828637" indent="0">
              <a:buNone/>
              <a:defRPr sz="1400"/>
            </a:lvl5pPr>
            <a:lvl6pPr marL="2285796" indent="0">
              <a:buNone/>
              <a:defRPr sz="1400"/>
            </a:lvl6pPr>
            <a:lvl7pPr marL="2742954" indent="0">
              <a:buNone/>
              <a:defRPr sz="1400"/>
            </a:lvl7pPr>
            <a:lvl8pPr marL="3200114" indent="0">
              <a:buNone/>
              <a:defRPr sz="1400"/>
            </a:lvl8pPr>
            <a:lvl9pPr marL="3657272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2263D7-EAE6-4E4E-910E-62E65855ABC4}" type="slidenum">
              <a:rPr lang="it-IT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050927"/>
            <a:ext cx="4105276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25988" y="1050927"/>
            <a:ext cx="4105276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461876-4455-40ED-A41A-64DCB987984F}" type="slidenum">
              <a:rPr lang="it-IT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8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4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2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8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6" indent="0">
              <a:buNone/>
              <a:defRPr sz="1600" b="1"/>
            </a:lvl6pPr>
            <a:lvl7pPr marL="2742954" indent="0">
              <a:buNone/>
              <a:defRPr sz="1600" b="1"/>
            </a:lvl7pPr>
            <a:lvl8pPr marL="3200114" indent="0">
              <a:buNone/>
              <a:defRPr sz="1600" b="1"/>
            </a:lvl8pPr>
            <a:lvl9pPr marL="3657272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F503A6-6415-4B93-9593-D3ED71C9EF5B}" type="slidenum">
              <a:rPr lang="it-IT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314598" y="6400070"/>
            <a:ext cx="3829402" cy="4579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473C98-48E2-4BE4-83F7-718984470DC9}" type="slidenum">
              <a:rPr lang="it-IT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DF4288-AFC2-4A43-A268-E12CA3B2152E}" type="slidenum">
              <a:rPr lang="it-IT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8" indent="0">
              <a:buNone/>
              <a:defRPr sz="900"/>
            </a:lvl4pPr>
            <a:lvl5pPr marL="1828637" indent="0">
              <a:buNone/>
              <a:defRPr sz="900"/>
            </a:lvl5pPr>
            <a:lvl6pPr marL="2285796" indent="0">
              <a:buNone/>
              <a:defRPr sz="900"/>
            </a:lvl6pPr>
            <a:lvl7pPr marL="2742954" indent="0">
              <a:buNone/>
              <a:defRPr sz="900"/>
            </a:lvl7pPr>
            <a:lvl8pPr marL="3200114" indent="0">
              <a:buNone/>
              <a:defRPr sz="900"/>
            </a:lvl8pPr>
            <a:lvl9pPr marL="3657272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AAC8B3-8676-42E7-8E0B-6D381AB98E2C}" type="slidenum">
              <a:rPr lang="it-IT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8" indent="0">
              <a:buNone/>
              <a:defRPr sz="2000"/>
            </a:lvl4pPr>
            <a:lvl5pPr marL="1828637" indent="0">
              <a:buNone/>
              <a:defRPr sz="2000"/>
            </a:lvl5pPr>
            <a:lvl6pPr marL="2285796" indent="0">
              <a:buNone/>
              <a:defRPr sz="2000"/>
            </a:lvl6pPr>
            <a:lvl7pPr marL="2742954" indent="0">
              <a:buNone/>
              <a:defRPr sz="2000"/>
            </a:lvl7pPr>
            <a:lvl8pPr marL="3200114" indent="0">
              <a:buNone/>
              <a:defRPr sz="2000"/>
            </a:lvl8pPr>
            <a:lvl9pPr marL="3657272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8" indent="0">
              <a:buNone/>
              <a:defRPr sz="900"/>
            </a:lvl4pPr>
            <a:lvl5pPr marL="1828637" indent="0">
              <a:buNone/>
              <a:defRPr sz="900"/>
            </a:lvl5pPr>
            <a:lvl6pPr marL="2285796" indent="0">
              <a:buNone/>
              <a:defRPr sz="900"/>
            </a:lvl6pPr>
            <a:lvl7pPr marL="2742954" indent="0">
              <a:buNone/>
              <a:defRPr sz="900"/>
            </a:lvl7pPr>
            <a:lvl8pPr marL="3200114" indent="0">
              <a:buNone/>
              <a:defRPr sz="900"/>
            </a:lvl8pPr>
            <a:lvl9pPr marL="3657272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607D16-F249-45AF-BB93-BA6B57526532}" type="slidenum">
              <a:rPr lang="it-IT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19B782-8092-47D1-B328-A49DCAD87692}" type="slidenum">
              <a:rPr lang="it-IT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4976" y="274640"/>
            <a:ext cx="2108200" cy="589121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75376" cy="589121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B58432-DC35-438B-B266-43D15C0AF0A2}" type="slidenum">
              <a:rPr lang="it-IT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435976" cy="56197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68313" y="1050927"/>
            <a:ext cx="4105276" cy="51149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25988" y="1050927"/>
            <a:ext cx="4105276" cy="51149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>
          <a:xfrm>
            <a:off x="468315" y="6245225"/>
            <a:ext cx="7704137" cy="476250"/>
          </a:xfrm>
        </p:spPr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>
          <a:xfrm>
            <a:off x="8243888" y="6237288"/>
            <a:ext cx="684212" cy="476250"/>
          </a:xfrm>
        </p:spPr>
        <p:txBody>
          <a:bodyPr/>
          <a:lstStyle>
            <a:lvl1pPr>
              <a:defRPr/>
            </a:lvl1pPr>
          </a:lstStyle>
          <a:p>
            <a:fld id="{2AEEA516-A882-43C4-A255-A2F89374B1B6}" type="slidenum">
              <a:rPr lang="it-IT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435976" cy="56197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68313" y="1050927"/>
            <a:ext cx="4105276" cy="51149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725988" y="1050925"/>
            <a:ext cx="4105276" cy="24812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725988" y="3684590"/>
            <a:ext cx="4105276" cy="248126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>
          <a:xfrm>
            <a:off x="468315" y="6245225"/>
            <a:ext cx="7704137" cy="476250"/>
          </a:xfrm>
        </p:spPr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>
          <a:xfrm>
            <a:off x="8243888" y="6237288"/>
            <a:ext cx="684212" cy="476250"/>
          </a:xfrm>
        </p:spPr>
        <p:txBody>
          <a:bodyPr/>
          <a:lstStyle>
            <a:lvl1pPr>
              <a:defRPr/>
            </a:lvl1pPr>
          </a:lstStyle>
          <a:p>
            <a:fld id="{316F0E04-DE60-4D10-923C-EFC77408B9D8}" type="slidenum">
              <a:rPr lang="it-IT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40"/>
            <a:ext cx="8435976" cy="589121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>
          <a:xfrm>
            <a:off x="468315" y="6245225"/>
            <a:ext cx="7704137" cy="476250"/>
          </a:xfrm>
        </p:spPr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8243888" y="6237288"/>
            <a:ext cx="684212" cy="476250"/>
          </a:xfrm>
        </p:spPr>
        <p:txBody>
          <a:bodyPr/>
          <a:lstStyle>
            <a:lvl1pPr>
              <a:defRPr/>
            </a:lvl1pPr>
          </a:lstStyle>
          <a:p>
            <a:fld id="{DD13279C-821D-411E-B989-119694F580EC}" type="slidenum">
              <a:rPr lang="it-IT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435976" cy="56197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468315" y="1050927"/>
            <a:ext cx="8362950" cy="5114925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>
          <a:xfrm>
            <a:off x="468315" y="6245225"/>
            <a:ext cx="7704137" cy="476250"/>
          </a:xfrm>
        </p:spPr>
        <p:txBody>
          <a:bodyPr/>
          <a:lstStyle>
            <a:lvl1pPr>
              <a:defRPr/>
            </a:lvl1pPr>
          </a:lstStyle>
          <a:p>
            <a:r>
              <a:rPr lang="it-IT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>
          <a:xfrm>
            <a:off x="8243888" y="6237288"/>
            <a:ext cx="684212" cy="476250"/>
          </a:xfrm>
        </p:spPr>
        <p:txBody>
          <a:bodyPr/>
          <a:lstStyle>
            <a:lvl1pPr>
              <a:defRPr/>
            </a:lvl1pPr>
          </a:lstStyle>
          <a:p>
            <a:fld id="{42F57164-47CA-46E8-90AE-F9B3D66C7103}" type="slidenum">
              <a:rPr lang="it-IT">
                <a:solidFill>
                  <a:srgbClr val="000000"/>
                </a:solidFill>
              </a:rPr>
              <a:pPr/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3195" y="4407147"/>
            <a:ext cx="7771694" cy="1360977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3195" y="2906957"/>
            <a:ext cx="7771694" cy="1500187"/>
          </a:xfrm>
        </p:spPr>
        <p:txBody>
          <a:bodyPr anchor="b"/>
          <a:lstStyle>
            <a:lvl1pPr marL="0" indent="0">
              <a:buNone/>
              <a:defRPr sz="2300"/>
            </a:lvl1pPr>
            <a:lvl2pPr marL="516133" indent="0">
              <a:buNone/>
              <a:defRPr sz="2000"/>
            </a:lvl2pPr>
            <a:lvl3pPr marL="1032265" indent="0">
              <a:buNone/>
              <a:defRPr sz="1800"/>
            </a:lvl3pPr>
            <a:lvl4pPr marL="1548396" indent="0">
              <a:buNone/>
              <a:defRPr sz="1600"/>
            </a:lvl4pPr>
            <a:lvl5pPr marL="2064531" indent="0">
              <a:buNone/>
              <a:defRPr sz="1600"/>
            </a:lvl5pPr>
            <a:lvl6pPr marL="2580664" indent="0">
              <a:buNone/>
              <a:defRPr sz="1600"/>
            </a:lvl6pPr>
            <a:lvl7pPr marL="3096796" indent="0">
              <a:buNone/>
              <a:defRPr sz="1600"/>
            </a:lvl7pPr>
            <a:lvl8pPr marL="3612929" indent="0">
              <a:buNone/>
              <a:defRPr sz="1600"/>
            </a:lvl8pPr>
            <a:lvl9pPr marL="4129060" indent="0">
              <a:buNone/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F04DB-BE3A-45B6-9A25-06DCB31CC858}" type="slidenum">
              <a:rPr lang="it-IT">
                <a:solidFill>
                  <a:srgbClr val="000000"/>
                </a:solidFill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6848" y="1600935"/>
            <a:ext cx="4030486" cy="452987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6666" y="1600935"/>
            <a:ext cx="4030487" cy="452987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86EE7-6534-498A-B04B-ABE42BD2FD95}" type="slidenum">
              <a:rPr lang="it-IT">
                <a:solidFill>
                  <a:srgbClr val="000000"/>
                </a:solidFill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6848" y="274760"/>
            <a:ext cx="823030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6850" y="1534990"/>
            <a:ext cx="4041069" cy="63927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133" indent="0">
              <a:buNone/>
              <a:defRPr sz="2300" b="1"/>
            </a:lvl2pPr>
            <a:lvl3pPr marL="1032265" indent="0">
              <a:buNone/>
              <a:defRPr sz="2000" b="1"/>
            </a:lvl3pPr>
            <a:lvl4pPr marL="1548396" indent="0">
              <a:buNone/>
              <a:defRPr sz="1800" b="1"/>
            </a:lvl4pPr>
            <a:lvl5pPr marL="2064531" indent="0">
              <a:buNone/>
              <a:defRPr sz="1800" b="1"/>
            </a:lvl5pPr>
            <a:lvl6pPr marL="2580664" indent="0">
              <a:buNone/>
              <a:defRPr sz="1800" b="1"/>
            </a:lvl6pPr>
            <a:lvl7pPr marL="3096796" indent="0">
              <a:buNone/>
              <a:defRPr sz="1800" b="1"/>
            </a:lvl7pPr>
            <a:lvl8pPr marL="3612929" indent="0">
              <a:buNone/>
              <a:defRPr sz="1800" b="1"/>
            </a:lvl8pPr>
            <a:lvl9pPr marL="4129060" indent="0">
              <a:buNone/>
              <a:defRPr sz="18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6850" y="2174268"/>
            <a:ext cx="4041069" cy="395104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4320" y="1534990"/>
            <a:ext cx="4042833" cy="63927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133" indent="0">
              <a:buNone/>
              <a:defRPr sz="2300" b="1"/>
            </a:lvl2pPr>
            <a:lvl3pPr marL="1032265" indent="0">
              <a:buNone/>
              <a:defRPr sz="2000" b="1"/>
            </a:lvl3pPr>
            <a:lvl4pPr marL="1548396" indent="0">
              <a:buNone/>
              <a:defRPr sz="1800" b="1"/>
            </a:lvl4pPr>
            <a:lvl5pPr marL="2064531" indent="0">
              <a:buNone/>
              <a:defRPr sz="1800" b="1"/>
            </a:lvl5pPr>
            <a:lvl6pPr marL="2580664" indent="0">
              <a:buNone/>
              <a:defRPr sz="1800" b="1"/>
            </a:lvl6pPr>
            <a:lvl7pPr marL="3096796" indent="0">
              <a:buNone/>
              <a:defRPr sz="1800" b="1"/>
            </a:lvl7pPr>
            <a:lvl8pPr marL="3612929" indent="0">
              <a:buNone/>
              <a:defRPr sz="1800" b="1"/>
            </a:lvl8pPr>
            <a:lvl9pPr marL="4129060" indent="0">
              <a:buNone/>
              <a:defRPr sz="18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4320" y="2174268"/>
            <a:ext cx="4042833" cy="395104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E92CF-E915-4151-BCD0-C38AFC954A48}" type="slidenum">
              <a:rPr lang="it-IT">
                <a:solidFill>
                  <a:srgbClr val="000000"/>
                </a:solidFill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18F9A-B8F3-4479-8990-986E24871043}" type="slidenum">
              <a:rPr lang="it-IT">
                <a:solidFill>
                  <a:srgbClr val="000000"/>
                </a:solidFill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9ABF4-0EA8-443C-8024-05323368A1F2}" type="slidenum">
              <a:rPr lang="it-IT">
                <a:solidFill>
                  <a:srgbClr val="000000"/>
                </a:solidFill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6851" y="272932"/>
            <a:ext cx="3009194" cy="1161317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406" y="272931"/>
            <a:ext cx="5111750" cy="585237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6851" y="1434246"/>
            <a:ext cx="3009194" cy="4691062"/>
          </a:xfrm>
        </p:spPr>
        <p:txBody>
          <a:bodyPr/>
          <a:lstStyle>
            <a:lvl1pPr marL="0" indent="0">
              <a:buNone/>
              <a:defRPr sz="1600"/>
            </a:lvl1pPr>
            <a:lvl2pPr marL="516133" indent="0">
              <a:buNone/>
              <a:defRPr sz="1400"/>
            </a:lvl2pPr>
            <a:lvl3pPr marL="1032265" indent="0">
              <a:buNone/>
              <a:defRPr sz="1100"/>
            </a:lvl3pPr>
            <a:lvl4pPr marL="1548396" indent="0">
              <a:buNone/>
              <a:defRPr sz="1000"/>
            </a:lvl4pPr>
            <a:lvl5pPr marL="2064531" indent="0">
              <a:buNone/>
              <a:defRPr sz="1000"/>
            </a:lvl5pPr>
            <a:lvl6pPr marL="2580664" indent="0">
              <a:buNone/>
              <a:defRPr sz="1000"/>
            </a:lvl6pPr>
            <a:lvl7pPr marL="3096796" indent="0">
              <a:buNone/>
              <a:defRPr sz="1000"/>
            </a:lvl7pPr>
            <a:lvl8pPr marL="3612929" indent="0">
              <a:buNone/>
              <a:defRPr sz="1000"/>
            </a:lvl8pPr>
            <a:lvl9pPr marL="412906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6F5EE-D69F-4047-B4DE-E60E247EF035}" type="slidenum">
              <a:rPr lang="it-IT">
                <a:solidFill>
                  <a:srgbClr val="000000"/>
                </a:solidFill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114" y="4800970"/>
            <a:ext cx="5487459" cy="566004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114" y="613633"/>
            <a:ext cx="5487459" cy="4114067"/>
          </a:xfrm>
        </p:spPr>
        <p:txBody>
          <a:bodyPr/>
          <a:lstStyle>
            <a:lvl1pPr marL="0" indent="0">
              <a:buNone/>
              <a:defRPr sz="3600"/>
            </a:lvl1pPr>
            <a:lvl2pPr marL="516133" indent="0">
              <a:buNone/>
              <a:defRPr sz="3200"/>
            </a:lvl2pPr>
            <a:lvl3pPr marL="1032265" indent="0">
              <a:buNone/>
              <a:defRPr sz="2700"/>
            </a:lvl3pPr>
            <a:lvl4pPr marL="1548396" indent="0">
              <a:buNone/>
              <a:defRPr sz="2300"/>
            </a:lvl4pPr>
            <a:lvl5pPr marL="2064531" indent="0">
              <a:buNone/>
              <a:defRPr sz="2300"/>
            </a:lvl5pPr>
            <a:lvl6pPr marL="2580664" indent="0">
              <a:buNone/>
              <a:defRPr sz="2300"/>
            </a:lvl6pPr>
            <a:lvl7pPr marL="3096796" indent="0">
              <a:buNone/>
              <a:defRPr sz="2300"/>
            </a:lvl7pPr>
            <a:lvl8pPr marL="3612929" indent="0">
              <a:buNone/>
              <a:defRPr sz="2300"/>
            </a:lvl8pPr>
            <a:lvl9pPr marL="4129060" indent="0">
              <a:buNone/>
              <a:defRPr sz="23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114" y="5366971"/>
            <a:ext cx="5487459" cy="805962"/>
          </a:xfrm>
        </p:spPr>
        <p:txBody>
          <a:bodyPr/>
          <a:lstStyle>
            <a:lvl1pPr marL="0" indent="0">
              <a:buNone/>
              <a:defRPr sz="1600"/>
            </a:lvl1pPr>
            <a:lvl2pPr marL="516133" indent="0">
              <a:buNone/>
              <a:defRPr sz="1400"/>
            </a:lvl2pPr>
            <a:lvl3pPr marL="1032265" indent="0">
              <a:buNone/>
              <a:defRPr sz="1100"/>
            </a:lvl3pPr>
            <a:lvl4pPr marL="1548396" indent="0">
              <a:buNone/>
              <a:defRPr sz="1000"/>
            </a:lvl4pPr>
            <a:lvl5pPr marL="2064531" indent="0">
              <a:buNone/>
              <a:defRPr sz="1000"/>
            </a:lvl5pPr>
            <a:lvl6pPr marL="2580664" indent="0">
              <a:buNone/>
              <a:defRPr sz="1000"/>
            </a:lvl6pPr>
            <a:lvl7pPr marL="3096796" indent="0">
              <a:buNone/>
              <a:defRPr sz="1000"/>
            </a:lvl7pPr>
            <a:lvl8pPr marL="3612929" indent="0">
              <a:buNone/>
              <a:defRPr sz="1000"/>
            </a:lvl8pPr>
            <a:lvl9pPr marL="412906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9946C-5405-4DFC-B717-6385B4FFFF39}" type="slidenum">
              <a:rPr lang="it-IT">
                <a:solidFill>
                  <a:srgbClr val="000000"/>
                </a:solidFill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6848" y="278426"/>
            <a:ext cx="8230306" cy="113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848" y="1600935"/>
            <a:ext cx="8230306" cy="452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6848" y="6248037"/>
            <a:ext cx="2134306" cy="45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848" y="6248037"/>
            <a:ext cx="2896306" cy="45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000000"/>
                </a:solidFill>
              </a:rPr>
              <a:t>ERiccobene - Modellazione ed Analisi di Sistemi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848" y="6248037"/>
            <a:ext cx="2134306" cy="45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035843-0304-40C4-A644-BAAB28FF8C86}" type="slidenum">
              <a:rPr lang="it-IT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‹N›</a:t>
            </a:fld>
            <a:endParaRPr lang="it-IT">
              <a:solidFill>
                <a:srgbClr val="000000"/>
              </a:solidFill>
            </a:endParaRP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0" y="0"/>
            <a:ext cx="229306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6" tIns="45713" rIns="91426" bIns="45713" anchor="ctr"/>
          <a:lstStyle/>
          <a:p>
            <a:pPr algn="ctr" defTabSz="913985" fontAlgn="base">
              <a:spcBef>
                <a:spcPct val="0"/>
              </a:spcBef>
              <a:spcAft>
                <a:spcPct val="0"/>
              </a:spcAft>
              <a:defRPr/>
            </a:pPr>
            <a:endParaRPr lang="it-IT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456850" y="1447067"/>
            <a:ext cx="807684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103227" tIns="51613" rIns="103227" bIns="51613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0" y="2286000"/>
            <a:ext cx="229306" cy="228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6" tIns="45713" rIns="91426" bIns="45713" anchor="ctr"/>
          <a:lstStyle/>
          <a:p>
            <a:pPr algn="ctr" defTabSz="913985" fontAlgn="base">
              <a:spcBef>
                <a:spcPct val="0"/>
              </a:spcBef>
              <a:spcAft>
                <a:spcPct val="0"/>
              </a:spcAft>
              <a:defRPr/>
            </a:pPr>
            <a:endParaRPr lang="it-IT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0" y="4572000"/>
            <a:ext cx="229306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6" tIns="45713" rIns="91426" bIns="45713" anchor="ctr"/>
          <a:lstStyle/>
          <a:p>
            <a:pPr algn="ctr" defTabSz="913985" fontAlgn="base">
              <a:spcBef>
                <a:spcPct val="0"/>
              </a:spcBef>
              <a:spcAft>
                <a:spcPct val="0"/>
              </a:spcAft>
              <a:defRPr/>
            </a:pPr>
            <a:endParaRPr lang="it-IT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398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l" defTabSz="91398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</a:defRPr>
      </a:lvl2pPr>
      <a:lvl3pPr algn="l" defTabSz="91398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</a:defRPr>
      </a:lvl3pPr>
      <a:lvl4pPr algn="l" defTabSz="91398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</a:defRPr>
      </a:lvl4pPr>
      <a:lvl5pPr algn="l" defTabSz="91398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</a:defRPr>
      </a:lvl5pPr>
      <a:lvl6pPr marL="516133" algn="l" defTabSz="913985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</a:defRPr>
      </a:lvl6pPr>
      <a:lvl7pPr marL="1032265" algn="l" defTabSz="913985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</a:defRPr>
      </a:lvl7pPr>
      <a:lvl8pPr marL="1548396" algn="l" defTabSz="913985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</a:defRPr>
      </a:lvl8pPr>
      <a:lvl9pPr marL="2064531" algn="l" defTabSz="913985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Verdana" pitchFamily="34" charset="0"/>
        </a:defRPr>
      </a:lvl9pPr>
    </p:titleStyle>
    <p:bodyStyle>
      <a:lvl1pPr marL="342297" indent="-342297" algn="l" defTabSz="91398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743733" indent="-286741" algn="l" defTabSz="91398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2pPr>
      <a:lvl3pPr marL="1143376" indent="-229392" algn="l" defTabSz="91398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600370" indent="-229392" algn="l" defTabSz="91398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2057361" indent="-229392" algn="l" defTabSz="91398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73495" indent="-229392" algn="l" defTabSz="913985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89628" indent="-229392" algn="l" defTabSz="913985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605760" indent="-229392" algn="l" defTabSz="913985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4121893" indent="-229392" algn="l" defTabSz="913985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10322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133" algn="l" defTabSz="10322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2265" algn="l" defTabSz="10322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396" algn="l" defTabSz="10322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4531" algn="l" defTabSz="10322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0664" algn="l" defTabSz="10322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6796" algn="l" defTabSz="10322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2929" algn="l" defTabSz="10322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9060" algn="l" defTabSz="10322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40"/>
            <a:ext cx="843597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Titolo slide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050927"/>
            <a:ext cx="83629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Testo livello 1 ghfjt kthj5toeujyirej</a:t>
            </a:r>
          </a:p>
          <a:p>
            <a:pPr lvl="1"/>
            <a:r>
              <a:rPr lang="it-IT" smtClean="0"/>
              <a:t>Testo livello 2</a:t>
            </a:r>
          </a:p>
          <a:p>
            <a:pPr lvl="2"/>
            <a:r>
              <a:rPr lang="it-IT" smtClean="0"/>
              <a:t>Testo livello 3</a:t>
            </a:r>
          </a:p>
          <a:p>
            <a:pPr lvl="3"/>
            <a:r>
              <a:rPr lang="it-IT" smtClean="0"/>
              <a:t>Testo livello 4</a:t>
            </a:r>
          </a:p>
          <a:p>
            <a:pPr lvl="3"/>
            <a:endParaRPr lang="it-IT" smtClean="0"/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5" y="6245225"/>
            <a:ext cx="77041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t-IT" smtClean="0">
                <a:solidFill>
                  <a:srgbClr val="000000"/>
                </a:solidFill>
              </a:rPr>
              <a:t>Elvinia Riccobene - Linguaggi di Programmazione per la Sicurezza</a:t>
            </a:r>
          </a:p>
        </p:txBody>
      </p:sp>
      <p:sp>
        <p:nvSpPr>
          <p:cNvPr id="6379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237288"/>
            <a:ext cx="684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8FA1B7-488E-4248-849B-E418B96AE7AE}" type="slidenum">
              <a:rPr lang="it-IT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‹N›</a:t>
            </a:fld>
            <a:endParaRPr lang="it-IT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txStyles>
    <p:titleStyle>
      <a:lvl1pPr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159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318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478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637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algn="l" rtl="0" fontAlgn="base">
        <a:spcBef>
          <a:spcPts val="200"/>
        </a:spcBef>
        <a:spcAft>
          <a:spcPts val="599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3352" indent="-269851" algn="l" rtl="0" fontAlgn="base">
        <a:spcBef>
          <a:spcPts val="200"/>
        </a:spcBef>
        <a:spcAft>
          <a:spcPts val="599"/>
        </a:spcAft>
        <a:buChar char="•"/>
        <a:defRPr sz="2400">
          <a:solidFill>
            <a:schemeClr val="tx1"/>
          </a:solidFill>
          <a:latin typeface="+mn-lt"/>
        </a:defRPr>
      </a:lvl2pPr>
      <a:lvl3pPr marL="990511" indent="-271439" algn="l" rtl="0" fontAlgn="base">
        <a:spcBef>
          <a:spcPts val="200"/>
        </a:spcBef>
        <a:spcAft>
          <a:spcPts val="599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660376" indent="-22858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68328" indent="-22858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25487" indent="-22858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82646" indent="-22858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39806" indent="-22858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96965" indent="-22858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Dichiarazione di invarianti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6848" y="1600935"/>
            <a:ext cx="8401432" cy="452987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over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id_function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,...,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id_rule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: term</a:t>
            </a:r>
            <a:endParaRPr lang="it-IT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ERiccobene - Modellazione ed Analisi di Sistemi</a:t>
            </a:r>
            <a:endParaRPr lang="it-IT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AValLa</a:t>
            </a:r>
            <a:endParaRPr lang="en-US" dirty="0"/>
          </a:p>
        </p:txBody>
      </p:sp>
      <p:graphicFrame>
        <p:nvGraphicFramePr>
          <p:cNvPr id="7" name="Segnaposto contenut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960238"/>
              </p:ext>
            </p:extLst>
          </p:nvPr>
        </p:nvGraphicFramePr>
        <p:xfrm>
          <a:off x="323528" y="1484784"/>
          <a:ext cx="8352928" cy="20162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6233"/>
                <a:gridCol w="6726695"/>
              </a:tblGrid>
              <a:tr h="100811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command to set the location of a (monitored) function to a specific value: it simulates the </a:t>
                      </a:r>
                      <a:r>
                        <a:rPr lang="en-US" sz="2000" b="1" baseline="0" dirty="0" smtClean="0"/>
                        <a:t>environment</a:t>
                      </a:r>
                      <a:endParaRPr lang="en-US" sz="2000" b="1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Check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inspect external values and (only for the observer ) to inspect internal values in the current state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Segnaposto contenut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514132"/>
              </p:ext>
            </p:extLst>
          </p:nvPr>
        </p:nvGraphicFramePr>
        <p:xfrm>
          <a:off x="323528" y="3465004"/>
          <a:ext cx="8352928" cy="197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7729"/>
                <a:gridCol w="6725199"/>
              </a:tblGrid>
              <a:tr h="96983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Step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 signal</a:t>
                      </a:r>
                      <a:r>
                        <a:rPr lang="en-US" sz="2000" baseline="0" dirty="0" smtClean="0"/>
                        <a:t> that the environment has finished to update the monitored locations, hence the machine can perform a step</a:t>
                      </a:r>
                      <a:endParaRPr lang="en-US" sz="2000" dirty="0"/>
                    </a:p>
                  </a:txBody>
                  <a:tcPr/>
                </a:tc>
              </a:tr>
              <a:tr h="969836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StepUntil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To signal</a:t>
                      </a:r>
                      <a:r>
                        <a:rPr lang="en-US" sz="2000" baseline="0" dirty="0" smtClean="0"/>
                        <a:t> that the machine can perform a step </a:t>
                      </a: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iteratively until a specified condition becomes true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Segnaposto contenut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531541"/>
              </p:ext>
            </p:extLst>
          </p:nvPr>
        </p:nvGraphicFramePr>
        <p:xfrm>
          <a:off x="323528" y="5229200"/>
          <a:ext cx="8352928" cy="1618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7917"/>
                <a:gridCol w="6745011"/>
              </a:tblGrid>
              <a:tr h="80905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Invariant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</a:t>
                      </a:r>
                      <a:r>
                        <a:rPr lang="en-US" sz="2000" baseline="0" dirty="0" smtClean="0"/>
                        <a:t> state critical specification properties that should always hold for a scenario</a:t>
                      </a:r>
                      <a:endParaRPr lang="en-US" sz="2000" dirty="0"/>
                    </a:p>
                  </a:txBody>
                  <a:tcPr/>
                </a:tc>
              </a:tr>
              <a:tr h="80905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Exec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execute transition rule when required by the observer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Sintassi dei comandi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ERiccobene - Modellazione ed Analisi di Sistemi</a:t>
            </a:r>
            <a:endParaRPr lang="it-IT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84784"/>
            <a:ext cx="8731547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template</a:t>
            </a:r>
            <a:r>
              <a:rPr lang="it-IT" dirty="0"/>
              <a:t> in Avalla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ERiccobene - Modellazione ed Analisi di Sistemi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CasellaDiTesto 3"/>
          <p:cNvSpPr txBox="1"/>
          <p:nvPr/>
        </p:nvSpPr>
        <p:spPr>
          <a:xfrm>
            <a:off x="412922" y="1844824"/>
            <a:ext cx="831815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scenario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name</a:t>
            </a:r>
            <a:endParaRPr lang="it-IT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./spec.asm</a:t>
            </a:r>
            <a:endParaRPr lang="it-IT" dirty="0" smtClean="0">
              <a:latin typeface="Courier New" pitchFamily="49" charset="0"/>
              <a:cs typeface="Courier New" pitchFamily="49" charset="0"/>
            </a:endParaRPr>
          </a:p>
          <a:p>
            <a:endParaRPr lang="it-IT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// ....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setting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it-IT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…;</a:t>
            </a:r>
            <a:endParaRPr lang="it-IT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machine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execution</a:t>
            </a:r>
            <a:endParaRPr lang="it-IT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step </a:t>
            </a:r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until</a:t>
            </a:r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t-IT" b="1" dirty="0" err="1" smtClean="0">
                <a:latin typeface="Courier New" pitchFamily="49" charset="0"/>
                <a:cs typeface="Courier New" pitchFamily="49" charset="0"/>
              </a:rPr>
              <a:t>step</a:t>
            </a:r>
            <a:endParaRPr lang="it-IT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 locations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5399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ello_slide_III_anno">
  <a:themeElements>
    <a:clrScheme name="1_modello_slide_III_ann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00"/>
      </a:accent1>
      <a:accent2>
        <a:srgbClr val="00FFCC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E7B9"/>
      </a:accent6>
      <a:hlink>
        <a:srgbClr val="009999"/>
      </a:hlink>
      <a:folHlink>
        <a:srgbClr val="009999"/>
      </a:folHlink>
    </a:clrScheme>
    <a:fontScheme name="1_modello_slide_III_ann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dello_slide_III_ann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lo_slide_III_ann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lo_slide_III_ann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lo_slide_III_ann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lo_slide_III_ann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lo_slide_III_ann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lo_slide_III_ann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lo_slide_III_ann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lo_slide_III_ann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lo_slide_III_ann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lo_slide_III_ann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lo_slide_III_ann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lo_slide_III_ann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E7B9"/>
        </a:accent6>
        <a:hlink>
          <a:srgbClr val="0099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170</Words>
  <Application>Microsoft Office PowerPoint</Application>
  <PresentationFormat>Presentazione su schermo (4:3)</PresentationFormat>
  <Paragraphs>34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Verdana</vt:lpstr>
      <vt:lpstr>Wingdings</vt:lpstr>
      <vt:lpstr>Level</vt:lpstr>
      <vt:lpstr>1_modello_slide_III_anno</vt:lpstr>
      <vt:lpstr>Dichiarazione di invarianti</vt:lpstr>
      <vt:lpstr>Primitive di AValLa</vt:lpstr>
      <vt:lpstr>Sintassi dei comandi</vt:lpstr>
      <vt:lpstr>template in Avalla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AsmetaL  un linguggio di codifica per ASM</dc:title>
  <dc:creator>elvinia</dc:creator>
  <cp:lastModifiedBy>Esame Modellazione e Analisi di Software</cp:lastModifiedBy>
  <cp:revision>168</cp:revision>
  <cp:lastPrinted>2011-04-08T09:20:44Z</cp:lastPrinted>
  <dcterms:created xsi:type="dcterms:W3CDTF">2010-03-16T10:15:03Z</dcterms:created>
  <dcterms:modified xsi:type="dcterms:W3CDTF">2016-06-06T10:08:14Z</dcterms:modified>
</cp:coreProperties>
</file>