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3" r:id="rId8"/>
    <p:sldId id="267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F5FF7EF-77E8-B142-852E-A30DC2B6D16D}" v="3" dt="2024-09-17T18:33:16.0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64"/>
    <p:restoredTop sz="95748"/>
  </p:normalViewPr>
  <p:slideViewPr>
    <p:cSldViewPr snapToGrid="0" showGuides="1">
      <p:cViewPr varScale="1">
        <p:scale>
          <a:sx n="105" d="100"/>
          <a:sy n="105" d="100"/>
        </p:scale>
        <p:origin x="8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e Petrova" userId="c80717b8-7058-4b58-b873-df9e70b40da1" providerId="ADAL" clId="{BF5FF7EF-77E8-B142-852E-A30DC2B6D16D}"/>
    <pc:docChg chg="undo custSel addSld delSld modSld">
      <pc:chgData name="Kate Petrova" userId="c80717b8-7058-4b58-b873-df9e70b40da1" providerId="ADAL" clId="{BF5FF7EF-77E8-B142-852E-A30DC2B6D16D}" dt="2024-09-17T23:15:35.709" v="431" actId="113"/>
      <pc:docMkLst>
        <pc:docMk/>
      </pc:docMkLst>
      <pc:sldChg chg="modSp mod">
        <pc:chgData name="Kate Petrova" userId="c80717b8-7058-4b58-b873-df9e70b40da1" providerId="ADAL" clId="{BF5FF7EF-77E8-B142-852E-A30DC2B6D16D}" dt="2024-09-17T19:19:08.863" v="309" actId="20577"/>
        <pc:sldMkLst>
          <pc:docMk/>
          <pc:sldMk cId="1582665338" sldId="259"/>
        </pc:sldMkLst>
        <pc:spChg chg="mod">
          <ac:chgData name="Kate Petrova" userId="c80717b8-7058-4b58-b873-df9e70b40da1" providerId="ADAL" clId="{BF5FF7EF-77E8-B142-852E-A30DC2B6D16D}" dt="2024-09-17T19:19:06.797" v="306" actId="20577"/>
          <ac:spMkLst>
            <pc:docMk/>
            <pc:sldMk cId="1582665338" sldId="259"/>
            <ac:spMk id="2" creationId="{9EF06329-ACB7-D738-90A9-0932CBFF51C1}"/>
          </ac:spMkLst>
        </pc:spChg>
        <pc:spChg chg="mod">
          <ac:chgData name="Kate Petrova" userId="c80717b8-7058-4b58-b873-df9e70b40da1" providerId="ADAL" clId="{BF5FF7EF-77E8-B142-852E-A30DC2B6D16D}" dt="2024-09-17T18:22:44.374" v="12" actId="20577"/>
          <ac:spMkLst>
            <pc:docMk/>
            <pc:sldMk cId="1582665338" sldId="259"/>
            <ac:spMk id="10" creationId="{E672D5E3-A2C9-BBA7-4584-335F4BED5C3D}"/>
          </ac:spMkLst>
        </pc:spChg>
        <pc:spChg chg="mod">
          <ac:chgData name="Kate Petrova" userId="c80717b8-7058-4b58-b873-df9e70b40da1" providerId="ADAL" clId="{BF5FF7EF-77E8-B142-852E-A30DC2B6D16D}" dt="2024-09-17T19:19:08.863" v="309" actId="20577"/>
          <ac:spMkLst>
            <pc:docMk/>
            <pc:sldMk cId="1582665338" sldId="259"/>
            <ac:spMk id="14" creationId="{C1889260-267D-DBC9-53EA-FAA6DD94C2C3}"/>
          </ac:spMkLst>
        </pc:spChg>
      </pc:sldChg>
      <pc:sldChg chg="modSp mod">
        <pc:chgData name="Kate Petrova" userId="c80717b8-7058-4b58-b873-df9e70b40da1" providerId="ADAL" clId="{BF5FF7EF-77E8-B142-852E-A30DC2B6D16D}" dt="2024-09-17T18:23:03.733" v="17" actId="20577"/>
        <pc:sldMkLst>
          <pc:docMk/>
          <pc:sldMk cId="2991160902" sldId="260"/>
        </pc:sldMkLst>
        <pc:spChg chg="mod">
          <ac:chgData name="Kate Petrova" userId="c80717b8-7058-4b58-b873-df9e70b40da1" providerId="ADAL" clId="{BF5FF7EF-77E8-B142-852E-A30DC2B6D16D}" dt="2024-09-17T18:23:03.733" v="17" actId="20577"/>
          <ac:spMkLst>
            <pc:docMk/>
            <pc:sldMk cId="2991160902" sldId="260"/>
            <ac:spMk id="10" creationId="{E672D5E3-A2C9-BBA7-4584-335F4BED5C3D}"/>
          </ac:spMkLst>
        </pc:spChg>
      </pc:sldChg>
      <pc:sldChg chg="modSp mod">
        <pc:chgData name="Kate Petrova" userId="c80717b8-7058-4b58-b873-df9e70b40da1" providerId="ADAL" clId="{BF5FF7EF-77E8-B142-852E-A30DC2B6D16D}" dt="2024-09-17T18:23:14.373" v="21" actId="20577"/>
        <pc:sldMkLst>
          <pc:docMk/>
          <pc:sldMk cId="115648664" sldId="263"/>
        </pc:sldMkLst>
        <pc:spChg chg="mod">
          <ac:chgData name="Kate Petrova" userId="c80717b8-7058-4b58-b873-df9e70b40da1" providerId="ADAL" clId="{BF5FF7EF-77E8-B142-852E-A30DC2B6D16D}" dt="2024-09-17T18:23:14.373" v="21" actId="20577"/>
          <ac:spMkLst>
            <pc:docMk/>
            <pc:sldMk cId="115648664" sldId="263"/>
            <ac:spMk id="10" creationId="{E672D5E3-A2C9-BBA7-4584-335F4BED5C3D}"/>
          </ac:spMkLst>
        </pc:spChg>
      </pc:sldChg>
      <pc:sldChg chg="addSp delSp modSp add del mod">
        <pc:chgData name="Kate Petrova" userId="c80717b8-7058-4b58-b873-df9e70b40da1" providerId="ADAL" clId="{BF5FF7EF-77E8-B142-852E-A30DC2B6D16D}" dt="2024-09-17T23:15:31.623" v="430" actId="113"/>
        <pc:sldMkLst>
          <pc:docMk/>
          <pc:sldMk cId="3195152792" sldId="264"/>
        </pc:sldMkLst>
        <pc:spChg chg="mod">
          <ac:chgData name="Kate Petrova" userId="c80717b8-7058-4b58-b873-df9e70b40da1" providerId="ADAL" clId="{BF5FF7EF-77E8-B142-852E-A30DC2B6D16D}" dt="2024-09-17T23:15:31.623" v="430" actId="113"/>
          <ac:spMkLst>
            <pc:docMk/>
            <pc:sldMk cId="3195152792" sldId="264"/>
            <ac:spMk id="10" creationId="{E672D5E3-A2C9-BBA7-4584-335F4BED5C3D}"/>
          </ac:spMkLst>
        </pc:spChg>
        <pc:picChg chg="add mod">
          <ac:chgData name="Kate Petrova" userId="c80717b8-7058-4b58-b873-df9e70b40da1" providerId="ADAL" clId="{BF5FF7EF-77E8-B142-852E-A30DC2B6D16D}" dt="2024-09-17T18:30:30.366" v="27" actId="1076"/>
          <ac:picMkLst>
            <pc:docMk/>
            <pc:sldMk cId="3195152792" sldId="264"/>
            <ac:picMk id="3" creationId="{67607619-F353-2DEB-E8E0-804B787D7FC5}"/>
          </ac:picMkLst>
        </pc:picChg>
        <pc:picChg chg="del">
          <ac:chgData name="Kate Petrova" userId="c80717b8-7058-4b58-b873-df9e70b40da1" providerId="ADAL" clId="{BF5FF7EF-77E8-B142-852E-A30DC2B6D16D}" dt="2024-09-17T18:30:24.329" v="24" actId="478"/>
          <ac:picMkLst>
            <pc:docMk/>
            <pc:sldMk cId="3195152792" sldId="264"/>
            <ac:picMk id="7" creationId="{A0B2806A-81ED-59AA-2663-A762305B8F33}"/>
          </ac:picMkLst>
        </pc:picChg>
      </pc:sldChg>
      <pc:sldChg chg="modSp add mod">
        <pc:chgData name="Kate Petrova" userId="c80717b8-7058-4b58-b873-df9e70b40da1" providerId="ADAL" clId="{BF5FF7EF-77E8-B142-852E-A30DC2B6D16D}" dt="2024-09-17T23:15:24.376" v="429" actId="113"/>
        <pc:sldMkLst>
          <pc:docMk/>
          <pc:sldMk cId="3032555438" sldId="266"/>
        </pc:sldMkLst>
        <pc:spChg chg="mod">
          <ac:chgData name="Kate Petrova" userId="c80717b8-7058-4b58-b873-df9e70b40da1" providerId="ADAL" clId="{BF5FF7EF-77E8-B142-852E-A30DC2B6D16D}" dt="2024-09-17T23:15:24.376" v="429" actId="113"/>
          <ac:spMkLst>
            <pc:docMk/>
            <pc:sldMk cId="3032555438" sldId="266"/>
            <ac:spMk id="10" creationId="{E672D5E3-A2C9-BBA7-4584-335F4BED5C3D}"/>
          </ac:spMkLst>
        </pc:spChg>
      </pc:sldChg>
      <pc:sldChg chg="modSp add mod">
        <pc:chgData name="Kate Petrova" userId="c80717b8-7058-4b58-b873-df9e70b40da1" providerId="ADAL" clId="{BF5FF7EF-77E8-B142-852E-A30DC2B6D16D}" dt="2024-09-17T23:15:35.709" v="431" actId="113"/>
        <pc:sldMkLst>
          <pc:docMk/>
          <pc:sldMk cId="3635275954" sldId="267"/>
        </pc:sldMkLst>
        <pc:spChg chg="mod">
          <ac:chgData name="Kate Petrova" userId="c80717b8-7058-4b58-b873-df9e70b40da1" providerId="ADAL" clId="{BF5FF7EF-77E8-B142-852E-A30DC2B6D16D}" dt="2024-09-17T23:15:35.709" v="431" actId="113"/>
          <ac:spMkLst>
            <pc:docMk/>
            <pc:sldMk cId="3635275954" sldId="267"/>
            <ac:spMk id="10" creationId="{E672D5E3-A2C9-BBA7-4584-335F4BED5C3D}"/>
          </ac:spMkLst>
        </pc:spChg>
        <pc:picChg chg="mod">
          <ac:chgData name="Kate Petrova" userId="c80717b8-7058-4b58-b873-df9e70b40da1" providerId="ADAL" clId="{BF5FF7EF-77E8-B142-852E-A30DC2B6D16D}" dt="2024-09-17T23:15:06.460" v="427" actId="1035"/>
          <ac:picMkLst>
            <pc:docMk/>
            <pc:sldMk cId="3635275954" sldId="267"/>
            <ac:picMk id="3" creationId="{67607619-F353-2DEB-E8E0-804B787D7FC5}"/>
          </ac:picMkLst>
        </pc:picChg>
      </pc:sldChg>
    </pc:docChg>
  </pc:docChgLst>
  <pc:docChgLst>
    <pc:chgData name="Kate Petrova" userId="c80717b8-7058-4b58-b873-df9e70b40da1" providerId="ADAL" clId="{858BC516-A270-9846-B3B8-AB087C73F9E4}"/>
    <pc:docChg chg="undo custSel addSld modSld">
      <pc:chgData name="Kate Petrova" userId="c80717b8-7058-4b58-b873-df9e70b40da1" providerId="ADAL" clId="{858BC516-A270-9846-B3B8-AB087C73F9E4}" dt="2023-08-16T01:05:32.557" v="759" actId="1076"/>
      <pc:docMkLst>
        <pc:docMk/>
      </pc:docMkLst>
      <pc:sldChg chg="addSp delSp modSp mod">
        <pc:chgData name="Kate Petrova" userId="c80717b8-7058-4b58-b873-df9e70b40da1" providerId="ADAL" clId="{858BC516-A270-9846-B3B8-AB087C73F9E4}" dt="2023-08-16T00:56:37.341" v="80" actId="403"/>
        <pc:sldMkLst>
          <pc:docMk/>
          <pc:sldMk cId="2138951838" sldId="256"/>
        </pc:sldMkLst>
        <pc:spChg chg="mod">
          <ac:chgData name="Kate Petrova" userId="c80717b8-7058-4b58-b873-df9e70b40da1" providerId="ADAL" clId="{858BC516-A270-9846-B3B8-AB087C73F9E4}" dt="2023-08-16T00:56:37.341" v="80" actId="403"/>
          <ac:spMkLst>
            <pc:docMk/>
            <pc:sldMk cId="2138951838" sldId="256"/>
            <ac:spMk id="10" creationId="{E672D5E3-A2C9-BBA7-4584-335F4BED5C3D}"/>
          </ac:spMkLst>
        </pc:spChg>
        <pc:grpChg chg="add">
          <ac:chgData name="Kate Petrova" userId="c80717b8-7058-4b58-b873-df9e70b40da1" providerId="ADAL" clId="{858BC516-A270-9846-B3B8-AB087C73F9E4}" dt="2023-08-16T00:55:31.233" v="12" actId="164"/>
          <ac:grpSpMkLst>
            <pc:docMk/>
            <pc:sldMk cId="2138951838" sldId="256"/>
            <ac:grpSpMk id="12" creationId="{218CF045-EDA9-1746-B040-E6CB52C2324B}"/>
          </ac:grpSpMkLst>
        </pc:grpChg>
        <pc:picChg chg="add mod">
          <ac:chgData name="Kate Petrova" userId="c80717b8-7058-4b58-b873-df9e70b40da1" providerId="ADAL" clId="{858BC516-A270-9846-B3B8-AB087C73F9E4}" dt="2023-08-16T00:55:09.788" v="8" actId="1076"/>
          <ac:picMkLst>
            <pc:docMk/>
            <pc:sldMk cId="2138951838" sldId="256"/>
            <ac:picMk id="3" creationId="{BA433486-359E-97A2-E267-5D9911C66AC7}"/>
          </ac:picMkLst>
        </pc:picChg>
        <pc:picChg chg="del">
          <ac:chgData name="Kate Petrova" userId="c80717b8-7058-4b58-b873-df9e70b40da1" providerId="ADAL" clId="{858BC516-A270-9846-B3B8-AB087C73F9E4}" dt="2023-08-16T00:54:40.148" v="0" actId="478"/>
          <ac:picMkLst>
            <pc:docMk/>
            <pc:sldMk cId="2138951838" sldId="256"/>
            <ac:picMk id="5" creationId="{181664E6-777A-1B4F-C33F-D31656C5F076}"/>
          </ac:picMkLst>
        </pc:picChg>
        <pc:picChg chg="add mod">
          <ac:chgData name="Kate Petrova" userId="c80717b8-7058-4b58-b873-df9e70b40da1" providerId="ADAL" clId="{858BC516-A270-9846-B3B8-AB087C73F9E4}" dt="2023-08-16T00:55:21.263" v="10" actId="1076"/>
          <ac:picMkLst>
            <pc:docMk/>
            <pc:sldMk cId="2138951838" sldId="256"/>
            <ac:picMk id="6" creationId="{A53AE033-B071-26F1-D473-FB6736536849}"/>
          </ac:picMkLst>
        </pc:picChg>
        <pc:picChg chg="del">
          <ac:chgData name="Kate Petrova" userId="c80717b8-7058-4b58-b873-df9e70b40da1" providerId="ADAL" clId="{858BC516-A270-9846-B3B8-AB087C73F9E4}" dt="2023-08-16T00:54:40.148" v="0" actId="478"/>
          <ac:picMkLst>
            <pc:docMk/>
            <pc:sldMk cId="2138951838" sldId="256"/>
            <ac:picMk id="7" creationId="{79C4AF74-370E-74A0-1057-C3C02BDD8249}"/>
          </ac:picMkLst>
        </pc:picChg>
        <pc:picChg chg="del">
          <ac:chgData name="Kate Petrova" userId="c80717b8-7058-4b58-b873-df9e70b40da1" providerId="ADAL" clId="{858BC516-A270-9846-B3B8-AB087C73F9E4}" dt="2023-08-16T00:54:40.148" v="0" actId="478"/>
          <ac:picMkLst>
            <pc:docMk/>
            <pc:sldMk cId="2138951838" sldId="256"/>
            <ac:picMk id="9" creationId="{2E8E8AE6-DD8D-8A9E-04E7-9C9F72D8ECB0}"/>
          </ac:picMkLst>
        </pc:picChg>
        <pc:picChg chg="add mod">
          <ac:chgData name="Kate Petrova" userId="c80717b8-7058-4b58-b873-df9e70b40da1" providerId="ADAL" clId="{858BC516-A270-9846-B3B8-AB087C73F9E4}" dt="2023-08-16T00:55:24.352" v="11" actId="1076"/>
          <ac:picMkLst>
            <pc:docMk/>
            <pc:sldMk cId="2138951838" sldId="256"/>
            <ac:picMk id="11" creationId="{41FA07A9-D958-A767-7304-968BE9E736E8}"/>
          </ac:picMkLst>
        </pc:picChg>
      </pc:sldChg>
      <pc:sldChg chg="addSp delSp modSp mod">
        <pc:chgData name="Kate Petrova" userId="c80717b8-7058-4b58-b873-df9e70b40da1" providerId="ADAL" clId="{858BC516-A270-9846-B3B8-AB087C73F9E4}" dt="2023-08-16T00:57:28.709" v="131" actId="1076"/>
        <pc:sldMkLst>
          <pc:docMk/>
          <pc:sldMk cId="4167562173" sldId="257"/>
        </pc:sldMkLst>
        <pc:spChg chg="mod">
          <ac:chgData name="Kate Petrova" userId="c80717b8-7058-4b58-b873-df9e70b40da1" providerId="ADAL" clId="{858BC516-A270-9846-B3B8-AB087C73F9E4}" dt="2023-08-16T00:57:28.709" v="131" actId="1076"/>
          <ac:spMkLst>
            <pc:docMk/>
            <pc:sldMk cId="4167562173" sldId="257"/>
            <ac:spMk id="10" creationId="{E672D5E3-A2C9-BBA7-4584-335F4BED5C3D}"/>
          </ac:spMkLst>
        </pc:spChg>
        <pc:grpChg chg="add mod">
          <ac:chgData name="Kate Petrova" userId="c80717b8-7058-4b58-b873-df9e70b40da1" providerId="ADAL" clId="{858BC516-A270-9846-B3B8-AB087C73F9E4}" dt="2023-08-16T00:55:37.592" v="14"/>
          <ac:grpSpMkLst>
            <pc:docMk/>
            <pc:sldMk cId="4167562173" sldId="257"/>
            <ac:grpSpMk id="2" creationId="{50B62CC8-4BCE-E41D-DF5C-85AB01D45C51}"/>
          </ac:grpSpMkLst>
        </pc:grpChg>
        <pc:picChg chg="mod">
          <ac:chgData name="Kate Petrova" userId="c80717b8-7058-4b58-b873-df9e70b40da1" providerId="ADAL" clId="{858BC516-A270-9846-B3B8-AB087C73F9E4}" dt="2023-08-16T00:55:37.592" v="14"/>
          <ac:picMkLst>
            <pc:docMk/>
            <pc:sldMk cId="4167562173" sldId="257"/>
            <ac:picMk id="3" creationId="{34355D89-984A-BA4F-A1D5-0573EA5C3D34}"/>
          </ac:picMkLst>
        </pc:picChg>
        <pc:picChg chg="mod">
          <ac:chgData name="Kate Petrova" userId="c80717b8-7058-4b58-b873-df9e70b40da1" providerId="ADAL" clId="{858BC516-A270-9846-B3B8-AB087C73F9E4}" dt="2023-08-16T00:55:37.592" v="14"/>
          <ac:picMkLst>
            <pc:docMk/>
            <pc:sldMk cId="4167562173" sldId="257"/>
            <ac:picMk id="4" creationId="{186C8922-22BD-A061-7666-BCA8D879DE22}"/>
          </ac:picMkLst>
        </pc:picChg>
        <pc:picChg chg="del">
          <ac:chgData name="Kate Petrova" userId="c80717b8-7058-4b58-b873-df9e70b40da1" providerId="ADAL" clId="{858BC516-A270-9846-B3B8-AB087C73F9E4}" dt="2023-08-16T00:55:37.172" v="13" actId="478"/>
          <ac:picMkLst>
            <pc:docMk/>
            <pc:sldMk cId="4167562173" sldId="257"/>
            <ac:picMk id="5" creationId="{181664E6-777A-1B4F-C33F-D31656C5F076}"/>
          </ac:picMkLst>
        </pc:picChg>
        <pc:picChg chg="mod">
          <ac:chgData name="Kate Petrova" userId="c80717b8-7058-4b58-b873-df9e70b40da1" providerId="ADAL" clId="{858BC516-A270-9846-B3B8-AB087C73F9E4}" dt="2023-08-16T00:55:37.592" v="14"/>
          <ac:picMkLst>
            <pc:docMk/>
            <pc:sldMk cId="4167562173" sldId="257"/>
            <ac:picMk id="6" creationId="{94402BDE-9005-DB29-E0AA-0D675E4CA8B2}"/>
          </ac:picMkLst>
        </pc:picChg>
        <pc:picChg chg="del">
          <ac:chgData name="Kate Petrova" userId="c80717b8-7058-4b58-b873-df9e70b40da1" providerId="ADAL" clId="{858BC516-A270-9846-B3B8-AB087C73F9E4}" dt="2023-08-16T00:55:37.172" v="13" actId="478"/>
          <ac:picMkLst>
            <pc:docMk/>
            <pc:sldMk cId="4167562173" sldId="257"/>
            <ac:picMk id="7" creationId="{79C4AF74-370E-74A0-1057-C3C02BDD8249}"/>
          </ac:picMkLst>
        </pc:picChg>
        <pc:picChg chg="del">
          <ac:chgData name="Kate Petrova" userId="c80717b8-7058-4b58-b873-df9e70b40da1" providerId="ADAL" clId="{858BC516-A270-9846-B3B8-AB087C73F9E4}" dt="2023-08-16T00:55:37.172" v="13" actId="478"/>
          <ac:picMkLst>
            <pc:docMk/>
            <pc:sldMk cId="4167562173" sldId="257"/>
            <ac:picMk id="9" creationId="{2E8E8AE6-DD8D-8A9E-04E7-9C9F72D8ECB0}"/>
          </ac:picMkLst>
        </pc:picChg>
      </pc:sldChg>
      <pc:sldChg chg="addSp delSp modSp mod">
        <pc:chgData name="Kate Petrova" userId="c80717b8-7058-4b58-b873-df9e70b40da1" providerId="ADAL" clId="{858BC516-A270-9846-B3B8-AB087C73F9E4}" dt="2023-08-16T00:57:24.468" v="130" actId="1076"/>
        <pc:sldMkLst>
          <pc:docMk/>
          <pc:sldMk cId="453905949" sldId="258"/>
        </pc:sldMkLst>
        <pc:spChg chg="mod">
          <ac:chgData name="Kate Petrova" userId="c80717b8-7058-4b58-b873-df9e70b40da1" providerId="ADAL" clId="{858BC516-A270-9846-B3B8-AB087C73F9E4}" dt="2023-08-16T00:57:24.468" v="130" actId="1076"/>
          <ac:spMkLst>
            <pc:docMk/>
            <pc:sldMk cId="453905949" sldId="258"/>
            <ac:spMk id="10" creationId="{E672D5E3-A2C9-BBA7-4584-335F4BED5C3D}"/>
          </ac:spMkLst>
        </pc:spChg>
        <pc:grpChg chg="add mod">
          <ac:chgData name="Kate Petrova" userId="c80717b8-7058-4b58-b873-df9e70b40da1" providerId="ADAL" clId="{858BC516-A270-9846-B3B8-AB087C73F9E4}" dt="2023-08-16T00:56:49.766" v="83"/>
          <ac:grpSpMkLst>
            <pc:docMk/>
            <pc:sldMk cId="453905949" sldId="258"/>
            <ac:grpSpMk id="3" creationId="{B655C751-E5B3-91A2-35E8-29D38BF5F2A1}"/>
          </ac:grpSpMkLst>
        </pc:grpChg>
        <pc:picChg chg="mod">
          <ac:chgData name="Kate Petrova" userId="c80717b8-7058-4b58-b873-df9e70b40da1" providerId="ADAL" clId="{858BC516-A270-9846-B3B8-AB087C73F9E4}" dt="2023-08-16T00:56:49.766" v="83"/>
          <ac:picMkLst>
            <pc:docMk/>
            <pc:sldMk cId="453905949" sldId="258"/>
            <ac:picMk id="4" creationId="{69372D1C-1335-C2CC-C3AC-31064E67E55C}"/>
          </ac:picMkLst>
        </pc:picChg>
        <pc:picChg chg="del">
          <ac:chgData name="Kate Petrova" userId="c80717b8-7058-4b58-b873-df9e70b40da1" providerId="ADAL" clId="{858BC516-A270-9846-B3B8-AB087C73F9E4}" dt="2023-08-16T00:56:49.319" v="82" actId="478"/>
          <ac:picMkLst>
            <pc:docMk/>
            <pc:sldMk cId="453905949" sldId="258"/>
            <ac:picMk id="5" creationId="{181664E6-777A-1B4F-C33F-D31656C5F076}"/>
          </ac:picMkLst>
        </pc:picChg>
        <pc:picChg chg="mod">
          <ac:chgData name="Kate Petrova" userId="c80717b8-7058-4b58-b873-df9e70b40da1" providerId="ADAL" clId="{858BC516-A270-9846-B3B8-AB087C73F9E4}" dt="2023-08-16T00:56:49.766" v="83"/>
          <ac:picMkLst>
            <pc:docMk/>
            <pc:sldMk cId="453905949" sldId="258"/>
            <ac:picMk id="6" creationId="{9592AFA3-4107-4877-08BE-D9AEF1511E3F}"/>
          </ac:picMkLst>
        </pc:picChg>
        <pc:picChg chg="del">
          <ac:chgData name="Kate Petrova" userId="c80717b8-7058-4b58-b873-df9e70b40da1" providerId="ADAL" clId="{858BC516-A270-9846-B3B8-AB087C73F9E4}" dt="2023-08-16T00:56:49.319" v="82" actId="478"/>
          <ac:picMkLst>
            <pc:docMk/>
            <pc:sldMk cId="453905949" sldId="258"/>
            <ac:picMk id="7" creationId="{79C4AF74-370E-74A0-1057-C3C02BDD8249}"/>
          </ac:picMkLst>
        </pc:picChg>
        <pc:picChg chg="mod">
          <ac:chgData name="Kate Petrova" userId="c80717b8-7058-4b58-b873-df9e70b40da1" providerId="ADAL" clId="{858BC516-A270-9846-B3B8-AB087C73F9E4}" dt="2023-08-16T00:56:49.766" v="83"/>
          <ac:picMkLst>
            <pc:docMk/>
            <pc:sldMk cId="453905949" sldId="258"/>
            <ac:picMk id="8" creationId="{46C9B3E8-E642-DD80-EAF2-8CF534274F62}"/>
          </ac:picMkLst>
        </pc:picChg>
        <pc:picChg chg="del">
          <ac:chgData name="Kate Petrova" userId="c80717b8-7058-4b58-b873-df9e70b40da1" providerId="ADAL" clId="{858BC516-A270-9846-B3B8-AB087C73F9E4}" dt="2023-08-16T00:56:49.319" v="82" actId="478"/>
          <ac:picMkLst>
            <pc:docMk/>
            <pc:sldMk cId="453905949" sldId="258"/>
            <ac:picMk id="9" creationId="{2E8E8AE6-DD8D-8A9E-04E7-9C9F72D8ECB0}"/>
          </ac:picMkLst>
        </pc:picChg>
      </pc:sldChg>
      <pc:sldChg chg="delSp modSp mod">
        <pc:chgData name="Kate Petrova" userId="c80717b8-7058-4b58-b873-df9e70b40da1" providerId="ADAL" clId="{858BC516-A270-9846-B3B8-AB087C73F9E4}" dt="2023-08-16T00:58:12.549" v="149" actId="1076"/>
        <pc:sldMkLst>
          <pc:docMk/>
          <pc:sldMk cId="1582665338" sldId="259"/>
        </pc:sldMkLst>
        <pc:spChg chg="mod">
          <ac:chgData name="Kate Petrova" userId="c80717b8-7058-4b58-b873-df9e70b40da1" providerId="ADAL" clId="{858BC516-A270-9846-B3B8-AB087C73F9E4}" dt="2023-08-16T00:58:04.068" v="148" actId="1076"/>
          <ac:spMkLst>
            <pc:docMk/>
            <pc:sldMk cId="1582665338" sldId="259"/>
            <ac:spMk id="2" creationId="{9EF06329-ACB7-D738-90A9-0932CBFF51C1}"/>
          </ac:spMkLst>
        </pc:spChg>
        <pc:spChg chg="mod">
          <ac:chgData name="Kate Petrova" userId="c80717b8-7058-4b58-b873-df9e70b40da1" providerId="ADAL" clId="{858BC516-A270-9846-B3B8-AB087C73F9E4}" dt="2023-08-16T00:57:52.033" v="145" actId="403"/>
          <ac:spMkLst>
            <pc:docMk/>
            <pc:sldMk cId="1582665338" sldId="259"/>
            <ac:spMk id="10" creationId="{E672D5E3-A2C9-BBA7-4584-335F4BED5C3D}"/>
          </ac:spMkLst>
        </pc:spChg>
        <pc:spChg chg="del">
          <ac:chgData name="Kate Petrova" userId="c80717b8-7058-4b58-b873-df9e70b40da1" providerId="ADAL" clId="{858BC516-A270-9846-B3B8-AB087C73F9E4}" dt="2023-08-16T00:57:58.868" v="147" actId="478"/>
          <ac:spMkLst>
            <pc:docMk/>
            <pc:sldMk cId="1582665338" sldId="259"/>
            <ac:spMk id="13" creationId="{694B2A92-4BF0-84A7-CCA5-85D945FF57BC}"/>
          </ac:spMkLst>
        </pc:spChg>
        <pc:spChg chg="mod">
          <ac:chgData name="Kate Petrova" userId="c80717b8-7058-4b58-b873-df9e70b40da1" providerId="ADAL" clId="{858BC516-A270-9846-B3B8-AB087C73F9E4}" dt="2023-08-16T00:58:12.549" v="149" actId="1076"/>
          <ac:spMkLst>
            <pc:docMk/>
            <pc:sldMk cId="1582665338" sldId="259"/>
            <ac:spMk id="14" creationId="{C1889260-267D-DBC9-53EA-FAA6DD94C2C3}"/>
          </ac:spMkLst>
        </pc:spChg>
        <pc:picChg chg="mod">
          <ac:chgData name="Kate Petrova" userId="c80717b8-7058-4b58-b873-df9e70b40da1" providerId="ADAL" clId="{858BC516-A270-9846-B3B8-AB087C73F9E4}" dt="2023-08-16T00:58:04.068" v="148" actId="1076"/>
          <ac:picMkLst>
            <pc:docMk/>
            <pc:sldMk cId="1582665338" sldId="259"/>
            <ac:picMk id="4" creationId="{6140BEA3-1763-00C8-0FDF-624247D4697F}"/>
          </ac:picMkLst>
        </pc:picChg>
        <pc:picChg chg="del">
          <ac:chgData name="Kate Petrova" userId="c80717b8-7058-4b58-b873-df9e70b40da1" providerId="ADAL" clId="{858BC516-A270-9846-B3B8-AB087C73F9E4}" dt="2023-08-16T00:57:56.729" v="146" actId="478"/>
          <ac:picMkLst>
            <pc:docMk/>
            <pc:sldMk cId="1582665338" sldId="259"/>
            <ac:picMk id="8" creationId="{88CCAE23-9835-0F70-605E-4BF4B0A22381}"/>
          </ac:picMkLst>
        </pc:picChg>
        <pc:picChg chg="mod">
          <ac:chgData name="Kate Petrova" userId="c80717b8-7058-4b58-b873-df9e70b40da1" providerId="ADAL" clId="{858BC516-A270-9846-B3B8-AB087C73F9E4}" dt="2023-08-16T00:58:12.549" v="149" actId="1076"/>
          <ac:picMkLst>
            <pc:docMk/>
            <pc:sldMk cId="1582665338" sldId="259"/>
            <ac:picMk id="12" creationId="{5DDFCF3B-8BF3-B139-5219-81243A798D5F}"/>
          </ac:picMkLst>
        </pc:picChg>
      </pc:sldChg>
      <pc:sldChg chg="addSp delSp modSp mod">
        <pc:chgData name="Kate Petrova" userId="c80717b8-7058-4b58-b873-df9e70b40da1" providerId="ADAL" clId="{858BC516-A270-9846-B3B8-AB087C73F9E4}" dt="2023-08-16T00:59:10.531" v="171"/>
        <pc:sldMkLst>
          <pc:docMk/>
          <pc:sldMk cId="2991160902" sldId="260"/>
        </pc:sldMkLst>
        <pc:spChg chg="mod">
          <ac:chgData name="Kate Petrova" userId="c80717b8-7058-4b58-b873-df9e70b40da1" providerId="ADAL" clId="{858BC516-A270-9846-B3B8-AB087C73F9E4}" dt="2023-08-16T00:59:03.580" v="169" actId="1076"/>
          <ac:spMkLst>
            <pc:docMk/>
            <pc:sldMk cId="2991160902" sldId="260"/>
            <ac:spMk id="10" creationId="{E672D5E3-A2C9-BBA7-4584-335F4BED5C3D}"/>
          </ac:spMkLst>
        </pc:spChg>
        <pc:grpChg chg="add mod">
          <ac:chgData name="Kate Petrova" userId="c80717b8-7058-4b58-b873-df9e70b40da1" providerId="ADAL" clId="{858BC516-A270-9846-B3B8-AB087C73F9E4}" dt="2023-08-16T00:59:10.531" v="171"/>
          <ac:grpSpMkLst>
            <pc:docMk/>
            <pc:sldMk cId="2991160902" sldId="260"/>
            <ac:grpSpMk id="2" creationId="{B9A100D4-67B1-7791-2E36-171429BFD138}"/>
          </ac:grpSpMkLst>
        </pc:grpChg>
        <pc:picChg chg="mod">
          <ac:chgData name="Kate Petrova" userId="c80717b8-7058-4b58-b873-df9e70b40da1" providerId="ADAL" clId="{858BC516-A270-9846-B3B8-AB087C73F9E4}" dt="2023-08-16T00:59:10.531" v="171"/>
          <ac:picMkLst>
            <pc:docMk/>
            <pc:sldMk cId="2991160902" sldId="260"/>
            <ac:picMk id="3" creationId="{C6D7871D-CC23-DE42-9813-CBE0E58527BA}"/>
          </ac:picMkLst>
        </pc:picChg>
        <pc:picChg chg="mod">
          <ac:chgData name="Kate Petrova" userId="c80717b8-7058-4b58-b873-df9e70b40da1" providerId="ADAL" clId="{858BC516-A270-9846-B3B8-AB087C73F9E4}" dt="2023-08-16T00:59:10.531" v="171"/>
          <ac:picMkLst>
            <pc:docMk/>
            <pc:sldMk cId="2991160902" sldId="260"/>
            <ac:picMk id="4" creationId="{0DC8A324-8AD9-B1EA-D3C0-FF0D3E1FDE5C}"/>
          </ac:picMkLst>
        </pc:picChg>
        <pc:picChg chg="del">
          <ac:chgData name="Kate Petrova" userId="c80717b8-7058-4b58-b873-df9e70b40da1" providerId="ADAL" clId="{858BC516-A270-9846-B3B8-AB087C73F9E4}" dt="2023-08-16T00:59:10.151" v="170" actId="478"/>
          <ac:picMkLst>
            <pc:docMk/>
            <pc:sldMk cId="2991160902" sldId="260"/>
            <ac:picMk id="5" creationId="{181664E6-777A-1B4F-C33F-D31656C5F076}"/>
          </ac:picMkLst>
        </pc:picChg>
        <pc:picChg chg="mod">
          <ac:chgData name="Kate Petrova" userId="c80717b8-7058-4b58-b873-df9e70b40da1" providerId="ADAL" clId="{858BC516-A270-9846-B3B8-AB087C73F9E4}" dt="2023-08-16T00:59:10.531" v="171"/>
          <ac:picMkLst>
            <pc:docMk/>
            <pc:sldMk cId="2991160902" sldId="260"/>
            <ac:picMk id="6" creationId="{57B8D6FC-C886-84A5-A2EC-C996C113E9E5}"/>
          </ac:picMkLst>
        </pc:picChg>
        <pc:picChg chg="del">
          <ac:chgData name="Kate Petrova" userId="c80717b8-7058-4b58-b873-df9e70b40da1" providerId="ADAL" clId="{858BC516-A270-9846-B3B8-AB087C73F9E4}" dt="2023-08-16T00:59:10.151" v="170" actId="478"/>
          <ac:picMkLst>
            <pc:docMk/>
            <pc:sldMk cId="2991160902" sldId="260"/>
            <ac:picMk id="7" creationId="{79C4AF74-370E-74A0-1057-C3C02BDD8249}"/>
          </ac:picMkLst>
        </pc:picChg>
        <pc:picChg chg="del">
          <ac:chgData name="Kate Petrova" userId="c80717b8-7058-4b58-b873-df9e70b40da1" providerId="ADAL" clId="{858BC516-A270-9846-B3B8-AB087C73F9E4}" dt="2023-08-16T00:59:10.151" v="170" actId="478"/>
          <ac:picMkLst>
            <pc:docMk/>
            <pc:sldMk cId="2991160902" sldId="260"/>
            <ac:picMk id="9" creationId="{2E8E8AE6-DD8D-8A9E-04E7-9C9F72D8ECB0}"/>
          </ac:picMkLst>
        </pc:picChg>
      </pc:sldChg>
      <pc:sldChg chg="modSp mod">
        <pc:chgData name="Kate Petrova" userId="c80717b8-7058-4b58-b873-df9e70b40da1" providerId="ADAL" clId="{858BC516-A270-9846-B3B8-AB087C73F9E4}" dt="2023-08-16T01:05:32.557" v="759" actId="1076"/>
        <pc:sldMkLst>
          <pc:docMk/>
          <pc:sldMk cId="765621577" sldId="262"/>
        </pc:sldMkLst>
        <pc:spChg chg="mod">
          <ac:chgData name="Kate Petrova" userId="c80717b8-7058-4b58-b873-df9e70b40da1" providerId="ADAL" clId="{858BC516-A270-9846-B3B8-AB087C73F9E4}" dt="2023-08-16T01:05:32.557" v="759" actId="1076"/>
          <ac:spMkLst>
            <pc:docMk/>
            <pc:sldMk cId="765621577" sldId="262"/>
            <ac:spMk id="10" creationId="{E672D5E3-A2C9-BBA7-4584-335F4BED5C3D}"/>
          </ac:spMkLst>
        </pc:spChg>
      </pc:sldChg>
      <pc:sldChg chg="modSp add mod">
        <pc:chgData name="Kate Petrova" userId="c80717b8-7058-4b58-b873-df9e70b40da1" providerId="ADAL" clId="{858BC516-A270-9846-B3B8-AB087C73F9E4}" dt="2023-08-16T01:00:03.986" v="327" actId="1076"/>
        <pc:sldMkLst>
          <pc:docMk/>
          <pc:sldMk cId="115648664" sldId="263"/>
        </pc:sldMkLst>
        <pc:spChg chg="mod">
          <ac:chgData name="Kate Petrova" userId="c80717b8-7058-4b58-b873-df9e70b40da1" providerId="ADAL" clId="{858BC516-A270-9846-B3B8-AB087C73F9E4}" dt="2023-08-16T01:00:03.986" v="327" actId="1076"/>
          <ac:spMkLst>
            <pc:docMk/>
            <pc:sldMk cId="115648664" sldId="263"/>
            <ac:spMk id="10" creationId="{E672D5E3-A2C9-BBA7-4584-335F4BED5C3D}"/>
          </ac:spMkLst>
        </pc:spChg>
      </pc:sldChg>
      <pc:sldChg chg="addSp delSp modSp add mod">
        <pc:chgData name="Kate Petrova" userId="c80717b8-7058-4b58-b873-df9e70b40da1" providerId="ADAL" clId="{858BC516-A270-9846-B3B8-AB087C73F9E4}" dt="2023-08-16T01:05:13.072" v="755" actId="113"/>
        <pc:sldMkLst>
          <pc:docMk/>
          <pc:sldMk cId="3195152792" sldId="264"/>
        </pc:sldMkLst>
        <pc:spChg chg="add del mod">
          <ac:chgData name="Kate Petrova" userId="c80717b8-7058-4b58-b873-df9e70b40da1" providerId="ADAL" clId="{858BC516-A270-9846-B3B8-AB087C73F9E4}" dt="2023-08-16T01:05:13.072" v="755" actId="113"/>
          <ac:spMkLst>
            <pc:docMk/>
            <pc:sldMk cId="3195152792" sldId="264"/>
            <ac:spMk id="10" creationId="{E672D5E3-A2C9-BBA7-4584-335F4BED5C3D}"/>
          </ac:spMkLst>
        </pc:spChg>
        <pc:grpChg chg="del">
          <ac:chgData name="Kate Petrova" userId="c80717b8-7058-4b58-b873-df9e70b40da1" providerId="ADAL" clId="{858BC516-A270-9846-B3B8-AB087C73F9E4}" dt="2023-08-16T01:03:47.981" v="635" actId="478"/>
          <ac:grpSpMkLst>
            <pc:docMk/>
            <pc:sldMk cId="3195152792" sldId="264"/>
            <ac:grpSpMk id="2" creationId="{B9A100D4-67B1-7791-2E36-171429BFD138}"/>
          </ac:grpSpMkLst>
        </pc:grpChg>
        <pc:picChg chg="add mod">
          <ac:chgData name="Kate Petrova" userId="c80717b8-7058-4b58-b873-df9e70b40da1" providerId="ADAL" clId="{858BC516-A270-9846-B3B8-AB087C73F9E4}" dt="2023-08-16T01:04:29.074" v="642" actId="1076"/>
          <ac:picMkLst>
            <pc:docMk/>
            <pc:sldMk cId="3195152792" sldId="264"/>
            <ac:picMk id="7" creationId="{A0B2806A-81ED-59AA-2663-A762305B8F33}"/>
          </ac:picMkLst>
        </pc:picChg>
      </pc:sldChg>
      <pc:sldChg chg="addSp delSp modSp new mod">
        <pc:chgData name="Kate Petrova" userId="c80717b8-7058-4b58-b873-df9e70b40da1" providerId="ADAL" clId="{858BC516-A270-9846-B3B8-AB087C73F9E4}" dt="2023-08-16T01:03:36.402" v="634" actId="1076"/>
        <pc:sldMkLst>
          <pc:docMk/>
          <pc:sldMk cId="1269721692" sldId="265"/>
        </pc:sldMkLst>
        <pc:spChg chg="del">
          <ac:chgData name="Kate Petrova" userId="c80717b8-7058-4b58-b873-df9e70b40da1" providerId="ADAL" clId="{858BC516-A270-9846-B3B8-AB087C73F9E4}" dt="2023-08-16T01:02:25.439" v="483" actId="478"/>
          <ac:spMkLst>
            <pc:docMk/>
            <pc:sldMk cId="1269721692" sldId="265"/>
            <ac:spMk id="2" creationId="{855F7A37-04B1-7CA1-D6D9-2EA76A56533F}"/>
          </ac:spMkLst>
        </pc:spChg>
        <pc:spChg chg="del">
          <ac:chgData name="Kate Petrova" userId="c80717b8-7058-4b58-b873-df9e70b40da1" providerId="ADAL" clId="{858BC516-A270-9846-B3B8-AB087C73F9E4}" dt="2023-08-16T01:02:25.439" v="483" actId="478"/>
          <ac:spMkLst>
            <pc:docMk/>
            <pc:sldMk cId="1269721692" sldId="265"/>
            <ac:spMk id="3" creationId="{003B2096-A7AB-215A-3432-786E2C3C5C76}"/>
          </ac:spMkLst>
        </pc:spChg>
        <pc:spChg chg="add mod">
          <ac:chgData name="Kate Petrova" userId="c80717b8-7058-4b58-b873-df9e70b40da1" providerId="ADAL" clId="{858BC516-A270-9846-B3B8-AB087C73F9E4}" dt="2023-08-16T01:02:43.423" v="488" actId="1076"/>
          <ac:spMkLst>
            <pc:docMk/>
            <pc:sldMk cId="1269721692" sldId="265"/>
            <ac:spMk id="5" creationId="{2616AF94-6586-B8F8-9227-A3B0C6E3D5B1}"/>
          </ac:spMkLst>
        </pc:spChg>
        <pc:spChg chg="add mod">
          <ac:chgData name="Kate Petrova" userId="c80717b8-7058-4b58-b873-df9e70b40da1" providerId="ADAL" clId="{858BC516-A270-9846-B3B8-AB087C73F9E4}" dt="2023-08-16T01:03:34.480" v="633" actId="1076"/>
          <ac:spMkLst>
            <pc:docMk/>
            <pc:sldMk cId="1269721692" sldId="265"/>
            <ac:spMk id="10" creationId="{42EA7FC6-98C9-61B2-8487-D10F102499DD}"/>
          </ac:spMkLst>
        </pc:spChg>
        <pc:grpChg chg="add mod">
          <ac:chgData name="Kate Petrova" userId="c80717b8-7058-4b58-b873-df9e70b40da1" providerId="ADAL" clId="{858BC516-A270-9846-B3B8-AB087C73F9E4}" dt="2023-08-16T01:03:36.402" v="634" actId="1076"/>
          <ac:grpSpMkLst>
            <pc:docMk/>
            <pc:sldMk cId="1269721692" sldId="265"/>
            <ac:grpSpMk id="6" creationId="{13E4C0D8-BBA0-23DA-2346-3050551CC7F3}"/>
          </ac:grpSpMkLst>
        </pc:grpChg>
        <pc:picChg chg="mod">
          <ac:chgData name="Kate Petrova" userId="c80717b8-7058-4b58-b873-df9e70b40da1" providerId="ADAL" clId="{858BC516-A270-9846-B3B8-AB087C73F9E4}" dt="2023-08-16T01:02:47.503" v="489"/>
          <ac:picMkLst>
            <pc:docMk/>
            <pc:sldMk cId="1269721692" sldId="265"/>
            <ac:picMk id="7" creationId="{2B62F2AC-3461-C509-A6CC-CDE5EA2F8EB1}"/>
          </ac:picMkLst>
        </pc:picChg>
        <pc:picChg chg="mod">
          <ac:chgData name="Kate Petrova" userId="c80717b8-7058-4b58-b873-df9e70b40da1" providerId="ADAL" clId="{858BC516-A270-9846-B3B8-AB087C73F9E4}" dt="2023-08-16T01:02:47.503" v="489"/>
          <ac:picMkLst>
            <pc:docMk/>
            <pc:sldMk cId="1269721692" sldId="265"/>
            <ac:picMk id="8" creationId="{B3729B34-265B-1DEC-9ED8-CE3CB692D879}"/>
          </ac:picMkLst>
        </pc:picChg>
        <pc:picChg chg="mod">
          <ac:chgData name="Kate Petrova" userId="c80717b8-7058-4b58-b873-df9e70b40da1" providerId="ADAL" clId="{858BC516-A270-9846-B3B8-AB087C73F9E4}" dt="2023-08-16T01:02:47.503" v="489"/>
          <ac:picMkLst>
            <pc:docMk/>
            <pc:sldMk cId="1269721692" sldId="265"/>
            <ac:picMk id="9" creationId="{5EF6BEF0-8ABC-9F69-92A1-BBC778D6BC7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2794-8BCD-B8E6-6064-78EC4B862D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84CEEF-14CC-CB3E-24BA-5617ECE56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EA7839-0F1A-E180-EA2E-BF6AB56ED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1E879-E276-56F3-0E20-0CD7B2584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733BE-9FCB-256C-5E5E-BFBC0F1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89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E8EF1-9299-F7EF-CF9C-64A529AA9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16D2BB-26EF-0638-933F-1A51AD3E42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7AA0E5-E35E-A99C-2049-EB6C5A3AC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36D58-C80B-449D-D53A-7B8D1E59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A1599-7547-2C6E-FF50-A8F01AED3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D9F2BE-FEF7-3015-8159-8A3F24FEB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C4CA7A-7533-0F13-A3AF-4D974978C3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D8B54-BBF0-8042-2337-D0B8301C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733E1A-663F-FBBB-A4A9-B9F18E82E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09132-A734-B3D7-B49F-CDBF50C81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09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58A1-9E70-0C54-3BA8-DCB57CED5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E2545-08F4-60CD-9EBC-7BEB74DE9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68D29-2CAF-773B-FA3C-0ED57F13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F0D73-1C62-76CD-89BD-75C6FEF7E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D9C41-E2C2-3186-6B26-EB3E5979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127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85B6D-4A53-FFED-2860-17DCE0E53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A2AAB-4302-608E-B357-F94FC7FE2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5E579-1AFB-FDBB-B9A6-826DC05B8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5F363-B139-FA7D-73DA-2B722997E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BAEAC-0AF8-61FA-DE05-58F3F30F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859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0BACC-2730-2623-8036-C78AD03AE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54A11-E539-6963-824E-94310622EB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A93C4C-2784-2F30-17E8-A7DA023FB7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4B17CB-BAB7-5A4C-D89C-D3F6CB24A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981C5-C6E1-C744-6B6F-E095AA96D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A4E163-0662-ECE8-006B-08217506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66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9C2D9-31C9-3E04-B237-C5A1EFD5E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208834-2DDD-4302-3317-39A0AA8F9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4C9D9-369F-653E-C16A-C5A3558661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8164D0-F1A8-F678-F823-286744345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7C8A4-BFBD-FEAE-A5AC-E30046A39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9F5850-2FF0-A2DD-F129-48E5D3E10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A0744D-9D79-E5A8-FA90-1CEE615CC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D98C-DC9D-3CD8-A1D2-E86614EEE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964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A6FAA-0FE2-1BE0-0BA3-9DFE86C52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C3BC2-15EE-1BBC-47F5-BE6ACE779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7CC1DA-73C8-C7A9-6F9F-13A4EC5A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853C3E-C020-3EC0-D975-A794480F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70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9CFACF-BDA6-0E3B-A421-5B1AF046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378913-C634-675B-573E-ACDE8642C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27D27-4D48-AF63-E14C-84AC130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3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25B83-8FC1-5318-92E2-B9A622BBF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B2441-8273-EDE5-915F-E28366B48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66043-A17C-14E5-FAF7-361EC5C7D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B6E27C-ABEE-D7A0-B52B-ADD3056F4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47A8D2-F6DB-D845-E9F5-221FCAF66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A74F63-3AD1-8D32-26CC-F1D18F21A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534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57AA-B095-8167-448D-B3F8930AE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AF2C09-2A40-DB07-E803-1C7E65E7C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0DC83-A2EF-730B-C03C-FCBDF5E50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A6D37-E3BF-9C3E-E543-A2FC81DE3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D55AE-4D47-E29F-EBED-6E0FFEF46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4AF522-E0D0-B45F-071C-58D00F461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973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BA6E49-ED6F-6AE4-EABD-210FE8D67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13A3D-BF84-B76D-288B-31D14DE0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A48CFF-CD97-29AC-AFB3-6F2ECE078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9C2BF-5698-3D41-8DA1-AAF2C5D51DF1}" type="datetimeFigureOut">
              <a:rPr lang="en-US" smtClean="0"/>
              <a:t>9/17/24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11566-479B-C336-5410-2BEB01FC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38420-CD60-B419-C1D5-CAC39D63B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CD3B0D-AC4D-7D45-81BA-4B752510D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958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481796" y="4107766"/>
            <a:ext cx="92284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Welcome to the fruit-picking game!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We will now give you some instructions on how to play the game. Use</a:t>
            </a:r>
          </a:p>
          <a:p>
            <a:pPr algn="ctr"/>
            <a:r>
              <a:rPr lang="en-US" sz="2400" dirty="0"/>
              <a:t>the buttons below (or the arrow keys) to navigate the instructions.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8CF045-EDA9-1746-B040-E6CB52C2324B}"/>
              </a:ext>
            </a:extLst>
          </p:cNvPr>
          <p:cNvGrpSpPr/>
          <p:nvPr/>
        </p:nvGrpSpPr>
        <p:grpSpPr>
          <a:xfrm>
            <a:off x="802526" y="139008"/>
            <a:ext cx="10586948" cy="3353895"/>
            <a:chOff x="802526" y="139008"/>
            <a:chExt cx="10586948" cy="33538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BA433486-359E-97A2-E267-5D9911C66A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53AE033-B071-26F1-D473-FB6736536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1FA07A9-D958-A767-7304-968BE9E736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95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293238" y="4369145"/>
            <a:ext cx="9605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Finally, in the second half of the task, every time you get a rotten fruit, we will ask you to rate how much you regret your tree choice. Use your mouse to record your answer</a:t>
            </a:r>
            <a:r>
              <a:rPr lang="en-US" sz="2400" b="1" dirty="0"/>
              <a:t> </a:t>
            </a:r>
            <a:r>
              <a:rPr lang="en-US" sz="2400" dirty="0"/>
              <a:t>and press “Continue” to proceed to the next trial.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Please report your feelings openly and honestly</a:t>
            </a:r>
            <a:r>
              <a:rPr lang="en-US" sz="2400" dirty="0"/>
              <a:t> regardless of how strong or weak they are!</a:t>
            </a:r>
            <a:endParaRPr lang="en-US" sz="2400" b="1" dirty="0"/>
          </a:p>
          <a:p>
            <a:pPr algn="ctr"/>
            <a:r>
              <a:rPr lang="en-US" sz="24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07619-F353-2DEB-E8E0-804B787D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70" y="113936"/>
            <a:ext cx="2910659" cy="44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55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656696" y="4240786"/>
            <a:ext cx="88786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are now ready to begin the game. Remember, your goal is to earn as many points as you can by picking more ripe fruit and avoiding rotten fruit.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Happy fruit-picking!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0BEA3-1763-00C8-0FDF-624247D4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711" y="678222"/>
            <a:ext cx="2752578" cy="2752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6215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481797" y="4166488"/>
            <a:ext cx="9228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In the fruit-picking game, there are three trees you can pick fruit from.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Each tree has a slightly different shape and color. The shapes and colors are there just to help you tell the trees apart - they don't have any special meaning other than that.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0B62CC8-4BCE-E41D-DF5C-85AB01D45C51}"/>
              </a:ext>
            </a:extLst>
          </p:cNvPr>
          <p:cNvGrpSpPr/>
          <p:nvPr/>
        </p:nvGrpSpPr>
        <p:grpSpPr>
          <a:xfrm>
            <a:off x="802526" y="139008"/>
            <a:ext cx="10586948" cy="3353895"/>
            <a:chOff x="802526" y="139008"/>
            <a:chExt cx="10586948" cy="33538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4355D89-984A-BA4F-A1D5-0573EA5C3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6C8922-22BD-A061-7666-BCA8D879DE2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4402BDE-9005-DB29-E0AA-0D675E4CA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7562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481797" y="4452231"/>
            <a:ext cx="9228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On each turn you will be shown three trees, and you will</a:t>
            </a:r>
          </a:p>
          <a:p>
            <a:pPr algn="ctr"/>
            <a:r>
              <a:rPr lang="en-US" sz="2400" dirty="0"/>
              <a:t>choose which one you want to pick fruit from.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can make your choice using the left, up,</a:t>
            </a:r>
          </a:p>
          <a:p>
            <a:pPr algn="ctr"/>
            <a:r>
              <a:rPr lang="en-US" sz="2400" dirty="0"/>
              <a:t>and right arrow keys that correspond to the arrows on the trees.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06329-ACB7-D738-90A9-0932CBFF51C1}"/>
              </a:ext>
            </a:extLst>
          </p:cNvPr>
          <p:cNvSpPr txBox="1"/>
          <p:nvPr/>
        </p:nvSpPr>
        <p:spPr>
          <a:xfrm>
            <a:off x="1538068" y="3584442"/>
            <a:ext cx="92284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Left                                               Up                                           Right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55C751-E5B3-91A2-35E8-29D38BF5F2A1}"/>
              </a:ext>
            </a:extLst>
          </p:cNvPr>
          <p:cNvGrpSpPr/>
          <p:nvPr/>
        </p:nvGrpSpPr>
        <p:grpSpPr>
          <a:xfrm>
            <a:off x="802526" y="139008"/>
            <a:ext cx="10586948" cy="3353895"/>
            <a:chOff x="802526" y="139008"/>
            <a:chExt cx="10586948" cy="3353895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69372D1C-1335-C2CC-C3AC-31064E67E5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92AFA3-4107-4877-08BE-D9AEF1511E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46C9B3E8-E642-DD80-EAF2-8CF534274F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3905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538068" y="4566749"/>
            <a:ext cx="9228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When you pick fruit, it can turn out to be either ripe or rotten. You will receive points for </a:t>
            </a:r>
            <a:r>
              <a:rPr lang="en-US" sz="2400" dirty="0">
                <a:solidFill>
                  <a:srgbClr val="00B050"/>
                </a:solidFill>
              </a:rPr>
              <a:t>ripe fruit</a:t>
            </a:r>
            <a:r>
              <a:rPr lang="en-US" sz="2400" dirty="0"/>
              <a:t>. You will not get points for </a:t>
            </a:r>
            <a:r>
              <a:rPr lang="en-US" sz="2400" dirty="0">
                <a:solidFill>
                  <a:srgbClr val="FF0000"/>
                </a:solidFill>
              </a:rPr>
              <a:t>rotten fruit</a:t>
            </a:r>
            <a:r>
              <a:rPr lang="en-US" sz="2400" dirty="0"/>
              <a:t>. 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Your goal is to earn as many points as you can!</a:t>
            </a:r>
          </a:p>
          <a:p>
            <a:pPr algn="ctr"/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F06329-ACB7-D738-90A9-0932CBFF51C1}"/>
              </a:ext>
            </a:extLst>
          </p:cNvPr>
          <p:cNvSpPr txBox="1"/>
          <p:nvPr/>
        </p:nvSpPr>
        <p:spPr>
          <a:xfrm>
            <a:off x="2360739" y="3128951"/>
            <a:ext cx="2443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Ripe</a:t>
            </a:r>
          </a:p>
          <a:p>
            <a:pPr algn="ctr"/>
            <a:r>
              <a:rPr lang="en-US" sz="2400" b="1" dirty="0">
                <a:solidFill>
                  <a:srgbClr val="00B050"/>
                </a:solidFill>
              </a:rPr>
              <a:t>+1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40BEA3-1763-00C8-0FDF-624247D4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525" y="823245"/>
            <a:ext cx="2041519" cy="204151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DDFCF3B-8BF3-B139-5219-81243A798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6029" y="908581"/>
            <a:ext cx="1836475" cy="18364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889260-267D-DBC9-53EA-FAA6DD94C2C3}"/>
              </a:ext>
            </a:extLst>
          </p:cNvPr>
          <p:cNvSpPr txBox="1"/>
          <p:nvPr/>
        </p:nvSpPr>
        <p:spPr>
          <a:xfrm>
            <a:off x="7588958" y="3114170"/>
            <a:ext cx="24430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Rotten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0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266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616AF94-6586-B8F8-9227-A3B0C6E3D5B1}"/>
              </a:ext>
            </a:extLst>
          </p:cNvPr>
          <p:cNvSpPr txBox="1"/>
          <p:nvPr/>
        </p:nvSpPr>
        <p:spPr>
          <a:xfrm>
            <a:off x="9741717" y="125727"/>
            <a:ext cx="60946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Total points: 4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3E4C0D8-BBA0-23DA-2346-3050551CC7F3}"/>
              </a:ext>
            </a:extLst>
          </p:cNvPr>
          <p:cNvGrpSpPr/>
          <p:nvPr/>
        </p:nvGrpSpPr>
        <p:grpSpPr>
          <a:xfrm>
            <a:off x="802526" y="1105653"/>
            <a:ext cx="10586948" cy="3353895"/>
            <a:chOff x="802526" y="139008"/>
            <a:chExt cx="10586948" cy="3353895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B62F2AC-3461-C509-A6CC-CDE5EA2F8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3729B34-265B-1DEC-9ED8-CE3CB692D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EF6BEF0-8ABC-9F69-92A1-BBC778D6BC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2EA7FC6-98C9-61B2-8487-D10F102499DD}"/>
              </a:ext>
            </a:extLst>
          </p:cNvPr>
          <p:cNvSpPr txBox="1"/>
          <p:nvPr/>
        </p:nvSpPr>
        <p:spPr>
          <a:xfrm>
            <a:off x="1481797" y="4977810"/>
            <a:ext cx="92284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You will be able to see the total number of points you’ve earned so far in the game in the upper right corner of your screen.</a:t>
            </a:r>
            <a:endParaRPr lang="en-US" sz="2400" b="1" dirty="0"/>
          </a:p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69721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481796" y="4267673"/>
            <a:ext cx="9228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Some trees are better than others.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You are more likely to pick ripe fruit from some trees (though you will still sometimes pick rotten fruit); and you are more likely to pick rotten fruit from other trees (though you will still sometimes pick ripe fruit).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A100D4-67B1-7791-2E36-171429BFD138}"/>
              </a:ext>
            </a:extLst>
          </p:cNvPr>
          <p:cNvGrpSpPr/>
          <p:nvPr/>
        </p:nvGrpSpPr>
        <p:grpSpPr>
          <a:xfrm>
            <a:off x="802526" y="139008"/>
            <a:ext cx="10586948" cy="3353895"/>
            <a:chOff x="802526" y="139008"/>
            <a:chExt cx="10586948" cy="33538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D7871D-CC23-DE42-9813-CBE0E5852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C8A324-8AD9-B1EA-D3C0-FF0D3E1FD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8D6FC-C886-84A5-A2EC-C996C113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91160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988061" y="4519343"/>
            <a:ext cx="8215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Your goal is to figure out which tree(s) are most likely to give you ripe fruit, so that you can earn as many points as you can.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9A100D4-67B1-7791-2E36-171429BFD138}"/>
              </a:ext>
            </a:extLst>
          </p:cNvPr>
          <p:cNvGrpSpPr/>
          <p:nvPr/>
        </p:nvGrpSpPr>
        <p:grpSpPr>
          <a:xfrm>
            <a:off x="802526" y="139008"/>
            <a:ext cx="10586948" cy="3353895"/>
            <a:chOff x="802526" y="139008"/>
            <a:chExt cx="10586948" cy="335389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6D7871D-CC23-DE42-9813-CBE0E58527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02526" y="139008"/>
              <a:ext cx="3289992" cy="3289992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0DC8A324-8AD9-B1EA-D3C0-FF0D3E1FDE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3841" y="404011"/>
              <a:ext cx="3088892" cy="3088892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7B8D6FC-C886-84A5-A2EC-C996C113E9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99482" y="139008"/>
              <a:ext cx="3289992" cy="32899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5648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293237" y="4510790"/>
            <a:ext cx="9605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Finally, every time you get a rotten fruit, we will ask you to rate how much you regret your tree choice. Use your mouse to record your answer</a:t>
            </a:r>
            <a:r>
              <a:rPr lang="en-US" sz="2400" b="1" dirty="0"/>
              <a:t> </a:t>
            </a:r>
            <a:r>
              <a:rPr lang="en-US" sz="2400" dirty="0"/>
              <a:t>and press “Continue” to proceed to the next trial.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Please report your feelings openly and honestly</a:t>
            </a:r>
            <a:r>
              <a:rPr lang="en-US" sz="2400" dirty="0"/>
              <a:t> regardless of how strong or weak they are!</a:t>
            </a:r>
            <a:endParaRPr lang="en-US" sz="2400" b="1" dirty="0"/>
          </a:p>
          <a:p>
            <a:pPr algn="ctr"/>
            <a:r>
              <a:rPr lang="en-US" sz="24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07619-F353-2DEB-E8E0-804B787D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70" y="113936"/>
            <a:ext cx="2910659" cy="44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275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72D5E3-A2C9-BBA7-4584-335F4BED5C3D}"/>
              </a:ext>
            </a:extLst>
          </p:cNvPr>
          <p:cNvSpPr txBox="1"/>
          <p:nvPr/>
        </p:nvSpPr>
        <p:spPr>
          <a:xfrm>
            <a:off x="1293238" y="4522982"/>
            <a:ext cx="96055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Finally, in the first half of the task, every time you get a rotten fruit, we will ask you to rate how much you regret your tree choice. Use your mouse to record your answer</a:t>
            </a:r>
            <a:r>
              <a:rPr lang="en-US" sz="2400" b="1" dirty="0"/>
              <a:t> </a:t>
            </a:r>
            <a:r>
              <a:rPr lang="en-US" sz="2400" dirty="0"/>
              <a:t>and press “Continue” to proceed to the next trial.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Please report your feelings openly and honestly</a:t>
            </a:r>
            <a:r>
              <a:rPr lang="en-US" sz="2400" dirty="0"/>
              <a:t> regardless of how strong or weak they are!</a:t>
            </a:r>
            <a:endParaRPr lang="en-US" sz="2400" b="1" dirty="0"/>
          </a:p>
          <a:p>
            <a:pPr algn="ctr"/>
            <a:r>
              <a:rPr lang="en-US" sz="2400" b="1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607619-F353-2DEB-E8E0-804B787D7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0670" y="113936"/>
            <a:ext cx="2910659" cy="440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52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529</Words>
  <Application>Microsoft Macintosh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Kate Petrova</dc:creator>
  <cp:lastModifiedBy>Kate Petrova</cp:lastModifiedBy>
  <cp:revision>1</cp:revision>
  <dcterms:created xsi:type="dcterms:W3CDTF">2023-03-21T21:36:21Z</dcterms:created>
  <dcterms:modified xsi:type="dcterms:W3CDTF">2024-09-17T23:15:45Z</dcterms:modified>
</cp:coreProperties>
</file>