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97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53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216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499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942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906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228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476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49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23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39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74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55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67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9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75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503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echnogym.com/nl/wellness/technogym-app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GitFit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71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Aktuelle Situation / Kundenprobleme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Alles von Hand, auf Papier: </a:t>
            </a:r>
          </a:p>
          <a:p>
            <a:pPr lvl="1"/>
            <a:r>
              <a:rPr lang="de-DE" dirty="0" smtClean="0"/>
              <a:t>Aufwändige Erstellung des Trainingsplans</a:t>
            </a:r>
          </a:p>
          <a:p>
            <a:pPr lvl="1"/>
            <a:r>
              <a:rPr lang="de-DE" dirty="0" smtClean="0"/>
              <a:t>Auswertung und Analyse schwierig</a:t>
            </a:r>
          </a:p>
          <a:p>
            <a:r>
              <a:rPr lang="de-DE" dirty="0" smtClean="0"/>
              <a:t>Kundenbindung schwach</a:t>
            </a:r>
          </a:p>
          <a:p>
            <a:pPr lvl="1"/>
            <a:r>
              <a:rPr lang="de-DE" dirty="0" smtClean="0"/>
              <a:t>Motivation / Bestätigung fehlt den Sportlern</a:t>
            </a:r>
          </a:p>
          <a:p>
            <a:r>
              <a:rPr lang="de-DE" dirty="0" smtClean="0"/>
              <a:t>Fitnessindustrie boomt!</a:t>
            </a:r>
          </a:p>
          <a:p>
            <a:pPr lvl="1"/>
            <a:r>
              <a:rPr lang="de-DE" dirty="0" smtClean="0"/>
              <a:t>Unterscheidung von Konkurrenz schwierig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8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Lösung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Digitale Gesamtlösung: </a:t>
            </a:r>
          </a:p>
          <a:p>
            <a:pPr lvl="1"/>
            <a:r>
              <a:rPr lang="de-DE" dirty="0" smtClean="0"/>
              <a:t>Trainingsplan in der </a:t>
            </a:r>
            <a:r>
              <a:rPr lang="de-DE" dirty="0" err="1" smtClean="0"/>
              <a:t>Cloud</a:t>
            </a:r>
            <a:endParaRPr lang="de-DE" dirty="0" smtClean="0"/>
          </a:p>
          <a:p>
            <a:pPr lvl="1"/>
            <a:r>
              <a:rPr lang="de-DE" dirty="0" smtClean="0"/>
              <a:t>Instant Feedback</a:t>
            </a:r>
          </a:p>
          <a:p>
            <a:pPr lvl="1"/>
            <a:r>
              <a:rPr lang="de-DE" dirty="0" smtClean="0"/>
              <a:t>Umfassende Statistik</a:t>
            </a:r>
          </a:p>
          <a:p>
            <a:r>
              <a:rPr lang="de-DE" dirty="0" smtClean="0"/>
              <a:t>Kundenbindung</a:t>
            </a:r>
          </a:p>
          <a:p>
            <a:pPr lvl="1"/>
            <a:r>
              <a:rPr lang="de-DE" dirty="0" smtClean="0"/>
              <a:t>Feedback und Analyse durch App</a:t>
            </a:r>
          </a:p>
          <a:p>
            <a:pPr lvl="1"/>
            <a:r>
              <a:rPr lang="de-DE" dirty="0" smtClean="0"/>
              <a:t>Fitness Gesamtbetreuung</a:t>
            </a:r>
          </a:p>
          <a:p>
            <a:r>
              <a:rPr lang="de-DE" dirty="0" smtClean="0"/>
              <a:t>Fitnessindustrie boomt!</a:t>
            </a:r>
          </a:p>
          <a:p>
            <a:pPr lvl="1"/>
            <a:r>
              <a:rPr lang="de-DE" dirty="0" smtClean="0"/>
              <a:t>Zertifizierung / 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12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Der Kunde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Fitnesscenter als primärer Kunde</a:t>
            </a:r>
          </a:p>
          <a:p>
            <a:endParaRPr lang="de-CH" dirty="0" smtClean="0"/>
          </a:p>
          <a:p>
            <a:r>
              <a:rPr lang="de-CH" dirty="0" smtClean="0"/>
              <a:t>Mitglieder profitieren vom Angebot</a:t>
            </a:r>
          </a:p>
          <a:p>
            <a:r>
              <a:rPr lang="de-CH" dirty="0" smtClean="0"/>
              <a:t>Fitnesscenter profitiert von zufrieden Kunden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530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KANSROOSA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221185"/>
              </p:ext>
            </p:extLst>
          </p:nvPr>
        </p:nvGraphicFramePr>
        <p:xfrm>
          <a:off x="533400" y="2336800"/>
          <a:ext cx="6888163" cy="370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20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0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Bedürfnis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Fitnesscenter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KOMFORT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Aufwand Kundenbetreuung senken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ANSEHEN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Zertifizierung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NEUHEIT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Einsatz</a:t>
                      </a:r>
                      <a:r>
                        <a:rPr lang="de-DE" baseline="0" dirty="0" smtClean="0"/>
                        <a:t> modernster</a:t>
                      </a:r>
                      <a:r>
                        <a:rPr lang="de-DE" dirty="0" smtClean="0"/>
                        <a:t> Technologie</a:t>
                      </a:r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SELBSTERHALTUNG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Konkurrenzfähig bleiben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RISIKOLOS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Sichere</a:t>
                      </a:r>
                      <a:r>
                        <a:rPr lang="de-DE" baseline="0" dirty="0" smtClean="0"/>
                        <a:t> Aufbewahrung der Kundendaten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ÖKONOMIE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Keine </a:t>
                      </a:r>
                      <a:r>
                        <a:rPr lang="de-DE" dirty="0" err="1" smtClean="0"/>
                        <a:t>grossen</a:t>
                      </a:r>
                      <a:r>
                        <a:rPr lang="de-DE" dirty="0" smtClean="0"/>
                        <a:t> Investitionen nötig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ÖKOLOGIE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Papierloses Training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SYMPATHIE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Personalisierte</a:t>
                      </a:r>
                      <a:r>
                        <a:rPr lang="de-DE" baseline="0" dirty="0" smtClean="0"/>
                        <a:t> Betreuung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ANGEHÖRIGKEIT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Kundennetzwerk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1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Konkretes Angebot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07" y="2120335"/>
            <a:ext cx="6134750" cy="4174912"/>
          </a:xfrm>
        </p:spPr>
      </p:pic>
    </p:spTree>
    <p:extLst>
      <p:ext uri="{BB962C8B-B14F-4D97-AF65-F5344CB8AC3E}">
        <p14:creationId xmlns:p14="http://schemas.microsoft.com/office/powerpoint/2010/main" val="41493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App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4" y="2387906"/>
            <a:ext cx="7458324" cy="3497250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73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 und Konkurrenz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Patente</a:t>
            </a:r>
          </a:p>
          <a:p>
            <a:pPr lvl="1"/>
            <a:r>
              <a:rPr lang="de-DE" dirty="0" smtClean="0"/>
              <a:t>QR-Codes auf Fitnessgerät zu Video (Deutschland)</a:t>
            </a:r>
          </a:p>
          <a:p>
            <a:pPr lvl="1"/>
            <a:r>
              <a:rPr lang="de-DE" dirty="0" smtClean="0"/>
              <a:t>Diverse Technikpatente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Smarte Fitnessgeräte</a:t>
            </a:r>
          </a:p>
          <a:p>
            <a:pPr lvl="1"/>
            <a:r>
              <a:rPr lang="de-DE" dirty="0" smtClean="0"/>
              <a:t>z.B. in den </a:t>
            </a:r>
            <a:r>
              <a:rPr lang="de-DE" dirty="0" smtClean="0">
                <a:hlinkClick r:id="rId2"/>
              </a:rPr>
              <a:t>Niederlanden </a:t>
            </a:r>
            <a:r>
              <a:rPr lang="de-DE" dirty="0" err="1" smtClean="0">
                <a:hlinkClick r:id="rId2"/>
              </a:rPr>
              <a:t>TechnoGYM</a:t>
            </a:r>
            <a:r>
              <a:rPr lang="de-DE" dirty="0" smtClean="0">
                <a:hlinkClick r:id="rId2"/>
              </a:rPr>
              <a:t> App</a:t>
            </a:r>
            <a:endParaRPr lang="de-DE" dirty="0" smtClean="0"/>
          </a:p>
          <a:p>
            <a:pPr lvl="1"/>
            <a:r>
              <a:rPr lang="de-DE" dirty="0" smtClean="0"/>
              <a:t>In der Schweiz noch nicht verbreitet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16% der Schweizer/innen geht ins Fitness!</a:t>
            </a:r>
          </a:p>
          <a:p>
            <a:pPr lvl="1"/>
            <a:r>
              <a:rPr lang="de-DE" dirty="0" smtClean="0"/>
              <a:t>Davon 40% unter 44 Jahre (Umfrage </a:t>
            </a:r>
            <a:r>
              <a:rPr lang="de-DE" dirty="0" err="1" smtClean="0"/>
              <a:t>Statista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49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Ertragsmechanik</a:t>
            </a:r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846006"/>
              </p:ext>
            </p:extLst>
          </p:nvPr>
        </p:nvGraphicFramePr>
        <p:xfrm>
          <a:off x="533400" y="2336800"/>
          <a:ext cx="6888162" cy="229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560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2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Kosten</a:t>
                      </a:r>
                      <a:endParaRPr lang="en-US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Ertrag</a:t>
                      </a:r>
                      <a:endParaRPr lang="en-US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Programmierung</a:t>
                      </a:r>
                      <a:r>
                        <a:rPr lang="en-US" dirty="0" smtClean="0"/>
                        <a:t> der Software/App</a:t>
                      </a:r>
                      <a:endParaRPr lang="en-US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Abo-Modell</a:t>
                      </a:r>
                    </a:p>
                    <a:p>
                      <a:pPr lvl="1"/>
                      <a:r>
                        <a:rPr lang="de-DE" dirty="0" smtClean="0"/>
                        <a:t>Nach Anzahl Mitglieder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/ </a:t>
                      </a:r>
                    </a:p>
                    <a:p>
                      <a:pPr lvl="1"/>
                      <a:r>
                        <a:rPr lang="de-DE" dirty="0" err="1" smtClean="0"/>
                        <a:t>grösse</a:t>
                      </a:r>
                      <a:r>
                        <a:rPr lang="de-DE" dirty="0" smtClean="0"/>
                        <a:t> Fitnesscenter</a:t>
                      </a:r>
                      <a:endParaRPr lang="en-US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Online Dienst (Kundenbindung)</a:t>
                      </a:r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IoT</a:t>
                      </a:r>
                      <a:r>
                        <a:rPr lang="de-DE" dirty="0" smtClean="0"/>
                        <a:t>-Geräte in Zukunft möglich</a:t>
                      </a:r>
                    </a:p>
                    <a:p>
                      <a:pPr lvl="1"/>
                      <a:r>
                        <a:rPr lang="de-DE" dirty="0" smtClean="0"/>
                        <a:t>Smarte Fitnessgeräte</a:t>
                      </a:r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6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</TotalTime>
  <Words>188</Words>
  <Application>Microsoft Macintosh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Trebuchet MS</vt:lpstr>
      <vt:lpstr>Arial</vt:lpstr>
      <vt:lpstr>Berlin</vt:lpstr>
      <vt:lpstr>GitFit</vt:lpstr>
      <vt:lpstr>Aktuelle Situation / Kundenprobleme</vt:lpstr>
      <vt:lpstr>Die Lösung</vt:lpstr>
      <vt:lpstr>Der Kunde</vt:lpstr>
      <vt:lpstr>KANSROOSA</vt:lpstr>
      <vt:lpstr>Konkretes Angebot</vt:lpstr>
      <vt:lpstr>Die App</vt:lpstr>
      <vt:lpstr>Markt und Konkurrenz</vt:lpstr>
      <vt:lpstr>Ertragsmechanik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Scherler</dc:creator>
  <cp:lastModifiedBy>Muriele Trentini</cp:lastModifiedBy>
  <cp:revision>37</cp:revision>
  <dcterms:created xsi:type="dcterms:W3CDTF">2016-10-04T13:18:48Z</dcterms:created>
  <dcterms:modified xsi:type="dcterms:W3CDTF">2016-10-11T10:48:36Z</dcterms:modified>
</cp:coreProperties>
</file>