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4" r:id="rId9"/>
    <p:sldId id="261" r:id="rId10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91" y="100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9589F-252C-704B-9B79-8E17BF3570A5}" type="datetimeFigureOut">
              <a:rPr lang="de-DE" smtClean="0"/>
              <a:t>06.10.2016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0DBA-6426-E344-AF92-7958926D71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7319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9589F-252C-704B-9B79-8E17BF3570A5}" type="datetimeFigureOut">
              <a:rPr lang="de-DE" smtClean="0"/>
              <a:t>06.10.2016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0DBA-6426-E344-AF92-7958926D71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5331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9589F-252C-704B-9B79-8E17BF3570A5}" type="datetimeFigureOut">
              <a:rPr lang="de-DE" smtClean="0"/>
              <a:t>06.10.2016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0DBA-6426-E344-AF92-7958926D71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331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9589F-252C-704B-9B79-8E17BF3570A5}" type="datetimeFigureOut">
              <a:rPr lang="de-DE" smtClean="0"/>
              <a:t>06.10.2016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0DBA-6426-E344-AF92-7958926D71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6772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9589F-252C-704B-9B79-8E17BF3570A5}" type="datetimeFigureOut">
              <a:rPr lang="de-DE" smtClean="0"/>
              <a:t>06.10.2016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0DBA-6426-E344-AF92-7958926D71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8119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9589F-252C-704B-9B79-8E17BF3570A5}" type="datetimeFigureOut">
              <a:rPr lang="de-DE" smtClean="0"/>
              <a:t>06.10.2016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0DBA-6426-E344-AF92-7958926D71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0207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9589F-252C-704B-9B79-8E17BF3570A5}" type="datetimeFigureOut">
              <a:rPr lang="de-DE" smtClean="0"/>
              <a:t>06.10.2016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0DBA-6426-E344-AF92-7958926D71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021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9589F-252C-704B-9B79-8E17BF3570A5}" type="datetimeFigureOut">
              <a:rPr lang="de-DE" smtClean="0"/>
              <a:t>06.10.2016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0DBA-6426-E344-AF92-7958926D71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1025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9589F-252C-704B-9B79-8E17BF3570A5}" type="datetimeFigureOut">
              <a:rPr lang="de-DE" smtClean="0"/>
              <a:t>06.10.2016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0DBA-6426-E344-AF92-7958926D71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8963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9589F-252C-704B-9B79-8E17BF3570A5}" type="datetimeFigureOut">
              <a:rPr lang="de-DE" smtClean="0"/>
              <a:t>06.10.2016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0DBA-6426-E344-AF92-7958926D71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2968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9589F-252C-704B-9B79-8E17BF3570A5}" type="datetimeFigureOut">
              <a:rPr lang="de-DE" smtClean="0"/>
              <a:t>06.10.2016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0DBA-6426-E344-AF92-7958926D71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586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9589F-252C-704B-9B79-8E17BF3570A5}" type="datetimeFigureOut">
              <a:rPr lang="de-DE" smtClean="0"/>
              <a:t>06.10.2016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D0DBA-6426-E344-AF92-7958926D71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2405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GitFit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2714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Aktuelle Situation / Kundenprobleme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Alles von Hand, auf Papier: </a:t>
            </a:r>
          </a:p>
          <a:p>
            <a:pPr lvl="1"/>
            <a:r>
              <a:rPr lang="de-DE" dirty="0" smtClean="0"/>
              <a:t>Aufwändige Erstellung des Trainingsplans</a:t>
            </a:r>
          </a:p>
          <a:p>
            <a:pPr lvl="1"/>
            <a:r>
              <a:rPr lang="de-DE" dirty="0" smtClean="0"/>
              <a:t>Auswertung und Analyse schwierig</a:t>
            </a:r>
          </a:p>
          <a:p>
            <a:r>
              <a:rPr lang="de-DE" dirty="0" smtClean="0"/>
              <a:t>Kundenbindung schwach</a:t>
            </a:r>
          </a:p>
          <a:p>
            <a:pPr lvl="1"/>
            <a:r>
              <a:rPr lang="de-DE" dirty="0" smtClean="0"/>
              <a:t>Motivation / Bestätigung fehlt den Sportlern</a:t>
            </a:r>
          </a:p>
          <a:p>
            <a:r>
              <a:rPr lang="de-DE" dirty="0" smtClean="0"/>
              <a:t>Fitnessindustrie boomt!</a:t>
            </a:r>
          </a:p>
          <a:p>
            <a:pPr lvl="1"/>
            <a:r>
              <a:rPr lang="de-DE" dirty="0" smtClean="0"/>
              <a:t>Unterscheidung von Konkurrenz schwierig</a:t>
            </a:r>
          </a:p>
          <a:p>
            <a:pPr lvl="1"/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787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Lösung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Digitale Gesamtlösung: </a:t>
            </a:r>
          </a:p>
          <a:p>
            <a:pPr lvl="1"/>
            <a:r>
              <a:rPr lang="de-DE" dirty="0" smtClean="0"/>
              <a:t>Trainingsplan in der </a:t>
            </a:r>
            <a:r>
              <a:rPr lang="de-DE" dirty="0" err="1" smtClean="0"/>
              <a:t>Cloud</a:t>
            </a:r>
            <a:endParaRPr lang="de-DE" dirty="0" smtClean="0"/>
          </a:p>
          <a:p>
            <a:pPr lvl="1"/>
            <a:r>
              <a:rPr lang="de-DE" dirty="0" smtClean="0"/>
              <a:t>Instant Feedback</a:t>
            </a:r>
          </a:p>
          <a:p>
            <a:pPr lvl="1"/>
            <a:r>
              <a:rPr lang="de-DE" dirty="0" smtClean="0"/>
              <a:t>Umfassende Statistik</a:t>
            </a:r>
          </a:p>
          <a:p>
            <a:r>
              <a:rPr lang="de-DE" dirty="0" smtClean="0"/>
              <a:t>Kundenbindung</a:t>
            </a:r>
          </a:p>
          <a:p>
            <a:pPr lvl="1"/>
            <a:r>
              <a:rPr lang="de-DE" dirty="0" smtClean="0"/>
              <a:t>Feedback und Analyse durch App</a:t>
            </a:r>
          </a:p>
          <a:p>
            <a:pPr lvl="1"/>
            <a:r>
              <a:rPr lang="de-DE" dirty="0" smtClean="0"/>
              <a:t>Fitness Gesamtbetreuung</a:t>
            </a:r>
          </a:p>
          <a:p>
            <a:r>
              <a:rPr lang="de-DE" dirty="0" smtClean="0"/>
              <a:t>Fitnessindustrie boomt!</a:t>
            </a:r>
          </a:p>
          <a:p>
            <a:pPr lvl="1"/>
            <a:r>
              <a:rPr lang="de-DE" dirty="0" smtClean="0"/>
              <a:t>Zertifizierung / Empfehlung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212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KANSROOSA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9849223"/>
              </p:ext>
            </p:extLst>
          </p:nvPr>
        </p:nvGraphicFramePr>
        <p:xfrm>
          <a:off x="457200" y="1600200"/>
          <a:ext cx="8229600" cy="3708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2627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6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Bedürfnis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Fitnesscenter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KOMFORT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Aufwand Kundenbetreuung senken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ANSEHEN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Zertifizierung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NEUHEIT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Einsatz</a:t>
                      </a:r>
                      <a:r>
                        <a:rPr lang="de-DE" baseline="0" dirty="0" smtClean="0"/>
                        <a:t> modernster</a:t>
                      </a:r>
                      <a:r>
                        <a:rPr lang="de-DE" dirty="0" smtClean="0"/>
                        <a:t> Technologie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SELBSTERHALTUNG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Konkurrenzfähig bleiben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RISIKOLOS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Sichere</a:t>
                      </a:r>
                      <a:r>
                        <a:rPr lang="de-DE" baseline="0" dirty="0" smtClean="0"/>
                        <a:t> Aufbewahrung der Kundendaten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ÖKONOMIE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Keine </a:t>
                      </a:r>
                      <a:r>
                        <a:rPr lang="de-DE" dirty="0" err="1" smtClean="0"/>
                        <a:t>grossen</a:t>
                      </a:r>
                      <a:r>
                        <a:rPr lang="de-DE" dirty="0" smtClean="0"/>
                        <a:t> Investitionen nötig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ÖKOLOGIE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Papierloses Training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SYMPATHIE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Personalisierte</a:t>
                      </a:r>
                      <a:r>
                        <a:rPr lang="de-DE" baseline="0" dirty="0" smtClean="0"/>
                        <a:t> Betreuung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ANGEHÖRIGKEIT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Kundennetzwerk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216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Konkretes Angebot</a:t>
            </a:r>
            <a:endParaRPr lang="de-DE" dirty="0"/>
          </a:p>
        </p:txBody>
      </p:sp>
      <p:pic>
        <p:nvPicPr>
          <p:cNvPr id="8" name="Inhaltsplatzhalter 7" descr="GitFit_concep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57" r="-1225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4935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App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33729"/>
            <a:ext cx="8229600" cy="3858904"/>
          </a:xfrm>
        </p:spPr>
      </p:pic>
    </p:spTree>
    <p:extLst>
      <p:ext uri="{BB962C8B-B14F-4D97-AF65-F5344CB8AC3E}">
        <p14:creationId xmlns:p14="http://schemas.microsoft.com/office/powerpoint/2010/main" val="290736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Markt und Konkurrenz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494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Kundennutzen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2382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Ertragsmechanik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Abo-Modell</a:t>
            </a:r>
          </a:p>
          <a:p>
            <a:pPr lvl="1"/>
            <a:r>
              <a:rPr lang="de-DE" dirty="0" smtClean="0"/>
              <a:t>Nach Anzahl Mitglieder / </a:t>
            </a:r>
            <a:r>
              <a:rPr lang="de-DE" dirty="0" err="1" smtClean="0"/>
              <a:t>grösse</a:t>
            </a:r>
            <a:r>
              <a:rPr lang="de-DE" dirty="0" smtClean="0"/>
              <a:t> Fitnesscenter</a:t>
            </a:r>
          </a:p>
          <a:p>
            <a:r>
              <a:rPr lang="de-DE" dirty="0" smtClean="0"/>
              <a:t>Online Dienst (Kundenbindung)</a:t>
            </a:r>
          </a:p>
          <a:p>
            <a:r>
              <a:rPr lang="de-DE" dirty="0" err="1" smtClean="0"/>
              <a:t>IoT</a:t>
            </a:r>
            <a:r>
              <a:rPr lang="de-DE" dirty="0" smtClean="0"/>
              <a:t>-Geräte in Zukunft möglich</a:t>
            </a:r>
          </a:p>
          <a:p>
            <a:pPr lvl="1"/>
            <a:r>
              <a:rPr lang="de-DE" dirty="0" smtClean="0"/>
              <a:t>Smarte Fitnessgeräte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8634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</Words>
  <Application>Microsoft Office PowerPoint</Application>
  <PresentationFormat>Bildschirmpräsentation (4:3)</PresentationFormat>
  <Paragraphs>50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Office-Design</vt:lpstr>
      <vt:lpstr>GitFit</vt:lpstr>
      <vt:lpstr>Aktuelle Situation / Kundenprobleme</vt:lpstr>
      <vt:lpstr>Die Lösung</vt:lpstr>
      <vt:lpstr>KANSROOSA</vt:lpstr>
      <vt:lpstr>Konkretes Angebot</vt:lpstr>
      <vt:lpstr>Die App</vt:lpstr>
      <vt:lpstr>Markt und Konkurrenz</vt:lpstr>
      <vt:lpstr>Kundennutzen</vt:lpstr>
      <vt:lpstr>Ertragsmechanik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Patrick Scherler</dc:creator>
  <cp:lastModifiedBy>michael wieland</cp:lastModifiedBy>
  <cp:revision>20</cp:revision>
  <dcterms:created xsi:type="dcterms:W3CDTF">2016-10-04T13:18:48Z</dcterms:created>
  <dcterms:modified xsi:type="dcterms:W3CDTF">2016-10-06T18:23:31Z</dcterms:modified>
</cp:coreProperties>
</file>