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3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77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0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02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96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9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86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589F-252C-704B-9B79-8E17BF3570A5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0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GitFit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1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Aktuelle Situation / Kundenprobleme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 von Hand, auf Papier: </a:t>
            </a:r>
          </a:p>
          <a:p>
            <a:pPr lvl="1"/>
            <a:r>
              <a:rPr lang="de-DE" dirty="0" smtClean="0"/>
              <a:t>Aufwändige Erstellung des Trainingsplans</a:t>
            </a:r>
          </a:p>
          <a:p>
            <a:pPr lvl="1"/>
            <a:r>
              <a:rPr lang="de-DE" dirty="0" smtClean="0"/>
              <a:t>Auswertung und Analyse schwierig</a:t>
            </a:r>
          </a:p>
          <a:p>
            <a:r>
              <a:rPr lang="de-DE" dirty="0" smtClean="0"/>
              <a:t>Kundenbindung schwach</a:t>
            </a:r>
          </a:p>
          <a:p>
            <a:pPr lvl="1"/>
            <a:r>
              <a:rPr lang="de-DE" dirty="0" smtClean="0"/>
              <a:t>Motivation / Bestätigung fehlt den Sportlern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Unterscheidung von Konkurrenz schwierig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87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Digitale Gesamtlösung: </a:t>
            </a:r>
          </a:p>
          <a:p>
            <a:pPr lvl="1"/>
            <a:r>
              <a:rPr lang="de-DE" dirty="0" smtClean="0"/>
              <a:t>Trainingsplan in der </a:t>
            </a:r>
            <a:r>
              <a:rPr lang="de-DE" dirty="0" err="1" smtClean="0"/>
              <a:t>Cloud</a:t>
            </a:r>
            <a:endParaRPr lang="de-DE" dirty="0" smtClean="0"/>
          </a:p>
          <a:p>
            <a:pPr lvl="1"/>
            <a:r>
              <a:rPr lang="de-DE" dirty="0" smtClean="0"/>
              <a:t>Instant Feedback</a:t>
            </a:r>
          </a:p>
          <a:p>
            <a:pPr lvl="1"/>
            <a:r>
              <a:rPr lang="de-DE" dirty="0" smtClean="0"/>
              <a:t>Umfassende Statistik</a:t>
            </a:r>
          </a:p>
          <a:p>
            <a:r>
              <a:rPr lang="de-DE" dirty="0" smtClean="0"/>
              <a:t>Kundenbindung</a:t>
            </a:r>
          </a:p>
          <a:p>
            <a:pPr lvl="1"/>
            <a:r>
              <a:rPr lang="de-DE" dirty="0" smtClean="0"/>
              <a:t>Feedback und Analyse durch App</a:t>
            </a:r>
          </a:p>
          <a:p>
            <a:pPr lvl="1"/>
            <a:r>
              <a:rPr lang="de-DE" dirty="0" smtClean="0"/>
              <a:t>Fitness Gesamtbetreuung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Zertifizierung / 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12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KANSROOSA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849223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62717"/>
                <a:gridCol w="596688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Bedürfnis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Fitnesscenter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KOMFORT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Aufwand Kundenbetreuung senken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ANSEHEN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Zertifizierung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NEUHEIT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Einsatz</a:t>
                      </a:r>
                      <a:r>
                        <a:rPr lang="de-DE" baseline="0" dirty="0" smtClean="0"/>
                        <a:t> modernster</a:t>
                      </a:r>
                      <a:r>
                        <a:rPr lang="de-DE" dirty="0" smtClean="0"/>
                        <a:t> Technologie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SELBSTERHALTUNG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Konkurrenzfähig bleiben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RISIKOLOS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Sichere</a:t>
                      </a:r>
                      <a:r>
                        <a:rPr lang="de-DE" baseline="0" dirty="0" smtClean="0"/>
                        <a:t> Aufbewahrung der Kundendaten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ÖKONOMIE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</a:t>
                      </a:r>
                      <a:r>
                        <a:rPr lang="de-DE" dirty="0" err="1" smtClean="0"/>
                        <a:t>grossen</a:t>
                      </a:r>
                      <a:r>
                        <a:rPr lang="de-DE" dirty="0" smtClean="0"/>
                        <a:t> Investitionen nötig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ÖKOLOGIE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Papierloses Training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SYMPATHIE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Personalisierte</a:t>
                      </a:r>
                      <a:r>
                        <a:rPr lang="de-DE" baseline="0" dirty="0" smtClean="0"/>
                        <a:t> Betreuung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ANGEHÖRIGKEIT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Kundennetzwerk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6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Konkretes Angebot</a:t>
            </a:r>
            <a:endParaRPr lang="de-DE" dirty="0"/>
          </a:p>
        </p:txBody>
      </p:sp>
      <p:pic>
        <p:nvPicPr>
          <p:cNvPr id="8" name="Inhaltsplatzhalter 7" descr="GitFit_conce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57" r="-12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935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36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 und Konkurrenz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4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38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Ertragsmechanik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Abo-Modell</a:t>
            </a:r>
          </a:p>
          <a:p>
            <a:pPr lvl="1"/>
            <a:r>
              <a:rPr lang="de-DE" dirty="0" smtClean="0"/>
              <a:t>Nach Anzahl Mitglieder / </a:t>
            </a:r>
            <a:r>
              <a:rPr lang="de-DE" dirty="0" err="1" smtClean="0"/>
              <a:t>grösse</a:t>
            </a:r>
            <a:r>
              <a:rPr lang="de-DE" dirty="0" smtClean="0"/>
              <a:t> Fitnesscenter</a:t>
            </a:r>
          </a:p>
          <a:p>
            <a:r>
              <a:rPr lang="de-DE" dirty="0" smtClean="0"/>
              <a:t>Online Dienst (Kundenbindung)</a:t>
            </a:r>
          </a:p>
          <a:p>
            <a:r>
              <a:rPr lang="de-DE" dirty="0" err="1" smtClean="0"/>
              <a:t>IoT</a:t>
            </a:r>
            <a:r>
              <a:rPr lang="de-DE" dirty="0" smtClean="0"/>
              <a:t>-Geräte in Zukunft möglich</a:t>
            </a:r>
          </a:p>
          <a:p>
            <a:pPr lvl="1"/>
            <a:r>
              <a:rPr lang="de-DE" dirty="0" smtClean="0"/>
              <a:t>Smarte Fitnessgeräte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3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Bildschirmpräsentation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GitFit</vt:lpstr>
      <vt:lpstr>Aktuelle Situation / Kundenprobleme</vt:lpstr>
      <vt:lpstr>Die Lösung</vt:lpstr>
      <vt:lpstr>KANSROOSA</vt:lpstr>
      <vt:lpstr>Konkretes Angebot</vt:lpstr>
      <vt:lpstr>Die App</vt:lpstr>
      <vt:lpstr>Markt und Konkurrenz</vt:lpstr>
      <vt:lpstr>Kundennutzen</vt:lpstr>
      <vt:lpstr>Ertragsmechanik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Scherler</dc:creator>
  <cp:lastModifiedBy>Patrick Scherler</cp:lastModifiedBy>
  <cp:revision>19</cp:revision>
  <dcterms:created xsi:type="dcterms:W3CDTF">2016-10-04T13:18:48Z</dcterms:created>
  <dcterms:modified xsi:type="dcterms:W3CDTF">2016-10-06T16:39:15Z</dcterms:modified>
</cp:coreProperties>
</file>