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07.10.16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51102"/>
              </p:ext>
            </p:extLst>
          </p:nvPr>
        </p:nvGraphicFramePr>
        <p:xfrm>
          <a:off x="457200" y="1600200"/>
          <a:ext cx="8229600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Kosten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Ertrag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Programmierung</a:t>
                      </a:r>
                      <a:r>
                        <a:rPr lang="en-US" dirty="0" smtClean="0"/>
                        <a:t> der </a:t>
                      </a:r>
                      <a:r>
                        <a:rPr lang="en-US" dirty="0" smtClean="0"/>
                        <a:t>Software/App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Abo-Modell</a:t>
                      </a:r>
                    </a:p>
                    <a:p>
                      <a:pPr lvl="1"/>
                      <a:r>
                        <a:rPr lang="de-DE" dirty="0" smtClean="0"/>
                        <a:t>Nach Anzahl </a:t>
                      </a:r>
                      <a:r>
                        <a:rPr lang="de-DE" dirty="0" smtClean="0"/>
                        <a:t>Mitglieder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/ </a:t>
                      </a:r>
                    </a:p>
                    <a:p>
                      <a:pPr lvl="1"/>
                      <a:r>
                        <a:rPr lang="de-DE" dirty="0" err="1" smtClean="0"/>
                        <a:t>grösse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/>
                        <a:t>Fitnesscenter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Online Dienst (Kundenbindung)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IoT</a:t>
                      </a:r>
                      <a:r>
                        <a:rPr lang="de-DE" dirty="0" smtClean="0"/>
                        <a:t>-Geräte in Zukunft möglich</a:t>
                      </a:r>
                    </a:p>
                    <a:p>
                      <a:pPr lvl="1"/>
                      <a:r>
                        <a:rPr lang="de-DE" dirty="0" smtClean="0"/>
                        <a:t>Smarte Fitnessgeräte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Kunde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Fitnesscenter als primärer Kunde</a:t>
            </a:r>
          </a:p>
          <a:p>
            <a:endParaRPr lang="de-CH" dirty="0" smtClean="0"/>
          </a:p>
          <a:p>
            <a:r>
              <a:rPr lang="de-CH" dirty="0" smtClean="0"/>
              <a:t>Mitglieder profitieren vom Angebot</a:t>
            </a:r>
          </a:p>
          <a:p>
            <a:r>
              <a:rPr lang="de-CH" dirty="0" smtClean="0"/>
              <a:t>Fitnesscenter profitiert von zufrieden Kunden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3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492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6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8" name="Inhaltsplatzhalter 7" descr="GitFit_conce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7" r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729"/>
            <a:ext cx="8229600" cy="3858904"/>
          </a:xfrm>
        </p:spPr>
      </p:pic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145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Office-Design</vt:lpstr>
      <vt:lpstr>GitFit</vt:lpstr>
      <vt:lpstr>Aktuelle Situation / Kundenprobleme</vt:lpstr>
      <vt:lpstr>Die Lösung</vt:lpstr>
      <vt:lpstr>Der Kunde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Muriele Trentini</cp:lastModifiedBy>
  <cp:revision>26</cp:revision>
  <dcterms:created xsi:type="dcterms:W3CDTF">2016-10-04T13:18:48Z</dcterms:created>
  <dcterms:modified xsi:type="dcterms:W3CDTF">2016-10-07T11:51:04Z</dcterms:modified>
</cp:coreProperties>
</file>