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26"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F7E3C0-89E8-4C12-B402-3E5F15D488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7E3C0-89E8-4C12-B402-3E5F15D488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7E3C0-89E8-4C12-B402-3E5F15D488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6CE993-EBEA-4B68-8100-600C3C935D4D}" type="datetimeFigureOut">
              <a:rPr lang="en-US" smtClean="0"/>
              <a:pPr/>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F7E3C0-89E8-4C12-B402-3E5F15D4882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6CE993-EBEA-4B68-8100-600C3C935D4D}" type="datetimeFigureOut">
              <a:rPr lang="en-US" smtClean="0"/>
              <a:pPr/>
              <a:t>11/11/2016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F7E3C0-89E8-4C12-B402-3E5F15D4882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YTIB CAPITAL</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High level concept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YTIB capital = </a:t>
            </a:r>
            <a:r>
              <a:rPr lang="en-US" dirty="0" err="1" smtClean="0"/>
              <a:t>Alibaba</a:t>
            </a:r>
            <a:r>
              <a:rPr lang="en-US" dirty="0" smtClean="0"/>
              <a:t> for financing Chinese manufacturers</a:t>
            </a:r>
            <a:endParaRPr 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Unfair advantage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Our Unique AI algorithm in our machine learning model that matches users and suppliers while predicting Return on investment</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Customer segments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err="1" smtClean="0"/>
              <a:t>Juakali</a:t>
            </a:r>
            <a:r>
              <a:rPr lang="en-US" dirty="0" smtClean="0"/>
              <a:t> </a:t>
            </a:r>
            <a:r>
              <a:rPr lang="en-US" dirty="0" smtClean="0"/>
              <a:t>manufacturers</a:t>
            </a:r>
          </a:p>
          <a:p>
            <a:r>
              <a:rPr lang="en-US" dirty="0" smtClean="0"/>
              <a:t>Cottage industries</a:t>
            </a:r>
          </a:p>
          <a:p>
            <a:r>
              <a:rPr lang="en-US" dirty="0" smtClean="0"/>
              <a:t>Manufacturing </a:t>
            </a:r>
            <a:r>
              <a:rPr lang="en-US" dirty="0" smtClean="0"/>
              <a:t>Industries</a:t>
            </a:r>
          </a:p>
          <a:p>
            <a:r>
              <a:rPr lang="en-US" dirty="0" smtClean="0"/>
              <a:t>Merchant Traders</a:t>
            </a:r>
            <a:endParaRPr lang="en-US" dirty="0"/>
          </a:p>
          <a:p>
            <a:r>
              <a:rPr lang="en-US" b="1" dirty="0"/>
              <a:t>Early </a:t>
            </a:r>
            <a:r>
              <a:rPr lang="en-US" b="1" dirty="0" smtClean="0"/>
              <a:t>adopters </a:t>
            </a:r>
            <a:r>
              <a:rPr lang="en-US" b="1" dirty="0" smtClean="0"/>
              <a:t>characteristics</a:t>
            </a:r>
            <a:endParaRPr lang="en-US" dirty="0"/>
          </a:p>
          <a:p>
            <a:r>
              <a:rPr lang="en-US" dirty="0" smtClean="0"/>
              <a:t>Own a manufacturing unit, however small it is</a:t>
            </a:r>
          </a:p>
          <a:p>
            <a:r>
              <a:rPr lang="en-US" dirty="0" smtClean="0"/>
              <a:t>Has demand for his/her product</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 metrics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have over 200 manufactures in </a:t>
            </a:r>
            <a:r>
              <a:rPr lang="en-US" dirty="0" smtClean="0"/>
              <a:t>Uganda </a:t>
            </a:r>
            <a:r>
              <a:rPr lang="en-US" dirty="0" smtClean="0"/>
              <a:t>signed up. Which is a good sign for our platform and we are looking at </a:t>
            </a:r>
            <a:r>
              <a:rPr lang="en-US" dirty="0" err="1" smtClean="0"/>
              <a:t>kenya’s</a:t>
            </a:r>
            <a:r>
              <a:rPr lang="en-US" dirty="0" smtClean="0"/>
              <a:t> light industry as well</a:t>
            </a:r>
          </a:p>
          <a:p>
            <a:r>
              <a:rPr lang="en-US" b="1" dirty="0" smtClean="0"/>
              <a:t>CHANNELS</a:t>
            </a:r>
            <a:endParaRPr lang="en-US" dirty="0" smtClean="0"/>
          </a:p>
          <a:p>
            <a:r>
              <a:rPr lang="en-US" dirty="0" smtClean="0"/>
              <a:t>We are planning to grow organically as the business. So we use a mix of inbound and outbound channels </a:t>
            </a:r>
            <a:r>
              <a:rPr lang="en-US" dirty="0" err="1" smtClean="0"/>
              <a:t>e.g</a:t>
            </a:r>
            <a:endParaRPr lang="en-US" dirty="0" smtClean="0"/>
          </a:p>
          <a:p>
            <a:r>
              <a:rPr lang="en-US" dirty="0" smtClean="0"/>
              <a:t>We organize weekend </a:t>
            </a:r>
            <a:r>
              <a:rPr lang="en-US" dirty="0" err="1" smtClean="0"/>
              <a:t>meetup</a:t>
            </a:r>
            <a:r>
              <a:rPr lang="en-US" dirty="0" err="1" smtClean="0"/>
              <a:t>s</a:t>
            </a:r>
            <a:r>
              <a:rPr lang="en-US" dirty="0" smtClean="0"/>
              <a:t> for makers and light weight industry owners</a:t>
            </a:r>
          </a:p>
          <a:p>
            <a:r>
              <a:rPr lang="en-US" dirty="0" smtClean="0"/>
              <a:t>We partner with associations that going out target groups</a:t>
            </a:r>
          </a:p>
          <a:p>
            <a:r>
              <a:rPr lang="en-US" dirty="0" smtClean="0"/>
              <a:t>We use mailing list to attract potential users</a:t>
            </a:r>
          </a:p>
          <a:p>
            <a:r>
              <a:rPr lang="en-US" dirty="0" smtClean="0"/>
              <a:t>We monitor potential clients for our users</a:t>
            </a:r>
          </a:p>
          <a:p>
            <a:r>
              <a:rPr lang="en-US" dirty="0" smtClean="0"/>
              <a:t>We offer leads for products from our users</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COST STRUCTURE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ctr">
              <a:buNone/>
            </a:pPr>
            <a:r>
              <a:rPr lang="en-US" b="1" dirty="0" smtClean="0"/>
              <a:t>FIXED COSTS</a:t>
            </a:r>
          </a:p>
          <a:p>
            <a:r>
              <a:rPr lang="en-US" dirty="0" smtClean="0"/>
              <a:t>Hosting USSD application</a:t>
            </a:r>
          </a:p>
          <a:p>
            <a:r>
              <a:rPr lang="en-US" dirty="0" smtClean="0"/>
              <a:t>Operation space</a:t>
            </a:r>
          </a:p>
          <a:p>
            <a:r>
              <a:rPr lang="en-US" dirty="0" smtClean="0"/>
              <a:t>Supplier vetting expenses.</a:t>
            </a:r>
          </a:p>
          <a:p>
            <a:r>
              <a:rPr lang="en-US" dirty="0" smtClean="0"/>
              <a:t>Reserve fund for transactions</a:t>
            </a:r>
          </a:p>
          <a:p>
            <a:r>
              <a:rPr lang="en-US" dirty="0" smtClean="0"/>
              <a:t>Taxes</a:t>
            </a:r>
          </a:p>
          <a:p>
            <a:pPr algn="ctr">
              <a:buNone/>
            </a:pPr>
            <a:r>
              <a:rPr lang="en-US" b="1" dirty="0" smtClean="0"/>
              <a:t>VARIABLE COSTS</a:t>
            </a:r>
          </a:p>
          <a:p>
            <a:r>
              <a:rPr lang="en-US" dirty="0" smtClean="0"/>
              <a:t>Transaction costs</a:t>
            </a: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REVENUE STREAMS</a:t>
            </a:r>
            <a:endParaRPr lang="en-US" dirty="0"/>
          </a:p>
        </p:txBody>
      </p:sp>
      <p:sp>
        <p:nvSpPr>
          <p:cNvPr id="3" name="Content Placeholder 2"/>
          <p:cNvSpPr>
            <a:spLocks noGrp="1"/>
          </p:cNvSpPr>
          <p:nvPr>
            <p:ph idx="1"/>
          </p:nvPr>
        </p:nvSpPr>
        <p:spPr/>
        <p:txBody>
          <a:bodyPr/>
          <a:lstStyle/>
          <a:p>
            <a:endParaRPr lang="en-US" dirty="0" smtClean="0"/>
          </a:p>
          <a:p>
            <a:pPr algn="ctr">
              <a:buNone/>
            </a:pPr>
            <a:r>
              <a:rPr lang="en-US" b="1" dirty="0" smtClean="0"/>
              <a:t>SOURCES OF REVENUE</a:t>
            </a:r>
          </a:p>
          <a:p>
            <a:r>
              <a:rPr lang="en-US" dirty="0" smtClean="0"/>
              <a:t>Membership fee</a:t>
            </a:r>
          </a:p>
          <a:p>
            <a:r>
              <a:rPr lang="en-US" dirty="0" smtClean="0"/>
              <a:t>Transaction charge of 3% of cost of hire  purchase</a:t>
            </a:r>
          </a:p>
          <a:p>
            <a:r>
              <a:rPr lang="en-US" dirty="0" smtClean="0"/>
              <a:t>Commission from suppliers</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YTIB CAPTIAL Pitch</a:t>
            </a:r>
            <a:endParaRPr lang="en-US" dirty="0"/>
          </a:p>
        </p:txBody>
      </p:sp>
      <p:sp>
        <p:nvSpPr>
          <p:cNvPr id="3" name="Content Placeholder 2"/>
          <p:cNvSpPr>
            <a:spLocks noGrp="1"/>
          </p:cNvSpPr>
          <p:nvPr>
            <p:ph idx="1"/>
          </p:nvPr>
        </p:nvSpPr>
        <p:spPr/>
        <p:txBody>
          <a:bodyPr/>
          <a:lstStyle/>
          <a:p>
            <a:r>
              <a:rPr lang="en-US" dirty="0" smtClean="0"/>
              <a:t> We sell equipment to light and heavy industries, and take a brokerage percentage of each transaction.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YTIB Business model</a:t>
            </a:r>
            <a:endParaRPr lang="en-US" dirty="0"/>
          </a:p>
        </p:txBody>
      </p:sp>
      <p:sp>
        <p:nvSpPr>
          <p:cNvPr id="3" name="Content Placeholder 2"/>
          <p:cNvSpPr>
            <a:spLocks noGrp="1"/>
          </p:cNvSpPr>
          <p:nvPr>
            <p:ph idx="1"/>
          </p:nvPr>
        </p:nvSpPr>
        <p:spPr/>
        <p:txBody>
          <a:bodyPr/>
          <a:lstStyle/>
          <a:p>
            <a:r>
              <a:rPr lang="en-US" dirty="0" smtClean="0"/>
              <a:t>our market is any business that needs production equipment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YTIB STORY</a:t>
            </a:r>
            <a:endParaRPr lang="en-US" dirty="0"/>
          </a:p>
        </p:txBody>
      </p:sp>
      <p:sp>
        <p:nvSpPr>
          <p:cNvPr id="3" name="Content Placeholder 2"/>
          <p:cNvSpPr>
            <a:spLocks noGrp="1"/>
          </p:cNvSpPr>
          <p:nvPr>
            <p:ph idx="1"/>
          </p:nvPr>
        </p:nvSpPr>
        <p:spPr/>
        <p:txBody>
          <a:bodyPr/>
          <a:lstStyle/>
          <a:p>
            <a:r>
              <a:rPr lang="en-US" dirty="0" smtClean="0"/>
              <a:t>Our story was about growth of light weight </a:t>
            </a:r>
            <a:r>
              <a:rPr lang="en-US" dirty="0" err="1" smtClean="0"/>
              <a:t>juakali</a:t>
            </a:r>
            <a:r>
              <a:rPr lang="en-US" dirty="0" smtClean="0"/>
              <a:t> industries turning them into heavy industries – we had a decent (not great) product at the time, but we were raking in cash. Now that we have a full-time engineering team, the product has gotten better, which is to make the sales cycle easier.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YTIB Lifetime Value</a:t>
            </a:r>
            <a:endParaRPr lang="en-US" dirty="0"/>
          </a:p>
        </p:txBody>
      </p:sp>
      <p:sp>
        <p:nvSpPr>
          <p:cNvPr id="3" name="Content Placeholder 2"/>
          <p:cNvSpPr>
            <a:spLocks noGrp="1"/>
          </p:cNvSpPr>
          <p:nvPr>
            <p:ph idx="1"/>
          </p:nvPr>
        </p:nvSpPr>
        <p:spPr/>
        <p:txBody>
          <a:bodyPr/>
          <a:lstStyle/>
          <a:p>
            <a:r>
              <a:rPr lang="en-US" dirty="0" smtClean="0"/>
              <a:t>Our business model and microeconomics of the platform.</a:t>
            </a:r>
          </a:p>
          <a:p>
            <a:r>
              <a:rPr lang="en-US" dirty="0" smtClean="0"/>
              <a:t>We enable our clients to access the right technology and expertise they need to produce quality products on a larger scale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alternatives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a:t>Alternative Circle in Kenya which created an app based marketplace to enable Financial Institutions to lend capital directly to end users without the need to build their own systems.</a:t>
            </a:r>
          </a:p>
          <a:p>
            <a:endParaRPr lang="en-US" dirty="0"/>
          </a:p>
          <a:p>
            <a:r>
              <a:rPr lang="en-US" dirty="0" err="1"/>
              <a:t>CashMadam</a:t>
            </a:r>
            <a:r>
              <a:rPr lang="en-US" dirty="0"/>
              <a:t> in Nigeria </a:t>
            </a:r>
            <a:r>
              <a:rPr lang="en-US" dirty="0" err="1"/>
              <a:t>CashMadam</a:t>
            </a:r>
            <a:r>
              <a:rPr lang="en-US" dirty="0"/>
              <a:t> is a mobile sales, and Inventory Management system combined with advanced analytics to help SMEs, it is different from YTIB Capital in that it doesn’t provide sales referencing as YTIB Capital</a:t>
            </a:r>
          </a:p>
          <a:p>
            <a:endParaRPr lang="en-US" dirty="0"/>
          </a:p>
          <a:p>
            <a:r>
              <a:rPr lang="en-US" dirty="0" err="1"/>
              <a:t>Ranis</a:t>
            </a:r>
            <a:r>
              <a:rPr lang="en-US" dirty="0"/>
              <a:t> Capital in  Kenya  is a marketplace to leverage customer invoices to provide low cost short term financing.</a:t>
            </a:r>
          </a:p>
          <a:p>
            <a:pPr>
              <a:buNone/>
            </a:pPr>
            <a:r>
              <a:rPr lang="en-US" dirty="0"/>
              <a:t>Above are  our competition and how our product and service differ from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The </a:t>
            </a:r>
            <a:r>
              <a:rPr lang="en-US" dirty="0"/>
              <a:t>problem of not having enough credit to fund entrepreneurs in the manufacturing industry. Credit has the ability to create new economy.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Solution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Our solution is to complete the chain by smoothening the supply chain of equipment and the transfer of technical skills that are needed for our customers to make better quality products In a cost effective way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Unique value proposition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We are interconnected to all major players in the light and heavy industry. And our supplying partners have competitive rates. Also we provide a syndicate buying and selling of products that are raw materials for other users</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910</TotalTime>
  <Words>533</Words>
  <Application>Microsoft Office PowerPoint</Application>
  <PresentationFormat>On-screen Show (4:3)</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YTIB CAPITAL</vt:lpstr>
      <vt:lpstr>YTIB CAPTIAL Pitch</vt:lpstr>
      <vt:lpstr>YTIB Business model</vt:lpstr>
      <vt:lpstr>YTIB STORY</vt:lpstr>
      <vt:lpstr>YTIB Lifetime Value</vt:lpstr>
      <vt:lpstr>Existing  alternatives</vt:lpstr>
      <vt:lpstr>Problem </vt:lpstr>
      <vt:lpstr>Solution </vt:lpstr>
      <vt:lpstr>Unique value proposition </vt:lpstr>
      <vt:lpstr>High level concept </vt:lpstr>
      <vt:lpstr>Unfair advantage </vt:lpstr>
      <vt:lpstr>Customer segments </vt:lpstr>
      <vt:lpstr>Key metrics </vt:lpstr>
      <vt:lpstr>COST STRUCTURE </vt:lpstr>
      <vt:lpstr>REVENUE STREAMS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YTIB CAPITAL</dc:title>
  <dc:creator>dell 1</dc:creator>
  <cp:lastModifiedBy>dell 1</cp:lastModifiedBy>
  <cp:revision>49</cp:revision>
  <dcterms:created xsi:type="dcterms:W3CDTF">2016-11-10T15:48:27Z</dcterms:created>
  <dcterms:modified xsi:type="dcterms:W3CDTF">2016-11-11T08:02:31Z</dcterms:modified>
</cp:coreProperties>
</file>